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charts/chart68.xml" ContentType="application/vnd.openxmlformats-officedocument.drawingml.chart+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85.xml" ContentType="application/vnd.openxmlformats-officedocument.presentationml.notesSlide+xml"/>
  <Override PartName="/ppt/charts/chart93.xml" ContentType="application/vnd.openxmlformats-officedocument.drawingml.chart+xml"/>
  <Override PartName="/ppt/notesSlides/notesSlide141.xml" ContentType="application/vnd.openxmlformats-officedocument.presentationml.notesSlide+xml"/>
  <Override PartName="/ppt/charts/chart177.xml" ContentType="application/vnd.openxmlformats-officedocument.drawingml.char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rawings/drawing39.xml" ContentType="application/vnd.openxmlformats-officedocument.drawingml.chartshapes+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charts/chart24.xml" ContentType="application/vnd.openxmlformats-officedocument.drawingml.chart+xml"/>
  <Override PartName="/ppt/drawings/drawing17.xml" ContentType="application/vnd.openxmlformats-officedocument.drawingml.chartshapes+xml"/>
  <Override PartName="/ppt/notesSlides/notesSlide63.xml" ContentType="application/vnd.openxmlformats-officedocument.presentationml.notesSlide+xml"/>
  <Override PartName="/ppt/charts/chart71.xml" ContentType="application/vnd.openxmlformats-officedocument.drawingml.chart+xml"/>
  <Override PartName="/ppt/charts/chart108.xml" ContentType="application/vnd.openxmlformats-officedocument.drawingml.chart+xml"/>
  <Override PartName="/ppt/charts/chart155.xml" ContentType="application/vnd.openxmlformats-officedocument.drawingml.chart+xml"/>
  <Override PartName="/ppt/slides/slide221.xml" ContentType="application/vnd.openxmlformats-officedocument.presentationml.slide+xml"/>
  <Override PartName="/ppt/notesSlides/notesSlide41.xml" ContentType="application/vnd.openxmlformats-officedocument.presentationml.notesSlide+xml"/>
  <Override PartName="/ppt/charts/chart133.xml" ContentType="application/vnd.openxmlformats-officedocument.drawingml.chart+xml"/>
  <Override PartName="/ppt/notesSlides/notesSlide179.xml" ContentType="application/vnd.openxmlformats-officedocument.presentationml.notesSlide+xml"/>
  <Override PartName="/ppt/charts/chart180.xml" ContentType="application/vnd.openxmlformats-officedocument.drawingml.chart+xml"/>
  <Override PartName="/ppt/slides/slide158.xml" ContentType="application/vnd.openxmlformats-officedocument.presentationml.slide+xml"/>
  <Override PartName="/ppt/drawings/drawing42.xml" ContentType="application/vnd.openxmlformats-officedocument.drawingml.chartshapes+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charts/chart111.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drawings/drawing3.xml" ContentType="application/vnd.openxmlformats-officedocument.drawingml.chartshapes+xml"/>
  <Override PartName="/ppt/notesSlides/notesSlide79.xml" ContentType="application/vnd.openxmlformats-officedocument.presentationml.notesSlide+xml"/>
  <Override PartName="/ppt/charts/chart87.xml" ContentType="application/vnd.openxmlformats-officedocument.drawingml.chart+xml"/>
  <Override PartName="/ppt/slides/slide237.xml" ContentType="application/vnd.openxmlformats-officedocument.presentationml.slide+xml"/>
  <Override PartName="/ppt/theme/theme2.xml" ContentType="application/vnd.openxmlformats-officedocument.theme+xml"/>
  <Override PartName="/ppt/charts/chart18.xml" ContentType="application/vnd.openxmlformats-officedocument.drawingml.chart+xml"/>
  <Override PartName="/ppt/notesSlides/notesSlide57.xml" ContentType="application/vnd.openxmlformats-officedocument.presentationml.notesSlide+xml"/>
  <Override PartName="/ppt/charts/chart65.xml" ContentType="application/vnd.openxmlformats-officedocument.drawingml.chart+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charts/chart149.xml" ContentType="application/vnd.openxmlformats-officedocument.drawingml.chart+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82.xml" ContentType="application/vnd.openxmlformats-officedocument.presentationml.notesSlide+xml"/>
  <Override PartName="/ppt/charts/chart90.xml" ContentType="application/vnd.openxmlformats-officedocument.drawingml.chart+xml"/>
  <Override PartName="/ppt/charts/chart127.xml" ContentType="application/vnd.openxmlformats-officedocument.drawingml.chart+xml"/>
  <Override PartName="/ppt/drawings/drawing36.xml" ContentType="application/vnd.openxmlformats-officedocument.drawingml.chartshapes+xml"/>
  <Override PartName="/ppt/charts/chart174.xml" ContentType="application/vnd.openxmlformats-officedocument.drawingml.chart+xml"/>
  <Override PartName="/ppt/notesSlides/notesSlide214.xml" ContentType="application/vnd.openxmlformats-officedocument.presentationml.notesSlide+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charts/chart105.xml" ContentType="application/vnd.openxmlformats-officedocument.drawingml.chart+xml"/>
  <Override PartName="/ppt/charts/chart152.xml" ContentType="application/vnd.openxmlformats-officedocument.drawingml.chart+xml"/>
  <Override PartName="/ppt/notesSlides/notesSlide198.xml" ContentType="application/vnd.openxmlformats-officedocument.presentationml.notesSlide+xml"/>
  <Override PartName="/ppt/slides/slide177.xml" ContentType="application/vnd.openxmlformats-officedocument.presentationml.slide+xml"/>
  <Override PartName="/ppt/drawings/drawing14.xml" ContentType="application/vnd.openxmlformats-officedocument.drawingml.chartshapes+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charts/chart130.xml" ContentType="application/vnd.openxmlformats-officedocument.drawingml.chart+xml"/>
  <Override PartName="/ppt/notesSlides/notesSlide4.xml" ContentType="application/vnd.openxmlformats-officedocument.presentationml.notesSlide+xml"/>
  <Override PartName="/ppt/charts/chart59.xml" ContentType="application/vnd.openxmlformats-officedocument.drawingml.chart+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charts/chart84.xml" ContentType="application/vnd.openxmlformats-officedocument.drawingml.chart+xml"/>
  <Override PartName="/ppt/charts/chart168.xml" ContentType="application/vnd.openxmlformats-officedocument.drawingml.chart+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notesSlides/notesSlide54.xml" ContentType="application/vnd.openxmlformats-officedocument.presentationml.notesSlide+xml"/>
  <Override PartName="/ppt/charts/chart62.xml" ContentType="application/vnd.openxmlformats-officedocument.drawingml.chart+xml"/>
  <Override PartName="/ppt/charts/chart146.xml" ContentType="application/vnd.openxmlformats-officedocument.drawingml.chart+xml"/>
  <Override PartName="/ppt/notesSlides/notesSlide233.xml" ContentType="application/vnd.openxmlformats-officedocument.presentationml.notesSlide+xml"/>
  <Override PartName="/ppt/charts/chart193.xml" ContentType="application/vnd.openxmlformats-officedocument.drawingml.chart+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charts/chart40.xml" ContentType="application/vnd.openxmlformats-officedocument.drawingml.chart+xml"/>
  <Override PartName="/ppt/charts/chart124.xml" ContentType="application/vnd.openxmlformats-officedocument.drawingml.chart+xml"/>
  <Override PartName="/ppt/charts/chart171.xml" ContentType="application/vnd.openxmlformats-officedocument.drawingml.chart+xml"/>
  <Override PartName="/ppt/drawings/drawing33.xml" ContentType="application/vnd.openxmlformats-officedocument.drawingml.chartshapes+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rawings/drawing11.xml" ContentType="application/vnd.openxmlformats-officedocument.drawingml.chartshapes+xml"/>
  <Override PartName="/ppt/charts/chart102.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78.xml" ContentType="application/vnd.openxmlformats-officedocument.drawingml.char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95.xml" ContentType="application/vnd.openxmlformats-officedocument.presentationml.notesSlide+xml"/>
  <Override PartName="/ppt/charts/chart187.xml" ContentType="application/vnd.openxmlformats-officedocument.drawingml.chart+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charts/chart34.xml" ContentType="application/vnd.openxmlformats-officedocument.drawingml.chart+xml"/>
  <Override PartName="/ppt/charts/chart81.xml" ContentType="application/vnd.openxmlformats-officedocument.drawingml.chart+xml"/>
  <Override PartName="/ppt/drawings/drawing49.xml" ContentType="application/vnd.openxmlformats-officedocument.drawingml.chartshapes+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drawings/drawing27.xml" ContentType="application/vnd.openxmlformats-officedocument.drawingml.chartshapes+xml"/>
  <Override PartName="/ppt/charts/chart118.xml" ContentType="application/vnd.openxmlformats-officedocument.drawingml.chart+xml"/>
  <Override PartName="/ppt/charts/chart165.xml" ContentType="application/vnd.openxmlformats-officedocument.drawingml.chart+xml"/>
  <Override PartName="/ppt/notesSlides/notesSlide205.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charts/chart12.xml" ContentType="application/vnd.openxmlformats-officedocument.drawingml.chart+xml"/>
  <Override PartName="/ppt/notesSlides/notesSlide51.xml" ContentType="application/vnd.openxmlformats-officedocument.presentationml.notesSlide+xml"/>
  <Override PartName="/ppt/charts/chart143.xml" ContentType="application/vnd.openxmlformats-officedocument.drawingml.chart+xml"/>
  <Override PartName="/ppt/notesSlides/notesSlide189.xml" ContentType="application/vnd.openxmlformats-officedocument.presentationml.notesSlide+xml"/>
  <Override PartName="/ppt/charts/chart190.xml" ContentType="application/vnd.openxmlformats-officedocument.drawingml.chart+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drawings/drawing30.xml" ContentType="application/vnd.openxmlformats-officedocument.drawingml.chartshapes+xml"/>
  <Override PartName="/ppt/charts/chart121.xml" ContentType="application/vnd.openxmlformats-officedocument.drawingml.chart+xml"/>
  <Override PartName="/ppt/slides/slide124.xml" ContentType="application/vnd.openxmlformats-officedocument.presentationml.slide+xml"/>
  <Override PartName="/ppt/slides/slide171.xml" ContentType="application/vnd.openxmlformats-officedocument.presentationml.slide+xml"/>
  <Override PartName="/ppt/notesSlides/notesSlide89.xml" ContentType="application/vnd.openxmlformats-officedocument.presentationml.notesSlide+xml"/>
  <Override PartName="/ppt/charts/chart97.xml" ContentType="application/vnd.openxmlformats-officedocument.drawingml.chart+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charts/chart159.xml" ContentType="application/vnd.openxmlformats-officedocument.drawingml.chart+xml"/>
  <Override PartName="/ppt/slides/slide225.xml" ContentType="application/vnd.openxmlformats-officedocument.presentationml.slide+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charts/chart137.xml" ContentType="application/vnd.openxmlformats-officedocument.drawingml.chart+xml"/>
  <Override PartName="/ppt/drawings/drawing46.xml" ContentType="application/vnd.openxmlformats-officedocument.drawingml.chartshapes+xml"/>
  <Override PartName="/ppt/charts/chart184.xml" ContentType="application/vnd.openxmlformats-officedocument.drawingml.chart+xml"/>
  <Override PartName="/ppt/notesSlides/notesSlide224.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70.xml" ContentType="application/vnd.openxmlformats-officedocument.presentationml.notesSlide+xml"/>
  <Override PartName="/ppt/charts/chart115.xml" ContentType="application/vnd.openxmlformats-officedocument.drawingml.chart+xml"/>
  <Override PartName="/ppt/charts/chart162.xml" ContentType="application/vnd.openxmlformats-officedocument.drawingml.chart+xml"/>
  <Override PartName="/ppt/charts/chart7.xml" ContentType="application/vnd.openxmlformats-officedocument.drawingml.chart+xml"/>
  <Override PartName="/ppt/drawings/drawing24.xml" ContentType="application/vnd.openxmlformats-officedocument.drawingml.chartshapes+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drawings/drawing7.xml" ContentType="application/vnd.openxmlformats-officedocument.drawingml.chartshapes+xml"/>
  <Override PartName="/ppt/charts/chart140.xml" ContentType="application/vnd.openxmlformats-officedocument.drawingml.chart+xml"/>
  <Override PartName="/ppt/slides/slide143.xml" ContentType="application/vnd.openxmlformats-officedocument.presentationml.slide+xml"/>
  <Override PartName="/ppt/slides/slide190.xml" ContentType="application/vnd.openxmlformats-officedocument.presentationml.slide+xml"/>
  <Override PartName="/ppt/charts/chart69.xml" ContentType="application/vnd.openxmlformats-officedocument.drawingml.chart+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86.xml" ContentType="application/vnd.openxmlformats-officedocument.presentationml.notesSlide+xml"/>
  <Override PartName="/ppt/charts/chart94.xml" ContentType="application/vnd.openxmlformats-officedocument.drawingml.chart+xml"/>
  <Override PartName="/ppt/charts/chart178.xml" ContentType="application/vnd.openxmlformats-officedocument.drawingml.chart+xml"/>
  <Override PartName="/ppt/notesSlides/notesSlide218.xml" ContentType="application/vnd.openxmlformats-officedocument.presentationml.notesSlide+xml"/>
  <Override PartName="/ppt/slides/slide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64.xml" ContentType="application/vnd.openxmlformats-officedocument.presentationml.notesSlide+xml"/>
  <Override PartName="/ppt/charts/chart72.xml" ContentType="application/vnd.openxmlformats-officedocument.drawingml.chart+xml"/>
  <Override PartName="/ppt/notesSlides/notesSlide120.xml" ContentType="application/vnd.openxmlformats-officedocument.presentationml.notesSlide+xml"/>
  <Override PartName="/ppt/charts/chart109.xml" ContentType="application/vnd.openxmlformats-officedocument.drawingml.chart+xml"/>
  <Override PartName="/ppt/charts/chart156.xml" ContentType="application/vnd.openxmlformats-officedocument.drawingml.chart+xml"/>
  <Override PartName="/ppt/slides/slide51.xml" ContentType="application/vnd.openxmlformats-officedocument.presentationml.slide+xml"/>
  <Override PartName="/ppt/drawings/drawing18.xml" ContentType="application/vnd.openxmlformats-officedocument.drawingml.chartshapes+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charts/chart50.xml" ContentType="application/vnd.openxmlformats-officedocument.drawingml.chart+xml"/>
  <Override PartName="/ppt/charts/chart134.xml" ContentType="application/vnd.openxmlformats-officedocument.drawingml.chart+xml"/>
  <Override PartName="/ppt/drawings/drawing43.xml" ContentType="application/vnd.openxmlformats-officedocument.drawingml.chartshapes+xml"/>
  <Override PartName="/ppt/charts/chart181.xml" ContentType="application/vnd.openxmlformats-officedocument.drawingml.chart+xml"/>
  <Override PartName="/ppt/notesSlides/notesSlide221.xml" ContentType="application/vnd.openxmlformats-officedocument.presentationml.notes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12.xml" ContentType="application/vnd.openxmlformats-officedocument.drawingml.chart+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charts/chart4.xml" ContentType="application/vnd.openxmlformats-officedocument.drawingml.chart+xml"/>
  <Override PartName="/ppt/drawings/drawing21.xml" ContentType="application/vnd.openxmlformats-officedocument.drawingml.chartshapes+xml"/>
  <Override PartName="/ppt/slides/slide115.xml" ContentType="application/vnd.openxmlformats-officedocument.presentationml.slide+xml"/>
  <Override PartName="/ppt/slides/slide162.xml" ContentType="application/vnd.openxmlformats-officedocument.presentationml.slide+xml"/>
  <Override PartName="/ppt/charts/chart88.xml" ContentType="application/vnd.openxmlformats-officedocument.drawingml.chart+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slides/slide67.xml" ContentType="application/vnd.openxmlformats-officedocument.presentationml.slide+xml"/>
  <Override PartName="/ppt/drawings/drawing4.xml" ContentType="application/vnd.openxmlformats-officedocument.drawingml.chartshape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charts/chart19.xml" ContentType="application/vnd.openxmlformats-officedocument.drawingml.chart+xml"/>
  <Override PartName="/ppt/notesSlides/notesSlide58.xml" ContentType="application/vnd.openxmlformats-officedocument.presentationml.notesSlide+xml"/>
  <Override PartName="/ppt/charts/chart66.xml" ContentType="application/vnd.openxmlformats-officedocument.drawingml.chart+xml"/>
  <Override PartName="/ppt/slides/slide216.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83.xml" ContentType="application/vnd.openxmlformats-officedocument.presentationml.notesSlide+xml"/>
  <Override PartName="/ppt/charts/chart91.xml" ContentType="application/vnd.openxmlformats-officedocument.drawingml.chart+xml"/>
  <Override PartName="/ppt/charts/chart128.xml" ContentType="application/vnd.openxmlformats-officedocument.drawingml.chart+xml"/>
  <Override PartName="/ppt/charts/chart175.xml" ContentType="application/vnd.openxmlformats-officedocument.drawingml.chart+xml"/>
  <Override PartName="/ppt/slides/slide23.xml" ContentType="application/vnd.openxmlformats-officedocument.presentationml.slide+xml"/>
  <Override PartName="/ppt/slides/slide70.xml" ContentType="application/vnd.openxmlformats-officedocument.presentationml.slide+xml"/>
  <Override PartName="/ppt/drawings/drawing37.xml" ContentType="application/vnd.openxmlformats-officedocument.drawingml.chartshapes+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charts/chart22.xml" ContentType="application/vnd.openxmlformats-officedocument.drawingml.chart+xml"/>
  <Override PartName="/ppt/drawings/drawing15.xml" ContentType="application/vnd.openxmlformats-officedocument.drawingml.chartshapes+xml"/>
  <Override PartName="/ppt/notesSlides/notesSlide61.xml" ContentType="application/vnd.openxmlformats-officedocument.presentationml.notesSlide+xml"/>
  <Override PartName="/ppt/charts/chart106.xml" ContentType="application/vnd.openxmlformats-officedocument.drawingml.chart+xml"/>
  <Override PartName="/ppt/charts/chart153.xml" ContentType="application/vnd.openxmlformats-officedocument.drawingml.chart+xml"/>
  <Override PartName="/ppt/commentAuthors.xml" ContentType="application/vnd.openxmlformats-officedocument.presentationml.commentAuthors+xml"/>
  <Override PartName="/ppt/charts/chart131.xml" ContentType="application/vnd.openxmlformats-officedocument.drawingml.chart+xml"/>
  <Override PartName="/ppt/notesSlides/notesSlide177.xml" ContentType="application/vnd.openxmlformats-officedocument.presentationml.notesSlide+xml"/>
  <Override PartName="/ppt/slides/slide109.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drawings/drawing40.xml" ContentType="application/vnd.openxmlformats-officedocument.drawingml.chartshapes+xml"/>
  <Override PartName="/ppt/slides/slide134.xml" ContentType="application/vnd.openxmlformats-officedocument.presentationml.slide+xml"/>
  <Override PartName="/ppt/slides/slide181.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drawings/drawing1.xml" ContentType="application/vnd.openxmlformats-officedocument.drawingml.chartshapes+xml"/>
  <Override PartName="/ppt/charts/chart38.xml" ContentType="application/vnd.openxmlformats-officedocument.drawingml.chart+xml"/>
  <Override PartName="/ppt/notesSlides/notesSlide77.xml" ContentType="application/vnd.openxmlformats-officedocument.presentationml.notesSlide+xml"/>
  <Override PartName="/ppt/charts/chart85.xml" ContentType="application/vnd.openxmlformats-officedocument.drawingml.chart+xml"/>
  <Override PartName="/ppt/charts/chart169.xml" ContentType="application/vnd.openxmlformats-officedocument.drawingml.chart+xml"/>
  <Override PartName="/ppt/notesSlides/notesSlide209.xml" ContentType="application/vnd.openxmlformats-officedocument.presentationml.notesSlide+xml"/>
  <Override PartName="/ppt/slides/slide235.xml" ContentType="application/vnd.openxmlformats-officedocument.presentationml.slide+xml"/>
  <Override PartName="/ppt/charts/chart16.xml" ContentType="application/vnd.openxmlformats-officedocument.drawingml.chart+xml"/>
  <Override PartName="/ppt/notesSlides/notesSlide55.xml" ContentType="application/vnd.openxmlformats-officedocument.presentationml.notesSlide+xml"/>
  <Override PartName="/ppt/charts/chart63.xml" ContentType="application/vnd.openxmlformats-officedocument.drawingml.chart+xml"/>
  <Override PartName="/ppt/notesSlides/notesSlide111.xml" ContentType="application/vnd.openxmlformats-officedocument.presentationml.notesSlide+xml"/>
  <Override PartName="/ppt/charts/chart147.xml" ContentType="application/vnd.openxmlformats-officedocument.drawingml.chart+xml"/>
  <Override PartName="/ppt/slides/slide42.xml" ContentType="application/vnd.openxmlformats-officedocument.presentationml.slide+xml"/>
  <Override PartName="/ppt/slides/slide213.xml" ContentType="application/vnd.openxmlformats-officedocument.presentationml.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80.xml" ContentType="application/vnd.openxmlformats-officedocument.presentationml.notesSlide+xml"/>
  <Override PartName="/ppt/drawings/drawing34.xml" ContentType="application/vnd.openxmlformats-officedocument.drawingml.chartshapes+xml"/>
  <Override PartName="/ppt/charts/chart125.xml" ContentType="application/vnd.openxmlformats-officedocument.drawingml.chart+xml"/>
  <Override PartName="/ppt/charts/chart172.xml" ContentType="application/vnd.openxmlformats-officedocument.drawingml.chart+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charts/chart6.xml" ContentType="application/vnd.openxmlformats-officedocument.drawingml.chart+xml"/>
  <Override PartName="/ppt/notesSlides/notesSlide11.xml" ContentType="application/vnd.openxmlformats-officedocument.presentationml.notesSlide+xml"/>
  <Override PartName="/ppt/drawings/drawing23.xml" ContentType="application/vnd.openxmlformats-officedocument.drawingml.chartshapes+xml"/>
  <Override PartName="/ppt/charts/chart103.xml" ContentType="application/vnd.openxmlformats-officedocument.drawingml.chart+xml"/>
  <Override PartName="/ppt/charts/chart114.xml" ContentType="application/vnd.openxmlformats-officedocument.drawingml.chart+xml"/>
  <Override PartName="/ppt/notesSlides/notesSlide149.xml" ContentType="application/vnd.openxmlformats-officedocument.presentationml.notesSlide+xml"/>
  <Override PartName="/ppt/charts/chart150.xml" ContentType="application/vnd.openxmlformats-officedocument.drawingml.chart+xml"/>
  <Override PartName="/ppt/notesSlides/notesSlide196.xml" ContentType="application/vnd.openxmlformats-officedocument.presentationml.notesSlide+xml"/>
  <Override PartName="/ppt/charts/chart161.xml" ContentType="application/vnd.openxmlformats-officedocument.drawingml.chart+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rawings/drawing12.xml" ContentType="application/vnd.openxmlformats-officedocument.drawingml.chartshape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rawings/drawing6.xml" ContentType="application/vnd.openxmlformats-officedocument.drawingml.chartshapes+xml"/>
  <Override PartName="/ppt/charts/chart79.xml" ContentType="application/vnd.openxmlformats-officedocument.drawingml.chart+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charts/chart188.xml" ContentType="application/vnd.openxmlformats-officedocument.drawingml.chart+xml"/>
  <Override PartName="/ppt/notesSlides/notesSlide228.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charts/chart82.xml" ContentType="application/vnd.openxmlformats-officedocument.drawingml.chart+xml"/>
  <Override PartName="/ppt/charts/chart119.xml" ContentType="application/vnd.openxmlformats-officedocument.drawingml.chart+xml"/>
  <Override PartName="/ppt/charts/chart166.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60.xml" ContentType="application/vnd.openxmlformats-officedocument.drawingml.chart+xml"/>
  <Override PartName="/ppt/drawings/drawing28.xml" ContentType="application/vnd.openxmlformats-officedocument.drawingml.chartshapes+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charts/chart144.xml" ContentType="application/vnd.openxmlformats-officedocument.drawingml.chart+xml"/>
  <Override PartName="/ppt/notesSlides/notesSlide231.xml" ContentType="application/vnd.openxmlformats-officedocument.presentationml.notesSlide+xml"/>
  <Override PartName="/ppt/charts/chart191.xml" ContentType="application/vnd.openxmlformats-officedocument.drawingml.chart+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charts/chart122.xml" ContentType="application/vnd.openxmlformats-officedocument.drawingml.chart+xml"/>
  <Override PartName="/ppt/notesSlides/notesSlide168.xml" ContentType="application/vnd.openxmlformats-officedocument.presentationml.notesSlide+xml"/>
  <Override PartName="/ppt/slides/slide99.xml" ContentType="application/vnd.openxmlformats-officedocument.presentationml.slide+xml"/>
  <Override PartName="/ppt/drawings/drawing31.xml" ContentType="application/vnd.openxmlformats-officedocument.drawingml.chartshapes+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charts/chart98.xml" ContentType="application/vnd.openxmlformats-officedocument.drawingml.chart+xml"/>
  <Override PartName="/ppt/charts/chart100.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charts/chart76.xml" ContentType="application/vnd.openxmlformats-officedocument.drawingml.chart+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93.xml" ContentType="application/vnd.openxmlformats-officedocument.presentationml.notesSlide+xml"/>
  <Override PartName="/ppt/charts/chart138.xml" ContentType="application/vnd.openxmlformats-officedocument.drawingml.chart+xml"/>
  <Override PartName="/ppt/charts/chart185.xml" ContentType="application/vnd.openxmlformats-officedocument.drawingml.chart+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71.xml" ContentType="application/vnd.openxmlformats-officedocument.presentationml.notesSlide+xml"/>
  <Override PartName="/ppt/drawings/drawing47.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charts/chart8.xml" ContentType="application/vnd.openxmlformats-officedocument.drawingml.chart+xml"/>
  <Override PartName="/ppt/drawings/drawing25.xml" ContentType="application/vnd.openxmlformats-officedocument.drawingml.chartshapes+xml"/>
  <Override PartName="/ppt/charts/chart116.xml" ContentType="application/vnd.openxmlformats-officedocument.drawingml.chart+xml"/>
  <Override PartName="/ppt/charts/chart163.xml" ContentType="application/vnd.openxmlformats-officedocument.drawingml.chart+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charts/chart141.xml" ContentType="application/vnd.openxmlformats-officedocument.drawingml.chart+xml"/>
  <Override PartName="/ppt/notesSlides/notesSlide187.xml" ContentType="application/vnd.openxmlformats-officedocument.presentationml.notesSlide+xml"/>
  <Override PartName="/ppt/drawings/drawing8.xml" ContentType="application/vnd.openxmlformats-officedocument.drawingml.chartshapes+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drawings/drawing50.xml" ContentType="application/vnd.openxmlformats-officedocument.drawingml.chartshape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charts/chart48.xml" ContentType="application/vnd.openxmlformats-officedocument.drawingml.chart+xml"/>
  <Override PartName="/ppt/notesSlides/notesSlide87.xml" ContentType="application/vnd.openxmlformats-officedocument.presentationml.notesSlide+xml"/>
  <Override PartName="/ppt/charts/chart95.xml" ContentType="application/vnd.openxmlformats-officedocument.drawingml.chart+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charts/chart179.xml" ContentType="application/vnd.openxmlformats-officedocument.drawingml.char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drawings/drawing19.xml" ContentType="application/vnd.openxmlformats-officedocument.drawingml.chartshapes+xml"/>
  <Override PartName="/ppt/notesSlides/notesSlide65.xml" ContentType="application/vnd.openxmlformats-officedocument.presentationml.notesSlide+xml"/>
  <Override PartName="/ppt/charts/chart73.xml" ContentType="application/vnd.openxmlformats-officedocument.drawingml.chart+xml"/>
  <Override PartName="/ppt/charts/chart157.xml" ContentType="application/vnd.openxmlformats-officedocument.drawingml.chart+xml"/>
  <Override PartName="/ppt/slides/slide223.xml" ContentType="application/vnd.openxmlformats-officedocument.presentationml.slide+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90.xml" ContentType="application/vnd.openxmlformats-officedocument.presentationml.notesSlide+xml"/>
  <Override PartName="/ppt/charts/chart135.xml" ContentType="application/vnd.openxmlformats-officedocument.drawingml.chart+xml"/>
  <Override PartName="/ppt/charts/chart182.xml" ContentType="application/vnd.openxmlformats-officedocument.drawingml.chart+xml"/>
  <Override PartName="/ppt/slides/slide30.xml" ContentType="application/vnd.openxmlformats-officedocument.presentationml.slide+xml"/>
  <Override PartName="/ppt/drawings/drawing44.xml" ContentType="application/vnd.openxmlformats-officedocument.drawingml.chartshapes+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22.xml" ContentType="application/vnd.openxmlformats-officedocument.drawingml.chartshapes+xml"/>
  <Override PartName="/ppt/charts/chart113.xml" ContentType="application/vnd.openxmlformats-officedocument.drawingml.chart+xml"/>
  <Override PartName="/ppt/notesSlides/notesSlide159.xml" ContentType="application/vnd.openxmlformats-officedocument.presentationml.notesSlide+xml"/>
  <Override PartName="/ppt/charts/chart160.xml" ContentType="application/vnd.openxmlformats-officedocument.drawingml.chart+xml"/>
  <Override PartName="/ppt/notesSlides/notesSlide200.xml" ContentType="application/vnd.openxmlformats-officedocument.presentationml.notesSlide+xml"/>
  <Override PartName="/ppt/charts/chart5.xml" ContentType="application/vnd.openxmlformats-officedocument.drawingml.chart+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rawings/drawing5.xml" ContentType="application/vnd.openxmlformats-officedocument.drawingml.chartshapes+xml"/>
  <Override PartName="/ppt/charts/chart89.xml" ContentType="application/vnd.openxmlformats-officedocument.drawingml.chart+xml"/>
  <Override PartName="/ppt/slides/slide141.xml" ContentType="application/vnd.openxmlformats-officedocument.presentationml.slide+xml"/>
  <Override PartName="/ppt/notesSlides/notesSlide59.xml" ContentType="application/vnd.openxmlformats-officedocument.presentationml.notesSlide+xml"/>
  <Override PartName="/ppt/charts/chart67.xml" ContentType="application/vnd.openxmlformats-officedocument.drawingml.chart+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84.xml" ContentType="application/vnd.openxmlformats-officedocument.presentationml.notesSlide+xml"/>
  <Override PartName="/ppt/charts/chart92.xml" ContentType="application/vnd.openxmlformats-officedocument.drawingml.chart+xml"/>
  <Override PartName="/ppt/charts/chart129.xml" ContentType="application/vnd.openxmlformats-officedocument.drawingml.chart+xml"/>
  <Override PartName="/ppt/drawings/drawing38.xml" ContentType="application/vnd.openxmlformats-officedocument.drawingml.chartshapes+xml"/>
  <Override PartName="/ppt/charts/chart176.xml" ContentType="application/vnd.openxmlformats-officedocument.drawingml.chart+xml"/>
  <Override PartName="/ppt/notesSlides/notesSlide216.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62.xml" ContentType="application/vnd.openxmlformats-officedocument.presentationml.notesSlide+xml"/>
  <Override PartName="/ppt/charts/chart70.xml" ContentType="application/vnd.openxmlformats-officedocument.drawingml.chart+xml"/>
  <Override PartName="/ppt/charts/chart107.xml" ContentType="application/vnd.openxmlformats-officedocument.drawingml.chart+xml"/>
  <Override PartName="/ppt/charts/chart154.xml" ContentType="application/vnd.openxmlformats-officedocument.drawingml.chart+xml"/>
  <Override PartName="/ppt/slides/slide179.xml" ContentType="application/vnd.openxmlformats-officedocument.presentationml.slide+xml"/>
  <Override PartName="/ppt/drawings/drawing16.xml" ContentType="application/vnd.openxmlformats-officedocument.drawingml.chartshapes+xml"/>
  <Override PartName="/ppt/notesSlides/notesSlide178.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charts/chart132.xml" ContentType="application/vnd.openxmlformats-officedocument.drawingml.chart+xml"/>
  <Override PartName="/ppt/drawings/drawing41.xml" ContentType="application/vnd.openxmlformats-officedocument.drawingml.chartshapes+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charts/chart110.xml" ContentType="application/vnd.openxmlformats-officedocument.drawingml.chart+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charts/chart86.xml" ContentType="application/vnd.openxmlformats-officedocument.drawingml.chart+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drawings/drawing2.xml" ContentType="application/vnd.openxmlformats-officedocument.drawingml.chartshapes+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56.xml" ContentType="application/vnd.openxmlformats-officedocument.presentationml.notesSlide+xml"/>
  <Override PartName="/ppt/charts/chart64.xml" ContentType="application/vnd.openxmlformats-officedocument.drawingml.chart+xml"/>
  <Override PartName="/ppt/charts/chart148.xml" ContentType="application/vnd.openxmlformats-officedocument.drawingml.chart+xml"/>
  <Override PartName="/ppt/notesSlides/notesSlide235.xml" ContentType="application/vnd.openxmlformats-officedocument.presentationml.notesSlide+xml"/>
  <Override PartName="/ppt/slides/slide214.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81.xml" ContentType="application/vnd.openxmlformats-officedocument.presentationml.notesSlide+xml"/>
  <Override PartName="/ppt/charts/chart126.xml" ContentType="application/vnd.openxmlformats-officedocument.drawingml.chart+xml"/>
  <Override PartName="/ppt/charts/chart173.xml" ContentType="application/vnd.openxmlformats-officedocument.drawingml.chart+xml"/>
  <Override PartName="/ppt/slides/slide21.xml" ContentType="application/vnd.openxmlformats-officedocument.presentationml.slide+xml"/>
  <Override PartName="/ppt/slides/slide198.xml" ContentType="application/vnd.openxmlformats-officedocument.presentationml.slide+xml"/>
  <Override PartName="/ppt/drawings/drawing35.xml" ContentType="application/vnd.openxmlformats-officedocument.drawingml.chartshapes+xml"/>
  <Override PartName="/ppt/notesSlides/notesSlide197.xml" ContentType="application/vnd.openxmlformats-officedocument.presentationml.notesSlide+xml"/>
  <Override PartName="/ppt/notesSlides/notesSlide21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charts/chart104.xml" ContentType="application/vnd.openxmlformats-officedocument.drawingml.chart+xml"/>
  <Override PartName="/ppt/charts/chart151.xml" ContentType="application/vnd.openxmlformats-officedocument.drawingml.chart+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notesSlides/notesSlide97.xml" ContentType="application/vnd.openxmlformats-officedocument.presentationml.notesSlide+xml"/>
  <Override PartName="/ppt/charts/chart189.xml" ContentType="application/vnd.openxmlformats-officedocument.drawingml.chart+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charts/chart83.xml" ContentType="application/vnd.openxmlformats-officedocument.drawingml.chart+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drawings/drawing29.xml" ContentType="application/vnd.openxmlformats-officedocument.drawingml.chartshapes+xml"/>
  <Override PartName="/ppt/charts/chart167.xml" ContentType="application/vnd.openxmlformats-officedocument.drawingml.chart+xml"/>
  <Override PartName="/ppt/notesSlides/notesSlide207.xml" ContentType="application/vnd.openxmlformats-officedocument.presentationml.notesSlide+xml"/>
  <Override PartName="/ppt/slides/slide233.xml" ContentType="application/vnd.openxmlformats-officedocument.presentationml.slide+xml"/>
  <Override PartName="/ppt/charts/chart14.xml" ContentType="application/vnd.openxmlformats-officedocument.drawingml.chart+xml"/>
  <Override PartName="/ppt/notesSlides/notesSlide53.xml" ContentType="application/vnd.openxmlformats-officedocument.presentationml.notesSlide+xml"/>
  <Override PartName="/ppt/charts/chart61.xml" ContentType="application/vnd.openxmlformats-officedocument.drawingml.chart+xml"/>
  <Override PartName="/ppt/charts/chart145.xml" ContentType="application/vnd.openxmlformats-officedocument.drawingml.chart+xml"/>
  <Override PartName="/ppt/charts/chart192.xml" ContentType="application/vnd.openxmlformats-officedocument.drawingml.chart+xml"/>
  <Override PartName="/ppt/slides/slide40.xml" ContentType="application/vnd.openxmlformats-officedocument.presentationml.slide+xml"/>
  <Override PartName="/ppt/slides/slide211.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31.xml" ContentType="application/vnd.openxmlformats-officedocument.presentationml.notesSlide+xml"/>
  <Override PartName="/ppt/drawings/drawing32.xml" ContentType="application/vnd.openxmlformats-officedocument.drawingml.chartshapes+xml"/>
  <Override PartName="/ppt/charts/chart123.xml" ContentType="application/vnd.openxmlformats-officedocument.drawingml.chart+xml"/>
  <Override PartName="/ppt/charts/chart170.xml" ContentType="application/vnd.openxmlformats-officedocument.drawingml.chart+xml"/>
  <Override PartName="/ppt/notesSlides/notesSlide210.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charts/chart99.xml" ContentType="application/vnd.openxmlformats-officedocument.drawingml.chart+xml"/>
  <Override PartName="/ppt/charts/chart101.xml" ContentType="application/vnd.openxmlformats-officedocument.drawingml.chart+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drawings/drawing10.xml" ContentType="application/vnd.openxmlformats-officedocument.drawingml.chartshapes+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charts/chart77.xml" ContentType="application/vnd.openxmlformats-officedocument.drawingml.chart+xml"/>
  <Override PartName="/ppt/slideMasters/slideMaster1.xml" ContentType="application/vnd.openxmlformats-officedocument.presentationml.slideMaster+xml"/>
  <Override PartName="/ppt/slides/slide227.xml" ContentType="application/vnd.openxmlformats-officedocument.presentationml.slide+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charts/chart139.xml" ContentType="application/vnd.openxmlformats-officedocument.drawingml.chart+xml"/>
  <Override PartName="/ppt/drawings/drawing48.xml" ContentType="application/vnd.openxmlformats-officedocument.drawingml.chartshapes+xml"/>
  <Override PartName="/ppt/charts/chart186.xml" ContentType="application/vnd.openxmlformats-officedocument.drawingml.chart+xml"/>
  <Override PartName="/ppt/notesSlides/notesSlide226.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72.xml" ContentType="application/vnd.openxmlformats-officedocument.presentationml.notesSlide+xml"/>
  <Override PartName="/ppt/charts/chart80.xml" ContentType="application/vnd.openxmlformats-officedocument.drawingml.chart+xml"/>
  <Override PartName="/ppt/charts/chart117.xml" ContentType="application/vnd.openxmlformats-officedocument.drawingml.chart+xml"/>
  <Override PartName="/ppt/charts/chart164.xml" ContentType="application/vnd.openxmlformats-officedocument.drawingml.chart+xml"/>
  <Override PartName="/ppt/slides/slide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rawings/drawing26.xml" ContentType="application/vnd.openxmlformats-officedocument.drawingml.chartshapes+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drawings/drawing9.xml" ContentType="application/vnd.openxmlformats-officedocument.drawingml.chartshapes+xml"/>
  <Override PartName="/ppt/notesSlides/notesSlide50.xml" ContentType="application/vnd.openxmlformats-officedocument.presentationml.notesSlide+xml"/>
  <Override PartName="/ppt/charts/chart142.xml" ContentType="application/vnd.openxmlformats-officedocument.drawingml.chart+xml"/>
  <Override PartName="/ppt/slides/slide145.xml" ContentType="application/vnd.openxmlformats-officedocument.presentationml.slide+xml"/>
  <Override PartName="/ppt/slides/slide192.xml" ContentType="application/vnd.openxmlformats-officedocument.presentationml.slide+xml"/>
  <Override PartName="/ppt/notesSlides/notesSlide119.xml" ContentType="application/vnd.openxmlformats-officedocument.presentationml.notesSlide+xml"/>
  <Override PartName="/ppt/charts/chart120.xml" ContentType="application/vnd.openxmlformats-officedocument.drawingml.chart+xml"/>
  <Override PartName="/ppt/notesSlides/notesSlide166.xml" ContentType="application/vnd.openxmlformats-officedocument.presentationml.notesSlide+xml"/>
  <Override PartName="/ppt/slides/slide97.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charts/chart49.xml" ContentType="application/vnd.openxmlformats-officedocument.drawingml.chart+xml"/>
  <Override PartName="/ppt/notesSlides/notesSlide88.xml" ContentType="application/vnd.openxmlformats-officedocument.presentationml.notesSlide+xml"/>
  <Override PartName="/ppt/charts/chart96.xml" ContentType="application/vnd.openxmlformats-officedocument.drawingml.chart+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notesSlides/notesSlide66.xml" ContentType="application/vnd.openxmlformats-officedocument.presentationml.notesSlide+xml"/>
  <Override PartName="/ppt/charts/chart74.xml" ContentType="application/vnd.openxmlformats-officedocument.drawingml.chart+xml"/>
  <Override PartName="/ppt/notesSlides/notesSlide122.xml" ContentType="application/vnd.openxmlformats-officedocument.presentationml.notesSlide+xml"/>
  <Override PartName="/ppt/charts/chart158.xml" ContentType="application/vnd.openxmlformats-officedocument.drawingml.chart+xml"/>
  <Override PartName="/ppt/slides/slide53.xml" ContentType="application/vnd.openxmlformats-officedocument.presentationml.slide+xml"/>
  <Override PartName="/ppt/notesSlides/notesSlide100.xml" ContentType="application/vnd.openxmlformats-officedocument.presentationml.notes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91.xml" ContentType="application/vnd.openxmlformats-officedocument.presentationml.notesSlide+xml"/>
  <Override PartName="/ppt/charts/chart136.xml" ContentType="application/vnd.openxmlformats-officedocument.drawingml.chart+xml"/>
  <Override PartName="/ppt/drawings/drawing45.xml" ContentType="application/vnd.openxmlformats-officedocument.drawingml.chartshapes+xml"/>
  <Override PartName="/ppt/charts/chart183.xml" ContentType="application/vnd.openxmlformats-officedocument.drawingml.chart+xml"/>
  <Override PartName="/ppt/notesSlides/notesSlide223.xml" ContentType="application/vnd.openxmlformats-officedocument.presentationml.notesSlide+xml"/>
  <Override PartName="/ppt/slides/slide202.xml" ContentType="application/vnd.openxmlformats-officedocument.presentationml.slide+xml"/>
  <Override PartName="/ppt/notesSlides/notesSlide22.xml" ContentType="application/vnd.openxmlformats-officedocument.presentationml.notesSlide+xml"/>
  <Override PartName="/ppt/charts/chart3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2"/>
  </p:notesMasterIdLst>
  <p:sldIdLst>
    <p:sldId id="267" r:id="rId5"/>
    <p:sldId id="489" r:id="rId6"/>
    <p:sldId id="517" r:id="rId7"/>
    <p:sldId id="271" r:id="rId8"/>
    <p:sldId id="273" r:id="rId9"/>
    <p:sldId id="274" r:id="rId10"/>
    <p:sldId id="275" r:id="rId11"/>
    <p:sldId id="284" r:id="rId12"/>
    <p:sldId id="285" r:id="rId13"/>
    <p:sldId id="286" r:id="rId14"/>
    <p:sldId id="287" r:id="rId15"/>
    <p:sldId id="491" r:id="rId16"/>
    <p:sldId id="492" r:id="rId17"/>
    <p:sldId id="493" r:id="rId18"/>
    <p:sldId id="279" r:id="rId19"/>
    <p:sldId id="281" r:id="rId20"/>
    <p:sldId id="282" r:id="rId21"/>
    <p:sldId id="292" r:id="rId22"/>
    <p:sldId id="293" r:id="rId23"/>
    <p:sldId id="294" r:id="rId24"/>
    <p:sldId id="295" r:id="rId25"/>
    <p:sldId id="296" r:id="rId26"/>
    <p:sldId id="297" r:id="rId27"/>
    <p:sldId id="299" r:id="rId28"/>
    <p:sldId id="496" r:id="rId29"/>
    <p:sldId id="300" r:id="rId30"/>
    <p:sldId id="301" r:id="rId31"/>
    <p:sldId id="497" r:id="rId32"/>
    <p:sldId id="713" r:id="rId33"/>
    <p:sldId id="714" r:id="rId34"/>
    <p:sldId id="498" r:id="rId35"/>
    <p:sldId id="304" r:id="rId36"/>
    <p:sldId id="305" r:id="rId37"/>
    <p:sldId id="499" r:id="rId38"/>
    <p:sldId id="500" r:id="rId39"/>
    <p:sldId id="501" r:id="rId40"/>
    <p:sldId id="306" r:id="rId41"/>
    <p:sldId id="307" r:id="rId42"/>
    <p:sldId id="308" r:id="rId43"/>
    <p:sldId id="309" r:id="rId44"/>
    <p:sldId id="310" r:id="rId45"/>
    <p:sldId id="313" r:id="rId46"/>
    <p:sldId id="314" r:id="rId47"/>
    <p:sldId id="315" r:id="rId48"/>
    <p:sldId id="316" r:id="rId49"/>
    <p:sldId id="317" r:id="rId50"/>
    <p:sldId id="319" r:id="rId51"/>
    <p:sldId id="318" r:id="rId52"/>
    <p:sldId id="502" r:id="rId53"/>
    <p:sldId id="320" r:id="rId54"/>
    <p:sldId id="321" r:id="rId55"/>
    <p:sldId id="322" r:id="rId56"/>
    <p:sldId id="323" r:id="rId57"/>
    <p:sldId id="324" r:id="rId58"/>
    <p:sldId id="587" r:id="rId59"/>
    <p:sldId id="744" r:id="rId60"/>
    <p:sldId id="745" r:id="rId61"/>
    <p:sldId id="746" r:id="rId62"/>
    <p:sldId id="747" r:id="rId63"/>
    <p:sldId id="748" r:id="rId64"/>
    <p:sldId id="749" r:id="rId65"/>
    <p:sldId id="509" r:id="rId66"/>
    <p:sldId id="329" r:id="rId67"/>
    <p:sldId id="348" r:id="rId68"/>
    <p:sldId id="330" r:id="rId69"/>
    <p:sldId id="332" r:id="rId70"/>
    <p:sldId id="334" r:id="rId71"/>
    <p:sldId id="336" r:id="rId72"/>
    <p:sldId id="349" r:id="rId73"/>
    <p:sldId id="338" r:id="rId74"/>
    <p:sldId id="350" r:id="rId75"/>
    <p:sldId id="510" r:id="rId76"/>
    <p:sldId id="351" r:id="rId77"/>
    <p:sldId id="560" r:id="rId78"/>
    <p:sldId id="345" r:id="rId79"/>
    <p:sldId id="562" r:id="rId80"/>
    <p:sldId id="563" r:id="rId81"/>
    <p:sldId id="564" r:id="rId82"/>
    <p:sldId id="289" r:id="rId83"/>
    <p:sldId id="355" r:id="rId84"/>
    <p:sldId id="515" r:id="rId85"/>
    <p:sldId id="504" r:id="rId86"/>
    <p:sldId id="505" r:id="rId87"/>
    <p:sldId id="506" r:id="rId88"/>
    <p:sldId id="507" r:id="rId89"/>
    <p:sldId id="356" r:id="rId90"/>
    <p:sldId id="359" r:id="rId91"/>
    <p:sldId id="357" r:id="rId92"/>
    <p:sldId id="360" r:id="rId93"/>
    <p:sldId id="361" r:id="rId94"/>
    <p:sldId id="518" r:id="rId95"/>
    <p:sldId id="366" r:id="rId96"/>
    <p:sldId id="367" r:id="rId97"/>
    <p:sldId id="524" r:id="rId98"/>
    <p:sldId id="525" r:id="rId99"/>
    <p:sldId id="526" r:id="rId100"/>
    <p:sldId id="368" r:id="rId101"/>
    <p:sldId id="369" r:id="rId102"/>
    <p:sldId id="371" r:id="rId103"/>
    <p:sldId id="370" r:id="rId104"/>
    <p:sldId id="527" r:id="rId105"/>
    <p:sldId id="372" r:id="rId106"/>
    <p:sldId id="375" r:id="rId107"/>
    <p:sldId id="376" r:id="rId108"/>
    <p:sldId id="590" r:id="rId109"/>
    <p:sldId id="604" r:id="rId110"/>
    <p:sldId id="531" r:id="rId111"/>
    <p:sldId id="605" r:id="rId112"/>
    <p:sldId id="606" r:id="rId113"/>
    <p:sldId id="608" r:id="rId114"/>
    <p:sldId id="609" r:id="rId115"/>
    <p:sldId id="742" r:id="rId116"/>
    <p:sldId id="610" r:id="rId117"/>
    <p:sldId id="743" r:id="rId118"/>
    <p:sldId id="611" r:id="rId119"/>
    <p:sldId id="612" r:id="rId120"/>
    <p:sldId id="613" r:id="rId121"/>
    <p:sldId id="614" r:id="rId122"/>
    <p:sldId id="615" r:id="rId123"/>
    <p:sldId id="616" r:id="rId124"/>
    <p:sldId id="617" r:id="rId125"/>
    <p:sldId id="618" r:id="rId126"/>
    <p:sldId id="619" r:id="rId127"/>
    <p:sldId id="620" r:id="rId128"/>
    <p:sldId id="622" r:id="rId129"/>
    <p:sldId id="623" r:id="rId130"/>
    <p:sldId id="624" r:id="rId131"/>
    <p:sldId id="625" r:id="rId132"/>
    <p:sldId id="626" r:id="rId133"/>
    <p:sldId id="627" r:id="rId134"/>
    <p:sldId id="628" r:id="rId135"/>
    <p:sldId id="629" r:id="rId136"/>
    <p:sldId id="630" r:id="rId137"/>
    <p:sldId id="631" r:id="rId138"/>
    <p:sldId id="632" r:id="rId139"/>
    <p:sldId id="633" r:id="rId140"/>
    <p:sldId id="634" r:id="rId141"/>
    <p:sldId id="636" r:id="rId142"/>
    <p:sldId id="637" r:id="rId143"/>
    <p:sldId id="638" r:id="rId144"/>
    <p:sldId id="639" r:id="rId145"/>
    <p:sldId id="640" r:id="rId146"/>
    <p:sldId id="641" r:id="rId147"/>
    <p:sldId id="642" r:id="rId148"/>
    <p:sldId id="643" r:id="rId149"/>
    <p:sldId id="644" r:id="rId150"/>
    <p:sldId id="645" r:id="rId151"/>
    <p:sldId id="647" r:id="rId152"/>
    <p:sldId id="648" r:id="rId153"/>
    <p:sldId id="649" r:id="rId154"/>
    <p:sldId id="650" r:id="rId155"/>
    <p:sldId id="651" r:id="rId156"/>
    <p:sldId id="652" r:id="rId157"/>
    <p:sldId id="653" r:id="rId158"/>
    <p:sldId id="654" r:id="rId159"/>
    <p:sldId id="656" r:id="rId160"/>
    <p:sldId id="657" r:id="rId161"/>
    <p:sldId id="659" r:id="rId162"/>
    <p:sldId id="660" r:id="rId163"/>
    <p:sldId id="661" r:id="rId164"/>
    <p:sldId id="662" r:id="rId165"/>
    <p:sldId id="663" r:id="rId166"/>
    <p:sldId id="664" r:id="rId167"/>
    <p:sldId id="665" r:id="rId168"/>
    <p:sldId id="666" r:id="rId169"/>
    <p:sldId id="667" r:id="rId170"/>
    <p:sldId id="669" r:id="rId171"/>
    <p:sldId id="670" r:id="rId172"/>
    <p:sldId id="671" r:id="rId173"/>
    <p:sldId id="672" r:id="rId174"/>
    <p:sldId id="673" r:id="rId175"/>
    <p:sldId id="675" r:id="rId176"/>
    <p:sldId id="676" r:id="rId177"/>
    <p:sldId id="677" r:id="rId178"/>
    <p:sldId id="678" r:id="rId179"/>
    <p:sldId id="680" r:id="rId180"/>
    <p:sldId id="681" r:id="rId181"/>
    <p:sldId id="683" r:id="rId182"/>
    <p:sldId id="684" r:id="rId183"/>
    <p:sldId id="715" r:id="rId184"/>
    <p:sldId id="686" r:id="rId185"/>
    <p:sldId id="739" r:id="rId186"/>
    <p:sldId id="688" r:id="rId187"/>
    <p:sldId id="690" r:id="rId188"/>
    <p:sldId id="691" r:id="rId189"/>
    <p:sldId id="693" r:id="rId190"/>
    <p:sldId id="692" r:id="rId191"/>
    <p:sldId id="716" r:id="rId192"/>
    <p:sldId id="717" r:id="rId193"/>
    <p:sldId id="719" r:id="rId194"/>
    <p:sldId id="695" r:id="rId195"/>
    <p:sldId id="697" r:id="rId196"/>
    <p:sldId id="698" r:id="rId197"/>
    <p:sldId id="699" r:id="rId198"/>
    <p:sldId id="700" r:id="rId199"/>
    <p:sldId id="533" r:id="rId200"/>
    <p:sldId id="534" r:id="rId201"/>
    <p:sldId id="535" r:id="rId202"/>
    <p:sldId id="741" r:id="rId203"/>
    <p:sldId id="542" r:id="rId204"/>
    <p:sldId id="541" r:id="rId205"/>
    <p:sldId id="570" r:id="rId206"/>
    <p:sldId id="571" r:id="rId207"/>
    <p:sldId id="573" r:id="rId208"/>
    <p:sldId id="574" r:id="rId209"/>
    <p:sldId id="577" r:id="rId210"/>
    <p:sldId id="576" r:id="rId211"/>
    <p:sldId id="583" r:id="rId212"/>
    <p:sldId id="584" r:id="rId213"/>
    <p:sldId id="543" r:id="rId214"/>
    <p:sldId id="559" r:id="rId215"/>
    <p:sldId id="585" r:id="rId216"/>
    <p:sldId id="586" r:id="rId217"/>
    <p:sldId id="703" r:id="rId218"/>
    <p:sldId id="702" r:id="rId219"/>
    <p:sldId id="704" r:id="rId220"/>
    <p:sldId id="705" r:id="rId221"/>
    <p:sldId id="588" r:id="rId222"/>
    <p:sldId id="589" r:id="rId223"/>
    <p:sldId id="578" r:id="rId224"/>
    <p:sldId id="579" r:id="rId225"/>
    <p:sldId id="580" r:id="rId226"/>
    <p:sldId id="581" r:id="rId227"/>
    <p:sldId id="536" r:id="rId228"/>
    <p:sldId id="537" r:id="rId229"/>
    <p:sldId id="549" r:id="rId230"/>
    <p:sldId id="550" r:id="rId231"/>
    <p:sldId id="538" r:id="rId232"/>
    <p:sldId id="539" r:id="rId233"/>
    <p:sldId id="596" r:id="rId234"/>
    <p:sldId id="706" r:id="rId235"/>
    <p:sldId id="707" r:id="rId236"/>
    <p:sldId id="708" r:id="rId237"/>
    <p:sldId id="600" r:id="rId238"/>
    <p:sldId id="709" r:id="rId239"/>
    <p:sldId id="710" r:id="rId240"/>
    <p:sldId id="712" r:id="rId2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00FF"/>
    <a:srgbClr val="CC9900"/>
    <a:srgbClr val="9900CC"/>
    <a:srgbClr val="800080"/>
    <a:srgbClr val="330033"/>
    <a:srgbClr val="0066FF"/>
    <a:srgbClr val="FF00FF"/>
    <a:srgbClr val="0099FF"/>
    <a:srgbClr val="FF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84894" autoAdjust="0"/>
  </p:normalViewPr>
  <p:slideViewPr>
    <p:cSldViewPr>
      <p:cViewPr>
        <p:scale>
          <a:sx n="70" d="100"/>
          <a:sy n="70" d="100"/>
        </p:scale>
        <p:origin x="-1182" y="-570"/>
      </p:cViewPr>
      <p:guideLst>
        <p:guide orient="horz" pos="2160"/>
        <p:guide pos="2736"/>
      </p:guideLst>
    </p:cSldViewPr>
  </p:slideViewPr>
  <p:notesTextViewPr>
    <p:cViewPr>
      <p:scale>
        <a:sx n="100" d="100"/>
        <a:sy n="100" d="100"/>
      </p:scale>
      <p:origin x="0" y="0"/>
    </p:cViewPr>
  </p:notesTextViewPr>
  <p:sorterViewPr>
    <p:cViewPr>
      <p:scale>
        <a:sx n="100" d="100"/>
        <a:sy n="100" d="100"/>
      </p:scale>
      <p:origin x="0" y="73032"/>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slide" Target="slides/slide234.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viewProps" Target="viewProp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notesMaster" Target="notesMasters/notesMaster1.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Office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Office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Office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Office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Office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Office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Office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Office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Office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Office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Office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Office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Office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Office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Office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Office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Office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Office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Office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Office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Office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Office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Office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Office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Office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Office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Office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Office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Office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Office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Office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Office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Office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Office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Office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Office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Office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Office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Office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Office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Office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Office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Office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Office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Office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Office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Office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Office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Office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Office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Office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Office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Office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Office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Office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Office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Office_Excel_Worksheet156.xlsx"/></Relationships>
</file>

<file path=ppt/charts/_rels/chart157.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Office_Excel_Worksheet157.xlsx"/></Relationships>
</file>

<file path=ppt/charts/_rels/chart158.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Office_Excel_Worksheet158.xlsx"/></Relationships>
</file>

<file path=ppt/charts/_rels/chart159.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Office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60.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Office_Excel_Worksheet160.xlsx"/></Relationships>
</file>

<file path=ppt/charts/_rels/chart161.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Office_Excel_Worksheet161.xlsx"/></Relationships>
</file>

<file path=ppt/charts/_rels/chart162.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Office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Office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Office_Excel_Worksheet164.xlsx"/></Relationships>
</file>

<file path=ppt/charts/_rels/chart165.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Office_Excel_Worksheet165.xlsx"/></Relationships>
</file>

<file path=ppt/charts/_rels/chart166.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Office_Excel_Worksheet166.xlsx"/></Relationships>
</file>

<file path=ppt/charts/_rels/chart167.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Office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Office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Office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70.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Office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Office_Excel_Worksheet171.xlsx"/></Relationships>
</file>

<file path=ppt/charts/_rels/chart172.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Office_Excel_Worksheet172.xlsx"/></Relationships>
</file>

<file path=ppt/charts/_rels/chart173.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Office_Excel_Worksheet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Office_Excel_Worksheet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Office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Office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Office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Office_Excel_Worksheet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Office_Excel_Worksheet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80.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Office_Excel_Worksheet180.xlsx"/></Relationships>
</file>

<file path=ppt/charts/_rels/chart181.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Office_Excel_Worksheet181.xlsx"/></Relationships>
</file>

<file path=ppt/charts/_rels/chart182.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Office_Excel_Worksheet182.xlsx"/></Relationships>
</file>

<file path=ppt/charts/_rels/chart183.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Office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Office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Office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Office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Office_Excel_Worksheet187.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Office_Excel_Worksheet188.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Office_Excel_Worksheet18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Office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Office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Office_Excel_Worksheet192.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Office_Excel_Worksheet19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Office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Office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Office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Office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Office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Office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Office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Office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Office_Excel_Worksheet64.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Office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Office_Excel_Worksheet66.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Office_Excel_Worksheet67.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Office_Excel_Worksheet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Office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Office_Excel_Worksheet70.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Office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Office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Office_Excel_Worksheet73.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Office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Office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Office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Office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Office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Office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Office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Office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Office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Office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Office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Office_Excel_Worksheet85.xlsx"/></Relationships>
</file>

<file path=ppt/charts/_rels/chart86.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Office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Office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Office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Office_Excel_Worksheet8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Office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Office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Office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Office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Office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Office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Office_Excel_Worksheet96.xlsx"/></Relationships>
</file>

<file path=ppt/charts/_rels/chart97.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Office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Office_Excel_Worksheet98.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Office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183617672790904"/>
          <c:y val="0.19367592208868104"/>
          <c:w val="0.53276771653543364"/>
          <c:h val="0.56080812266890201"/>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612E-2"/>
                </c:manualLayout>
              </c:layout>
              <c:dLblPos val="bestFit"/>
              <c:showVal val="1"/>
              <c:showCatName val="1"/>
              <c:separator>
</c:separator>
            </c:dLbl>
            <c:dLbl>
              <c:idx val="2"/>
              <c:layout>
                <c:manualLayout>
                  <c:x val="2.7777777777779301E-3"/>
                  <c:y val="-6.4327485380117122E-2"/>
                </c:manualLayout>
              </c:layout>
              <c:dLblPos val="bestFit"/>
              <c:showVal val="1"/>
              <c:showCatName val="1"/>
              <c:separator>
</c:separator>
            </c:dLbl>
            <c:dLbl>
              <c:idx val="4"/>
              <c:layout>
                <c:manualLayout>
                  <c:x val="7.3530183727034161E-3"/>
                  <c:y val="-9.3567251461988368E-2"/>
                </c:manualLayout>
              </c:layout>
              <c:dLblPos val="bestFit"/>
              <c:showVal val="1"/>
              <c:showCatName val="1"/>
              <c:separator>
</c:separator>
            </c:dLbl>
            <c:numFmt formatCode="0%" sourceLinked="0"/>
            <c:txPr>
              <a:bodyPr/>
              <a:lstStyle/>
              <a:p>
                <a:pPr>
                  <a:defRPr sz="14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0.48288000000000453</c:v>
                </c:pt>
                <c:pt idx="1">
                  <c:v>2.1051000000000212E-2</c:v>
                </c:pt>
                <c:pt idx="2">
                  <c:v>2.1030000000000212E-2</c:v>
                </c:pt>
                <c:pt idx="3">
                  <c:v>0.43313000000000001</c:v>
                </c:pt>
                <c:pt idx="4">
                  <c:v>4.7970000000000113E-3</c:v>
                </c:pt>
                <c:pt idx="5">
                  <c:v>3.7114000000000036E-2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5063230732533"/>
          <c:y val="0.12597379429133859"/>
          <c:w val="0.86362491052259305"/>
          <c:h val="0.74925812007874015"/>
        </c:manualLayout>
      </c:layout>
      <c:barChart>
        <c:barDir val="col"/>
        <c:grouping val="clustered"/>
        <c:ser>
          <c:idx val="0"/>
          <c:order val="0"/>
          <c:tx>
            <c:strRef>
              <c:f>Sheet1!$A$2</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64.272799999999989</c:v>
                </c:pt>
                <c:pt idx="1">
                  <c:v>71.831800000000001</c:v>
                </c:pt>
                <c:pt idx="2">
                  <c:v>74.712599999999995</c:v>
                </c:pt>
              </c:numCache>
            </c:numRef>
          </c:val>
        </c:ser>
        <c:ser>
          <c:idx val="1"/>
          <c:order val="1"/>
          <c:tx>
            <c:strRef>
              <c:f>Sheet1!$A$3</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35.727200000000003</c:v>
                </c:pt>
                <c:pt idx="1">
                  <c:v>28.168199999999889</c:v>
                </c:pt>
                <c:pt idx="2">
                  <c:v>25.287400000000002</c:v>
                </c:pt>
              </c:numCache>
            </c:numRef>
          </c:val>
        </c:ser>
        <c:gapWidth val="40"/>
        <c:axId val="235648896"/>
        <c:axId val="235650432"/>
      </c:barChart>
      <c:catAx>
        <c:axId val="235648896"/>
        <c:scaling>
          <c:orientation val="minMax"/>
        </c:scaling>
        <c:axPos val="b"/>
        <c:tickLblPos val="nextTo"/>
        <c:txPr>
          <a:bodyPr/>
          <a:lstStyle/>
          <a:p>
            <a:pPr>
              <a:defRPr sz="1500" b="1"/>
            </a:pPr>
            <a:endParaRPr lang="en-US"/>
          </a:p>
        </c:txPr>
        <c:crossAx val="235650432"/>
        <c:crosses val="autoZero"/>
        <c:auto val="1"/>
        <c:lblAlgn val="ctr"/>
        <c:lblOffset val="100"/>
      </c:catAx>
      <c:valAx>
        <c:axId val="23565043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General" sourceLinked="1"/>
        <c:tickLblPos val="nextTo"/>
        <c:txPr>
          <a:bodyPr/>
          <a:lstStyle/>
          <a:p>
            <a:pPr>
              <a:defRPr sz="1500" b="1"/>
            </a:pPr>
            <a:endParaRPr lang="en-US"/>
          </a:p>
        </c:txPr>
        <c:crossAx val="235648896"/>
        <c:crosses val="autoZero"/>
        <c:crossBetween val="between"/>
      </c:valAx>
      <c:spPr>
        <a:solidFill>
          <a:srgbClr val="000000"/>
        </a:solidFill>
        <a:ln w="12700">
          <a:solidFill>
            <a:srgbClr val="FFFFFF"/>
          </a:solidFill>
        </a:ln>
      </c:spPr>
    </c:plotArea>
    <c:legend>
      <c:legendPos val="t"/>
      <c:layout>
        <c:manualLayout>
          <c:xMode val="edge"/>
          <c:yMode val="edge"/>
          <c:x val="0.31666666666667298"/>
          <c:y val="3.125E-2"/>
          <c:w val="0.36398711524696342"/>
          <c:h val="5.883407152230973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ser>
          <c:idx val="0"/>
          <c:order val="0"/>
          <c:tx>
            <c:strRef>
              <c:f>Sheet1!$A$1</c:f>
              <c:strCache>
                <c:ptCount val="1"/>
                <c:pt idx="0">
                  <c:v>Recipient height</c:v>
                </c:pt>
              </c:strCache>
            </c:strRef>
          </c:tx>
          <c:spPr>
            <a:ln w="38100">
              <a:solidFill>
                <a:srgbClr val="00FF00"/>
              </a:solidFill>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Sheet1!$B$2:$B$52</c:f>
              <c:numCache>
                <c:formatCode>General</c:formatCode>
                <c:ptCount val="51"/>
                <c:pt idx="0">
                  <c:v>1.4162382849264799</c:v>
                </c:pt>
                <c:pt idx="1">
                  <c:v>1.3968148933368101</c:v>
                </c:pt>
                <c:pt idx="2">
                  <c:v>1.3776578892222406</c:v>
                </c:pt>
                <c:pt idx="3">
                  <c:v>1.3587636191380399</c:v>
                </c:pt>
                <c:pt idx="4">
                  <c:v>1.3401284797457507</c:v>
                </c:pt>
                <c:pt idx="5">
                  <c:v>1.3217489171257899</c:v>
                </c:pt>
                <c:pt idx="6">
                  <c:v>1.3036214260998698</c:v>
                </c:pt>
                <c:pt idx="7">
                  <c:v>1.28574254956241</c:v>
                </c:pt>
                <c:pt idx="8">
                  <c:v>1.2681088778212501</c:v>
                </c:pt>
                <c:pt idx="9">
                  <c:v>1.2507170479474099</c:v>
                </c:pt>
                <c:pt idx="10">
                  <c:v>1.2335637431337199</c:v>
                </c:pt>
                <c:pt idx="11">
                  <c:v>1.2166456920622692</c:v>
                </c:pt>
                <c:pt idx="12">
                  <c:v>1.1999596682806</c:v>
                </c:pt>
                <c:pt idx="13">
                  <c:v>1.1835024895862523</c:v>
                </c:pt>
                <c:pt idx="14">
                  <c:v>1.1672710174199576</c:v>
                </c:pt>
                <c:pt idx="15">
                  <c:v>1.1512621562672001</c:v>
                </c:pt>
                <c:pt idx="16">
                  <c:v>1.1354728530676299</c:v>
                </c:pt>
                <c:pt idx="17">
                  <c:v>1.1199000966329704</c:v>
                </c:pt>
                <c:pt idx="18">
                  <c:v>1.10454091707278</c:v>
                </c:pt>
                <c:pt idx="19">
                  <c:v>1.0893923852279099</c:v>
                </c:pt>
                <c:pt idx="20">
                  <c:v>1.0744516121120498</c:v>
                </c:pt>
                <c:pt idx="21">
                  <c:v>1.0597157483606399</c:v>
                </c:pt>
                <c:pt idx="22">
                  <c:v>1.04518198368755</c:v>
                </c:pt>
                <c:pt idx="23">
                  <c:v>1.0308475463490701</c:v>
                </c:pt>
                <c:pt idx="24">
                  <c:v>1.0167097026153498</c:v>
                </c:pt>
                <c:pt idx="25">
                  <c:v>1.0027657562490404</c:v>
                </c:pt>
                <c:pt idx="26">
                  <c:v>0.98901304799109557</c:v>
                </c:pt>
                <c:pt idx="27">
                  <c:v>0.97544895505357498</c:v>
                </c:pt>
                <c:pt idx="28">
                  <c:v>0.96207089061950779</c:v>
                </c:pt>
                <c:pt idx="29">
                  <c:v>0.94887630334953565</c:v>
                </c:pt>
                <c:pt idx="30">
                  <c:v>0.93586267689536751</c:v>
                </c:pt>
                <c:pt idx="31">
                  <c:v>0.923027529419855</c:v>
                </c:pt>
                <c:pt idx="32">
                  <c:v>0.91036841312369077</c:v>
                </c:pt>
                <c:pt idx="33">
                  <c:v>0.89788291377857565</c:v>
                </c:pt>
                <c:pt idx="34">
                  <c:v>0.88556865026683551</c:v>
                </c:pt>
                <c:pt idx="35">
                  <c:v>0.87342327412728005</c:v>
                </c:pt>
                <c:pt idx="36">
                  <c:v>0.86144446910733896</c:v>
                </c:pt>
                <c:pt idx="37">
                  <c:v>0.84962995072133363</c:v>
                </c:pt>
                <c:pt idx="38">
                  <c:v>0.83797746581478905</c:v>
                </c:pt>
                <c:pt idx="39">
                  <c:v>0.82648479213474602</c:v>
                </c:pt>
                <c:pt idx="40">
                  <c:v>0.81514973790594702</c:v>
                </c:pt>
                <c:pt idx="41">
                  <c:v>0.80397014141284096</c:v>
                </c:pt>
                <c:pt idx="42">
                  <c:v>0.79294387058732363</c:v>
                </c:pt>
                <c:pt idx="43">
                  <c:v>0.78206882260212562</c:v>
                </c:pt>
                <c:pt idx="44">
                  <c:v>0.77134292346979438</c:v>
                </c:pt>
                <c:pt idx="45">
                  <c:v>0.76076412764712464</c:v>
                </c:pt>
                <c:pt idx="46">
                  <c:v>0.75033041764512276</c:v>
                </c:pt>
                <c:pt idx="47">
                  <c:v>0.74003980364416144</c:v>
                </c:pt>
                <c:pt idx="48">
                  <c:v>0.72989032311456414</c:v>
                </c:pt>
                <c:pt idx="49">
                  <c:v>0.71988004044231402</c:v>
                </c:pt>
                <c:pt idx="50">
                  <c:v>0.71000704655991365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Sheet1!$C$2:$C$52</c:f>
              <c:numCache>
                <c:formatCode>General</c:formatCode>
                <c:ptCount val="51"/>
                <c:pt idx="0">
                  <c:v>1.1408357480661699</c:v>
                </c:pt>
                <c:pt idx="1">
                  <c:v>1.1348863239713423</c:v>
                </c:pt>
                <c:pt idx="2">
                  <c:v>1.1289679259441101</c:v>
                </c:pt>
                <c:pt idx="3">
                  <c:v>1.1230803921844776</c:v>
                </c:pt>
                <c:pt idx="4">
                  <c:v>1.1172235617362722</c:v>
                </c:pt>
                <c:pt idx="5">
                  <c:v>1.11139727448256</c:v>
                </c:pt>
                <c:pt idx="6">
                  <c:v>1.10560137114156</c:v>
                </c:pt>
                <c:pt idx="7">
                  <c:v>1.0998356932620577</c:v>
                </c:pt>
                <c:pt idx="8">
                  <c:v>1.09410008321921</c:v>
                </c:pt>
                <c:pt idx="9">
                  <c:v>1.0883943842101298</c:v>
                </c:pt>
                <c:pt idx="10">
                  <c:v>1.0827184402496699</c:v>
                </c:pt>
                <c:pt idx="11">
                  <c:v>1.07707209616616</c:v>
                </c:pt>
                <c:pt idx="12">
                  <c:v>1.0714551975971298</c:v>
                </c:pt>
                <c:pt idx="13">
                  <c:v>1.0658675909850999</c:v>
                </c:pt>
                <c:pt idx="14">
                  <c:v>1.0603091235734101</c:v>
                </c:pt>
                <c:pt idx="15">
                  <c:v>1.0547796434019998</c:v>
                </c:pt>
                <c:pt idx="16">
                  <c:v>1.04927899930329</c:v>
                </c:pt>
                <c:pt idx="17">
                  <c:v>1.04380704089801</c:v>
                </c:pt>
                <c:pt idx="18">
                  <c:v>1.0383636185911598</c:v>
                </c:pt>
                <c:pt idx="19">
                  <c:v>1.03294858356782</c:v>
                </c:pt>
                <c:pt idx="20">
                  <c:v>1.0275617877891485</c:v>
                </c:pt>
                <c:pt idx="21">
                  <c:v>1.02220308398841</c:v>
                </c:pt>
                <c:pt idx="22">
                  <c:v>1.0168723256667123</c:v>
                </c:pt>
                <c:pt idx="23">
                  <c:v>1.0115693670892176</c:v>
                </c:pt>
                <c:pt idx="24">
                  <c:v>1.0062940632811499</c:v>
                </c:pt>
                <c:pt idx="25">
                  <c:v>1.0010462700236704</c:v>
                </c:pt>
                <c:pt idx="26">
                  <c:v>0.98224686087162882</c:v>
                </c:pt>
                <c:pt idx="27">
                  <c:v>0.96049799242814515</c:v>
                </c:pt>
                <c:pt idx="28">
                  <c:v>0.93923068650972263</c:v>
                </c:pt>
                <c:pt idx="29">
                  <c:v>0.91843428037932351</c:v>
                </c:pt>
                <c:pt idx="30">
                  <c:v>0.89809834739375904</c:v>
                </c:pt>
                <c:pt idx="31">
                  <c:v>0.87821269177613159</c:v>
                </c:pt>
                <c:pt idx="32">
                  <c:v>0.85876734350400963</c:v>
                </c:pt>
                <c:pt idx="33">
                  <c:v>0.83975255331077814</c:v>
                </c:pt>
                <c:pt idx="34">
                  <c:v>0.82115878779764473</c:v>
                </c:pt>
                <c:pt idx="35">
                  <c:v>0.80297672465398895</c:v>
                </c:pt>
                <c:pt idx="36">
                  <c:v>0.78519724798333601</c:v>
                </c:pt>
                <c:pt idx="37">
                  <c:v>0.76781144373304222</c:v>
                </c:pt>
                <c:pt idx="38">
                  <c:v>0.75081059522501203</c:v>
                </c:pt>
                <c:pt idx="39">
                  <c:v>0.73418617878550196</c:v>
                </c:pt>
                <c:pt idx="40">
                  <c:v>0.71792985947157695</c:v>
                </c:pt>
                <c:pt idx="41">
                  <c:v>0.70203348689222356</c:v>
                </c:pt>
                <c:pt idx="42">
                  <c:v>0.68648909112210299</c:v>
                </c:pt>
                <c:pt idx="43">
                  <c:v>0.67128887870558807</c:v>
                </c:pt>
                <c:pt idx="44">
                  <c:v>0.65642522874940934</c:v>
                </c:pt>
                <c:pt idx="45">
                  <c:v>0.64189068910181635</c:v>
                </c:pt>
                <c:pt idx="46">
                  <c:v>0.62767797261628056</c:v>
                </c:pt>
                <c:pt idx="47">
                  <c:v>0.61377995349794734</c:v>
                </c:pt>
                <c:pt idx="48">
                  <c:v>0.600189663731033</c:v>
                </c:pt>
                <c:pt idx="49">
                  <c:v>0.58690028958525653</c:v>
                </c:pt>
                <c:pt idx="50">
                  <c:v>0.57390516819967363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Sheet1!$D$2:$D$52</c:f>
              <c:numCache>
                <c:formatCode>General</c:formatCode>
                <c:ptCount val="51"/>
                <c:pt idx="0">
                  <c:v>1.7581241498536699</c:v>
                </c:pt>
                <c:pt idx="1">
                  <c:v>1.7191958392978399</c:v>
                </c:pt>
                <c:pt idx="2">
                  <c:v>1.6811294777476298</c:v>
                </c:pt>
                <c:pt idx="3">
                  <c:v>1.6439059799646301</c:v>
                </c:pt>
                <c:pt idx="4">
                  <c:v>1.607506683294937</c:v>
                </c:pt>
                <c:pt idx="5">
                  <c:v>1.5719133383123998</c:v>
                </c:pt>
                <c:pt idx="6">
                  <c:v>1.53710809966884</c:v>
                </c:pt>
                <c:pt idx="7">
                  <c:v>1.5030735171470198</c:v>
                </c:pt>
                <c:pt idx="8">
                  <c:v>1.4697925269117222</c:v>
                </c:pt>
                <c:pt idx="9">
                  <c:v>1.4372484429543604</c:v>
                </c:pt>
                <c:pt idx="10">
                  <c:v>1.4054249487273531</c:v>
                </c:pt>
                <c:pt idx="11">
                  <c:v>1.37430608896339</c:v>
                </c:pt>
                <c:pt idx="12">
                  <c:v>1.3438762616759399</c:v>
                </c:pt>
                <c:pt idx="13">
                  <c:v>1.3141202103370704</c:v>
                </c:pt>
                <c:pt idx="14">
                  <c:v>1.2850230162282599</c:v>
                </c:pt>
                <c:pt idx="15">
                  <c:v>1.2565700909605599</c:v>
                </c:pt>
                <c:pt idx="16">
                  <c:v>1.2287471691605723</c:v>
                </c:pt>
                <c:pt idx="17">
                  <c:v>1.2015403013181098</c:v>
                </c:pt>
                <c:pt idx="18">
                  <c:v>1.1749358467925601</c:v>
                </c:pt>
                <c:pt idx="19">
                  <c:v>1.1489204669737343</c:v>
                </c:pt>
                <c:pt idx="20">
                  <c:v>1.1234811185943498</c:v>
                </c:pt>
                <c:pt idx="21">
                  <c:v>1.0986050471906899</c:v>
                </c:pt>
                <c:pt idx="22">
                  <c:v>1.07427978070778</c:v>
                </c:pt>
                <c:pt idx="23">
                  <c:v>1.0504931232463401</c:v>
                </c:pt>
                <c:pt idx="24">
                  <c:v>1.02723314894822</c:v>
                </c:pt>
                <c:pt idx="25">
                  <c:v>1.0044881960170899</c:v>
                </c:pt>
                <c:pt idx="26">
                  <c:v>0.99582584385012962</c:v>
                </c:pt>
                <c:pt idx="27">
                  <c:v>0.99063264204197199</c:v>
                </c:pt>
                <c:pt idx="28">
                  <c:v>0.98546652262495693</c:v>
                </c:pt>
                <c:pt idx="29">
                  <c:v>0.98032734436524382</c:v>
                </c:pt>
                <c:pt idx="30">
                  <c:v>0.97521496676551001</c:v>
                </c:pt>
                <c:pt idx="31">
                  <c:v>0.97012925006111006</c:v>
                </c:pt>
                <c:pt idx="32">
                  <c:v>0.96507005521626399</c:v>
                </c:pt>
                <c:pt idx="33">
                  <c:v>0.96003724392029399</c:v>
                </c:pt>
                <c:pt idx="34">
                  <c:v>0.95503067858378898</c:v>
                </c:pt>
                <c:pt idx="35">
                  <c:v>0.95005022233483816</c:v>
                </c:pt>
                <c:pt idx="36">
                  <c:v>0.94509573901534505</c:v>
                </c:pt>
                <c:pt idx="37">
                  <c:v>0.94016709317727298</c:v>
                </c:pt>
                <c:pt idx="38">
                  <c:v>0.93526415007892849</c:v>
                </c:pt>
                <c:pt idx="39">
                  <c:v>0.93038677568129657</c:v>
                </c:pt>
                <c:pt idx="40">
                  <c:v>0.92553483664438196</c:v>
                </c:pt>
                <c:pt idx="41">
                  <c:v>0.92070820032352518</c:v>
                </c:pt>
                <c:pt idx="42">
                  <c:v>0.91590673476582596</c:v>
                </c:pt>
                <c:pt idx="43">
                  <c:v>0.91113030870652656</c:v>
                </c:pt>
                <c:pt idx="44">
                  <c:v>0.90637879156538903</c:v>
                </c:pt>
                <c:pt idx="45">
                  <c:v>0.90165205344316035</c:v>
                </c:pt>
                <c:pt idx="46">
                  <c:v>0.89694996511798497</c:v>
                </c:pt>
                <c:pt idx="47">
                  <c:v>0.89227239804192393</c:v>
                </c:pt>
                <c:pt idx="48">
                  <c:v>0.88761922433741602</c:v>
                </c:pt>
                <c:pt idx="49">
                  <c:v>0.88299031679374163</c:v>
                </c:pt>
                <c:pt idx="50">
                  <c:v>0.87838554886360798</c:v>
                </c:pt>
              </c:numCache>
            </c:numRef>
          </c:yVal>
          <c:smooth val="1"/>
        </c:ser>
        <c:axId val="294840192"/>
        <c:axId val="294846464"/>
      </c:scatterChart>
      <c:valAx>
        <c:axId val="294840192"/>
        <c:scaling>
          <c:orientation val="minMax"/>
          <c:max val="200"/>
          <c:min val="150"/>
        </c:scaling>
        <c:axPos val="b"/>
        <c:title>
          <c:tx>
            <c:rich>
              <a:bodyPr/>
              <a:lstStyle/>
              <a:p>
                <a:pPr>
                  <a:defRPr sz="1700"/>
                </a:pPr>
                <a:r>
                  <a:rPr lang="en-US" sz="1700" dirty="0" smtClean="0"/>
                  <a:t>Recipient</a:t>
                </a:r>
                <a:r>
                  <a:rPr lang="en-US" sz="1700" baseline="0" dirty="0" smtClean="0"/>
                  <a:t> Height (cm)</a:t>
                </a:r>
                <a:endParaRPr lang="en-US" sz="1700" dirty="0"/>
              </a:p>
            </c:rich>
          </c:tx>
        </c:title>
        <c:numFmt formatCode="#,##0" sourceLinked="0"/>
        <c:tickLblPos val="nextTo"/>
        <c:txPr>
          <a:bodyPr rot="0"/>
          <a:lstStyle/>
          <a:p>
            <a:pPr>
              <a:defRPr sz="1500" b="1"/>
            </a:pPr>
            <a:endParaRPr lang="en-US"/>
          </a:p>
        </c:txPr>
        <c:crossAx val="294846464"/>
        <c:crosses val="autoZero"/>
        <c:crossBetween val="midCat"/>
        <c:majorUnit val="10"/>
      </c:valAx>
      <c:valAx>
        <c:axId val="29484646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948401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24"/>
          <c:h val="0.77074260114041104"/>
        </c:manualLayout>
      </c:layout>
      <c:scatterChart>
        <c:scatterStyle val="smoothMarker"/>
        <c:ser>
          <c:idx val="0"/>
          <c:order val="0"/>
          <c:tx>
            <c:strRef>
              <c:f>Sheet1!$A$1</c:f>
              <c:strCache>
                <c:ptCount val="1"/>
                <c:pt idx="0">
                  <c:v>BMI ratio</c:v>
                </c:pt>
              </c:strCache>
            </c:strRef>
          </c:tx>
          <c:spPr>
            <a:ln w="38100">
              <a:solidFill>
                <a:srgbClr val="00FF00"/>
              </a:solidFill>
            </a:ln>
          </c:spPr>
          <c:marker>
            <c:symbol val="none"/>
          </c:marker>
          <c:xVal>
            <c:numRef>
              <c:f>Sheet1!$A$2:$A$10</c:f>
              <c:numCache>
                <c:formatCode>General</c:formatCode>
                <c:ptCount val="9"/>
                <c:pt idx="0">
                  <c:v>0.70000000000000062</c:v>
                </c:pt>
                <c:pt idx="1">
                  <c:v>0.8</c:v>
                </c:pt>
                <c:pt idx="2">
                  <c:v>0.9</c:v>
                </c:pt>
                <c:pt idx="3">
                  <c:v>1</c:v>
                </c:pt>
                <c:pt idx="4">
                  <c:v>1.1000000000000001</c:v>
                </c:pt>
                <c:pt idx="5">
                  <c:v>1.2</c:v>
                </c:pt>
                <c:pt idx="6">
                  <c:v>1.3</c:v>
                </c:pt>
                <c:pt idx="7">
                  <c:v>1.4</c:v>
                </c:pt>
                <c:pt idx="8">
                  <c:v>1.5</c:v>
                </c:pt>
              </c:numCache>
            </c:numRef>
          </c:xVal>
          <c:yVal>
            <c:numRef>
              <c:f>Sheet1!$B$2:$B$10</c:f>
              <c:numCache>
                <c:formatCode>General</c:formatCode>
                <c:ptCount val="9"/>
                <c:pt idx="0">
                  <c:v>1.16155623803051</c:v>
                </c:pt>
                <c:pt idx="1">
                  <c:v>1.1020053225583004</c:v>
                </c:pt>
                <c:pt idx="2">
                  <c:v>1.04550747625094</c:v>
                </c:pt>
                <c:pt idx="3">
                  <c:v>0.99190617370069856</c:v>
                </c:pt>
                <c:pt idx="4">
                  <c:v>0.94105291427818072</c:v>
                </c:pt>
                <c:pt idx="5">
                  <c:v>0.89280681071621248</c:v>
                </c:pt>
                <c:pt idx="6">
                  <c:v>0.84703419878643749</c:v>
                </c:pt>
                <c:pt idx="7">
                  <c:v>0.80360826698693</c:v>
                </c:pt>
                <c:pt idx="8">
                  <c:v>0.76240870521516901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Sheet1!$A$2:$A$10</c:f>
              <c:numCache>
                <c:formatCode>General</c:formatCode>
                <c:ptCount val="9"/>
                <c:pt idx="0">
                  <c:v>0.70000000000000062</c:v>
                </c:pt>
                <c:pt idx="1">
                  <c:v>0.8</c:v>
                </c:pt>
                <c:pt idx="2">
                  <c:v>0.9</c:v>
                </c:pt>
                <c:pt idx="3">
                  <c:v>1</c:v>
                </c:pt>
                <c:pt idx="4">
                  <c:v>1.1000000000000001</c:v>
                </c:pt>
                <c:pt idx="5">
                  <c:v>1.2</c:v>
                </c:pt>
                <c:pt idx="6">
                  <c:v>1.3</c:v>
                </c:pt>
                <c:pt idx="7">
                  <c:v>1.4</c:v>
                </c:pt>
                <c:pt idx="8">
                  <c:v>1.5</c:v>
                </c:pt>
              </c:numCache>
            </c:numRef>
          </c:xVal>
          <c:yVal>
            <c:numRef>
              <c:f>Sheet1!$C$2:$C$10</c:f>
              <c:numCache>
                <c:formatCode>General</c:formatCode>
                <c:ptCount val="9"/>
                <c:pt idx="0">
                  <c:v>1.0526856944690899</c:v>
                </c:pt>
                <c:pt idx="1">
                  <c:v>1.0338617492052804</c:v>
                </c:pt>
                <c:pt idx="2">
                  <c:v>1.0153744105061504</c:v>
                </c:pt>
                <c:pt idx="3">
                  <c:v>0.98662297876323157</c:v>
                </c:pt>
                <c:pt idx="4">
                  <c:v>0.90422056650129801</c:v>
                </c:pt>
                <c:pt idx="5">
                  <c:v>0.82870037540463404</c:v>
                </c:pt>
                <c:pt idx="6">
                  <c:v>0.75948760472569399</c:v>
                </c:pt>
                <c:pt idx="7">
                  <c:v>0.69605546087791259</c:v>
                </c:pt>
                <c:pt idx="8">
                  <c:v>0.63792114789411714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Sheet1!$A$2:$A$10</c:f>
              <c:numCache>
                <c:formatCode>General</c:formatCode>
                <c:ptCount val="9"/>
                <c:pt idx="0">
                  <c:v>0.70000000000000062</c:v>
                </c:pt>
                <c:pt idx="1">
                  <c:v>0.8</c:v>
                </c:pt>
                <c:pt idx="2">
                  <c:v>0.9</c:v>
                </c:pt>
                <c:pt idx="3">
                  <c:v>1</c:v>
                </c:pt>
                <c:pt idx="4">
                  <c:v>1.1000000000000001</c:v>
                </c:pt>
                <c:pt idx="5">
                  <c:v>1.2</c:v>
                </c:pt>
                <c:pt idx="6">
                  <c:v>1.3</c:v>
                </c:pt>
                <c:pt idx="7">
                  <c:v>1.4</c:v>
                </c:pt>
                <c:pt idx="8">
                  <c:v>1.5</c:v>
                </c:pt>
              </c:numCache>
            </c:numRef>
          </c:xVal>
          <c:yVal>
            <c:numRef>
              <c:f>Sheet1!$D$2:$D$10</c:f>
              <c:numCache>
                <c:formatCode>General</c:formatCode>
                <c:ptCount val="9"/>
                <c:pt idx="0">
                  <c:v>1.2816863582325404</c:v>
                </c:pt>
                <c:pt idx="1">
                  <c:v>1.1746403538774</c:v>
                </c:pt>
                <c:pt idx="2">
                  <c:v>1.0765347950335804</c:v>
                </c:pt>
                <c:pt idx="3">
                  <c:v>0.99721765923077199</c:v>
                </c:pt>
                <c:pt idx="4">
                  <c:v>0.97938558387144559</c:v>
                </c:pt>
                <c:pt idx="5">
                  <c:v>0.96187237862906705</c:v>
                </c:pt>
                <c:pt idx="6">
                  <c:v>0.94467234152282598</c:v>
                </c:pt>
                <c:pt idx="7">
                  <c:v>0.92777987253376992</c:v>
                </c:pt>
                <c:pt idx="8">
                  <c:v>0.91118947178148102</c:v>
                </c:pt>
              </c:numCache>
            </c:numRef>
          </c:yVal>
          <c:smooth val="1"/>
        </c:ser>
        <c:axId val="294913536"/>
        <c:axId val="294915456"/>
      </c:scatterChart>
      <c:valAx>
        <c:axId val="294913536"/>
        <c:scaling>
          <c:orientation val="minMax"/>
          <c:max val="1.5"/>
          <c:min val="0.70000000000000062"/>
        </c:scaling>
        <c:axPos val="b"/>
        <c:title>
          <c:tx>
            <c:rich>
              <a:bodyPr/>
              <a:lstStyle/>
              <a:p>
                <a:pPr>
                  <a:defRPr sz="1700"/>
                </a:pPr>
                <a:r>
                  <a:rPr lang="en-US" sz="1700" dirty="0" smtClean="0"/>
                  <a:t>Donor</a:t>
                </a:r>
                <a:r>
                  <a:rPr lang="en-US" sz="1700" baseline="0" dirty="0" smtClean="0"/>
                  <a:t> BMI/Recipient BMI</a:t>
                </a:r>
                <a:endParaRPr lang="en-US" sz="1700" dirty="0"/>
              </a:p>
            </c:rich>
          </c:tx>
        </c:title>
        <c:numFmt formatCode="#,##0.0" sourceLinked="0"/>
        <c:tickLblPos val="nextTo"/>
        <c:txPr>
          <a:bodyPr rot="0"/>
          <a:lstStyle/>
          <a:p>
            <a:pPr>
              <a:defRPr sz="1500" b="1"/>
            </a:pPr>
            <a:endParaRPr lang="en-US"/>
          </a:p>
        </c:txPr>
        <c:crossAx val="294915456"/>
        <c:crosses val="autoZero"/>
        <c:crossBetween val="midCat"/>
        <c:majorUnit val="0.1"/>
      </c:valAx>
      <c:valAx>
        <c:axId val="2949154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949135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02"/>
          <c:h val="0.77074260114041149"/>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Sheet1!$A$2:$A$72</c:f>
              <c:numCache>
                <c:formatCode>General</c:formatCode>
                <c:ptCount val="7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pt idx="51">
                  <c:v>366</c:v>
                </c:pt>
                <c:pt idx="52">
                  <c:v>372</c:v>
                </c:pt>
                <c:pt idx="53">
                  <c:v>378</c:v>
                </c:pt>
                <c:pt idx="54">
                  <c:v>384</c:v>
                </c:pt>
                <c:pt idx="55">
                  <c:v>390</c:v>
                </c:pt>
                <c:pt idx="56">
                  <c:v>396</c:v>
                </c:pt>
                <c:pt idx="57">
                  <c:v>402</c:v>
                </c:pt>
                <c:pt idx="58">
                  <c:v>408</c:v>
                </c:pt>
                <c:pt idx="59">
                  <c:v>414</c:v>
                </c:pt>
                <c:pt idx="60">
                  <c:v>420</c:v>
                </c:pt>
                <c:pt idx="61">
                  <c:v>426</c:v>
                </c:pt>
                <c:pt idx="62">
                  <c:v>432</c:v>
                </c:pt>
                <c:pt idx="63">
                  <c:v>438</c:v>
                </c:pt>
                <c:pt idx="64">
                  <c:v>444</c:v>
                </c:pt>
                <c:pt idx="65">
                  <c:v>450</c:v>
                </c:pt>
                <c:pt idx="66">
                  <c:v>456</c:v>
                </c:pt>
                <c:pt idx="67">
                  <c:v>462</c:v>
                </c:pt>
                <c:pt idx="68">
                  <c:v>468</c:v>
                </c:pt>
                <c:pt idx="69">
                  <c:v>474</c:v>
                </c:pt>
                <c:pt idx="70">
                  <c:v>480</c:v>
                </c:pt>
              </c:numCache>
            </c:numRef>
          </c:xVal>
          <c:yVal>
            <c:numRef>
              <c:f>Sheet1!$B$2:$B$72</c:f>
              <c:numCache>
                <c:formatCode>General</c:formatCode>
                <c:ptCount val="71"/>
                <c:pt idx="0">
                  <c:v>1.0995213974735076</c:v>
                </c:pt>
                <c:pt idx="1">
                  <c:v>1.0912878631700123</c:v>
                </c:pt>
                <c:pt idx="2">
                  <c:v>1.0831159839532325</c:v>
                </c:pt>
                <c:pt idx="3">
                  <c:v>1.0750053077644393</c:v>
                </c:pt>
                <c:pt idx="4">
                  <c:v>1.0669553570328998</c:v>
                </c:pt>
                <c:pt idx="5">
                  <c:v>1.0589656866612001</c:v>
                </c:pt>
                <c:pt idx="6">
                  <c:v>1.0510358452525599</c:v>
                </c:pt>
                <c:pt idx="7">
                  <c:v>1.0431653847904099</c:v>
                </c:pt>
                <c:pt idx="8">
                  <c:v>1.0353538698901301</c:v>
                </c:pt>
                <c:pt idx="9">
                  <c:v>1.0276008405961099</c:v>
                </c:pt>
                <c:pt idx="10">
                  <c:v>1.0199071513247</c:v>
                </c:pt>
                <c:pt idx="11">
                  <c:v>1.0123494104687101</c:v>
                </c:pt>
                <c:pt idx="12">
                  <c:v>1.00511819940366</c:v>
                </c:pt>
                <c:pt idx="13">
                  <c:v>0.99840872946828996</c:v>
                </c:pt>
                <c:pt idx="14">
                  <c:v>0.99241136031468757</c:v>
                </c:pt>
                <c:pt idx="15">
                  <c:v>0.98731295249540796</c:v>
                </c:pt>
                <c:pt idx="16">
                  <c:v>0.98329831353855734</c:v>
                </c:pt>
                <c:pt idx="17">
                  <c:v>0.98055217609121581</c:v>
                </c:pt>
                <c:pt idx="18">
                  <c:v>0.97926154539365196</c:v>
                </c:pt>
                <c:pt idx="19">
                  <c:v>0.97961824944293696</c:v>
                </c:pt>
                <c:pt idx="20">
                  <c:v>0.98182216630880004</c:v>
                </c:pt>
                <c:pt idx="21">
                  <c:v>0.98608465181160565</c:v>
                </c:pt>
                <c:pt idx="22">
                  <c:v>0.99263267605306105</c:v>
                </c:pt>
                <c:pt idx="23">
                  <c:v>1.0017132591383198</c:v>
                </c:pt>
                <c:pt idx="24">
                  <c:v>1.01348817848365</c:v>
                </c:pt>
                <c:pt idx="25">
                  <c:v>1.02787011860071</c:v>
                </c:pt>
                <c:pt idx="26">
                  <c:v>1.0447407973376004</c:v>
                </c:pt>
                <c:pt idx="27">
                  <c:v>1.0639864422359893</c:v>
                </c:pt>
                <c:pt idx="28">
                  <c:v>1.0854938264117306</c:v>
                </c:pt>
                <c:pt idx="29">
                  <c:v>1.1091462140141204</c:v>
                </c:pt>
                <c:pt idx="30">
                  <c:v>1.13481983016231</c:v>
                </c:pt>
                <c:pt idx="31">
                  <c:v>1.16238011519496</c:v>
                </c:pt>
                <c:pt idx="32">
                  <c:v>1.1916783535288999</c:v>
                </c:pt>
                <c:pt idx="33">
                  <c:v>1.2225482801842598</c:v>
                </c:pt>
                <c:pt idx="34">
                  <c:v>1.2548030243257406</c:v>
                </c:pt>
                <c:pt idx="35">
                  <c:v>1.28823220827028</c:v>
                </c:pt>
                <c:pt idx="36">
                  <c:v>1.3226268486851298</c:v>
                </c:pt>
                <c:pt idx="37">
                  <c:v>1.3579399366081</c:v>
                </c:pt>
                <c:pt idx="38">
                  <c:v>1.3941958060030295</c:v>
                </c:pt>
                <c:pt idx="39">
                  <c:v>1.4314198029412599</c:v>
                </c:pt>
                <c:pt idx="40">
                  <c:v>1.46963757646232</c:v>
                </c:pt>
                <c:pt idx="41">
                  <c:v>1.5088758128786099</c:v>
                </c:pt>
                <c:pt idx="42">
                  <c:v>1.5491616004368998</c:v>
                </c:pt>
                <c:pt idx="43">
                  <c:v>1.5905230124746292</c:v>
                </c:pt>
                <c:pt idx="44">
                  <c:v>1.6329887155101199</c:v>
                </c:pt>
                <c:pt idx="45">
                  <c:v>1.6765883065321101</c:v>
                </c:pt>
                <c:pt idx="46">
                  <c:v>1.72135188466304</c:v>
                </c:pt>
                <c:pt idx="47">
                  <c:v>1.7673106148293698</c:v>
                </c:pt>
                <c:pt idx="48">
                  <c:v>1.81449643619108</c:v>
                </c:pt>
                <c:pt idx="49">
                  <c:v>1.8629420520129698</c:v>
                </c:pt>
                <c:pt idx="50">
                  <c:v>1.9126812270568501</c:v>
                </c:pt>
                <c:pt idx="51">
                  <c:v>1.96374840128964</c:v>
                </c:pt>
                <c:pt idx="52">
                  <c:v>2.0161788211169798</c:v>
                </c:pt>
                <c:pt idx="53">
                  <c:v>2.0700092303773698</c:v>
                </c:pt>
                <c:pt idx="54">
                  <c:v>2.1252769459463812</c:v>
                </c:pt>
                <c:pt idx="55">
                  <c:v>2.1820200411678212</c:v>
                </c:pt>
                <c:pt idx="56">
                  <c:v>2.2402783625470017</c:v>
                </c:pt>
                <c:pt idx="57">
                  <c:v>2.3000921380218187</c:v>
                </c:pt>
                <c:pt idx="58">
                  <c:v>2.3615028124270401</c:v>
                </c:pt>
                <c:pt idx="59">
                  <c:v>2.4245529382973801</c:v>
                </c:pt>
                <c:pt idx="60">
                  <c:v>2.4892867086638999</c:v>
                </c:pt>
                <c:pt idx="61">
                  <c:v>2.5557488228251377</c:v>
                </c:pt>
                <c:pt idx="62">
                  <c:v>2.6239854262822102</c:v>
                </c:pt>
                <c:pt idx="63">
                  <c:v>2.6940435191696577</c:v>
                </c:pt>
                <c:pt idx="64">
                  <c:v>2.7659724887428299</c:v>
                </c:pt>
                <c:pt idx="65">
                  <c:v>2.8398219086082968</c:v>
                </c:pt>
                <c:pt idx="66">
                  <c:v>2.9156427494071577</c:v>
                </c:pt>
                <c:pt idx="67">
                  <c:v>2.9934882545432377</c:v>
                </c:pt>
                <c:pt idx="68">
                  <c:v>3.0734120669404899</c:v>
                </c:pt>
                <c:pt idx="69">
                  <c:v>3.1554698961758767</c:v>
                </c:pt>
                <c:pt idx="70">
                  <c:v>3.2397182710188197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Sheet1!$A$2:$A$72</c:f>
              <c:numCache>
                <c:formatCode>General</c:formatCode>
                <c:ptCount val="7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pt idx="51">
                  <c:v>366</c:v>
                </c:pt>
                <c:pt idx="52">
                  <c:v>372</c:v>
                </c:pt>
                <c:pt idx="53">
                  <c:v>378</c:v>
                </c:pt>
                <c:pt idx="54">
                  <c:v>384</c:v>
                </c:pt>
                <c:pt idx="55">
                  <c:v>390</c:v>
                </c:pt>
                <c:pt idx="56">
                  <c:v>396</c:v>
                </c:pt>
                <c:pt idx="57">
                  <c:v>402</c:v>
                </c:pt>
                <c:pt idx="58">
                  <c:v>408</c:v>
                </c:pt>
                <c:pt idx="59">
                  <c:v>414</c:v>
                </c:pt>
                <c:pt idx="60">
                  <c:v>420</c:v>
                </c:pt>
                <c:pt idx="61">
                  <c:v>426</c:v>
                </c:pt>
                <c:pt idx="62">
                  <c:v>432</c:v>
                </c:pt>
                <c:pt idx="63">
                  <c:v>438</c:v>
                </c:pt>
                <c:pt idx="64">
                  <c:v>444</c:v>
                </c:pt>
                <c:pt idx="65">
                  <c:v>450</c:v>
                </c:pt>
                <c:pt idx="66">
                  <c:v>456</c:v>
                </c:pt>
                <c:pt idx="67">
                  <c:v>462</c:v>
                </c:pt>
                <c:pt idx="68">
                  <c:v>468</c:v>
                </c:pt>
                <c:pt idx="69">
                  <c:v>474</c:v>
                </c:pt>
                <c:pt idx="70">
                  <c:v>480</c:v>
                </c:pt>
              </c:numCache>
            </c:numRef>
          </c:xVal>
          <c:yVal>
            <c:numRef>
              <c:f>Sheet1!$C$2:$C$72</c:f>
              <c:numCache>
                <c:formatCode>General</c:formatCode>
                <c:ptCount val="71"/>
                <c:pt idx="0">
                  <c:v>0.8372034198209175</c:v>
                </c:pt>
                <c:pt idx="1">
                  <c:v>0.84256261215413264</c:v>
                </c:pt>
                <c:pt idx="2">
                  <c:v>0.84795221674054477</c:v>
                </c:pt>
                <c:pt idx="3">
                  <c:v>0.85337166464887571</c:v>
                </c:pt>
                <c:pt idx="4">
                  <c:v>0.85882020687703164</c:v>
                </c:pt>
                <c:pt idx="5">
                  <c:v>0.86429680723137614</c:v>
                </c:pt>
                <c:pt idx="6">
                  <c:v>0.86980006991016701</c:v>
                </c:pt>
                <c:pt idx="7">
                  <c:v>0.87532808860760902</c:v>
                </c:pt>
                <c:pt idx="8">
                  <c:v>0.88087822177205322</c:v>
                </c:pt>
                <c:pt idx="9">
                  <c:v>0.88644677967003149</c:v>
                </c:pt>
                <c:pt idx="10">
                  <c:v>0.89202893347506895</c:v>
                </c:pt>
                <c:pt idx="11">
                  <c:v>0.89764746673693896</c:v>
                </c:pt>
                <c:pt idx="12">
                  <c:v>0.90337161075602601</c:v>
                </c:pt>
                <c:pt idx="13">
                  <c:v>0.909277659330059</c:v>
                </c:pt>
                <c:pt idx="14">
                  <c:v>0.91544628787058802</c:v>
                </c:pt>
                <c:pt idx="15">
                  <c:v>0.92196399709318677</c:v>
                </c:pt>
                <c:pt idx="16">
                  <c:v>0.92892551229695663</c:v>
                </c:pt>
                <c:pt idx="17">
                  <c:v>0.9364372302224685</c:v>
                </c:pt>
                <c:pt idx="18">
                  <c:v>0.94462254344315277</c:v>
                </c:pt>
                <c:pt idx="19">
                  <c:v>0.9536302393761138</c:v>
                </c:pt>
                <c:pt idx="20">
                  <c:v>0.96364728947036205</c:v>
                </c:pt>
                <c:pt idx="21">
                  <c:v>0.97491848598710651</c:v>
                </c:pt>
                <c:pt idx="22">
                  <c:v>0.98777450011385504</c:v>
                </c:pt>
                <c:pt idx="23">
                  <c:v>1.00075984958568</c:v>
                </c:pt>
                <c:pt idx="24">
                  <c:v>1.00691957453735</c:v>
                </c:pt>
                <c:pt idx="25">
                  <c:v>1.0154941357237199</c:v>
                </c:pt>
                <c:pt idx="26">
                  <c:v>1.0260155734243195</c:v>
                </c:pt>
                <c:pt idx="27">
                  <c:v>1.0381087556497</c:v>
                </c:pt>
                <c:pt idx="28">
                  <c:v>1.0514855076951299</c:v>
                </c:pt>
                <c:pt idx="29">
                  <c:v>1.0659271489315401</c:v>
                </c:pt>
                <c:pt idx="30">
                  <c:v>1.0812648314400499</c:v>
                </c:pt>
                <c:pt idx="31">
                  <c:v>1.0973622503138998</c:v>
                </c:pt>
                <c:pt idx="32">
                  <c:v>1.1141028173709899</c:v>
                </c:pt>
                <c:pt idx="33">
                  <c:v>1.1313805701986195</c:v>
                </c:pt>
                <c:pt idx="34">
                  <c:v>1.1490940140747599</c:v>
                </c:pt>
                <c:pt idx="35">
                  <c:v>1.16714193390965</c:v>
                </c:pt>
                <c:pt idx="36">
                  <c:v>1.1854329787129301</c:v>
                </c:pt>
                <c:pt idx="37">
                  <c:v>1.2039542558720127</c:v>
                </c:pt>
                <c:pt idx="38">
                  <c:v>1.2227217603456604</c:v>
                </c:pt>
                <c:pt idx="39">
                  <c:v>1.2417481046118601</c:v>
                </c:pt>
                <c:pt idx="40">
                  <c:v>1.26104352919044</c:v>
                </c:pt>
                <c:pt idx="41">
                  <c:v>1.2806169190429799</c:v>
                </c:pt>
                <c:pt idx="42">
                  <c:v>1.3004760228471099</c:v>
                </c:pt>
                <c:pt idx="43">
                  <c:v>1.3206280195304798</c:v>
                </c:pt>
                <c:pt idx="44">
                  <c:v>1.3410794897332601</c:v>
                </c:pt>
                <c:pt idx="45">
                  <c:v>1.3618367946246492</c:v>
                </c:pt>
                <c:pt idx="46">
                  <c:v>1.3829059348770916</c:v>
                </c:pt>
                <c:pt idx="47">
                  <c:v>1.4042928508231298</c:v>
                </c:pt>
                <c:pt idx="48">
                  <c:v>1.4260033766773499</c:v>
                </c:pt>
                <c:pt idx="49">
                  <c:v>1.44804318631869</c:v>
                </c:pt>
                <c:pt idx="50">
                  <c:v>1.4704180495837313</c:v>
                </c:pt>
                <c:pt idx="51">
                  <c:v>1.4931336248072</c:v>
                </c:pt>
                <c:pt idx="52">
                  <c:v>1.5161955404017895</c:v>
                </c:pt>
                <c:pt idx="53">
                  <c:v>1.5396096625183378</c:v>
                </c:pt>
                <c:pt idx="54">
                  <c:v>1.5633816799023599</c:v>
                </c:pt>
                <c:pt idx="55">
                  <c:v>1.5875173181070099</c:v>
                </c:pt>
                <c:pt idx="56">
                  <c:v>1.61202258078219</c:v>
                </c:pt>
                <c:pt idx="57">
                  <c:v>1.6369033067118501</c:v>
                </c:pt>
                <c:pt idx="58">
                  <c:v>1.6621654735177807</c:v>
                </c:pt>
                <c:pt idx="59">
                  <c:v>1.6878150490668207</c:v>
                </c:pt>
                <c:pt idx="60">
                  <c:v>1.7138583119514699</c:v>
                </c:pt>
                <c:pt idx="61">
                  <c:v>1.7403013825302898</c:v>
                </c:pt>
                <c:pt idx="62">
                  <c:v>1.76715054068984</c:v>
                </c:pt>
                <c:pt idx="63">
                  <c:v>1.7944120675208501</c:v>
                </c:pt>
                <c:pt idx="64">
                  <c:v>1.8220925796763923</c:v>
                </c:pt>
                <c:pt idx="65">
                  <c:v>1.8501985364243201</c:v>
                </c:pt>
                <c:pt idx="66">
                  <c:v>1.87873648397732</c:v>
                </c:pt>
                <c:pt idx="67">
                  <c:v>1.9077133251417795</c:v>
                </c:pt>
                <c:pt idx="68">
                  <c:v>1.9371358011425301</c:v>
                </c:pt>
                <c:pt idx="69">
                  <c:v>1.9670108342523906</c:v>
                </c:pt>
                <c:pt idx="70">
                  <c:v>1.9973453601895701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Sheet1!$A$2:$A$72</c:f>
              <c:numCache>
                <c:formatCode>General</c:formatCode>
                <c:ptCount val="7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pt idx="51">
                  <c:v>366</c:v>
                </c:pt>
                <c:pt idx="52">
                  <c:v>372</c:v>
                </c:pt>
                <c:pt idx="53">
                  <c:v>378</c:v>
                </c:pt>
                <c:pt idx="54">
                  <c:v>384</c:v>
                </c:pt>
                <c:pt idx="55">
                  <c:v>390</c:v>
                </c:pt>
                <c:pt idx="56">
                  <c:v>396</c:v>
                </c:pt>
                <c:pt idx="57">
                  <c:v>402</c:v>
                </c:pt>
                <c:pt idx="58">
                  <c:v>408</c:v>
                </c:pt>
                <c:pt idx="59">
                  <c:v>414</c:v>
                </c:pt>
                <c:pt idx="60">
                  <c:v>420</c:v>
                </c:pt>
                <c:pt idx="61">
                  <c:v>426</c:v>
                </c:pt>
                <c:pt idx="62">
                  <c:v>432</c:v>
                </c:pt>
                <c:pt idx="63">
                  <c:v>438</c:v>
                </c:pt>
                <c:pt idx="64">
                  <c:v>444</c:v>
                </c:pt>
                <c:pt idx="65">
                  <c:v>450</c:v>
                </c:pt>
                <c:pt idx="66">
                  <c:v>456</c:v>
                </c:pt>
                <c:pt idx="67">
                  <c:v>462</c:v>
                </c:pt>
                <c:pt idx="68">
                  <c:v>468</c:v>
                </c:pt>
                <c:pt idx="69">
                  <c:v>474</c:v>
                </c:pt>
                <c:pt idx="70">
                  <c:v>480</c:v>
                </c:pt>
              </c:numCache>
            </c:numRef>
          </c:xVal>
          <c:yVal>
            <c:numRef>
              <c:f>Sheet1!$D$2:$D$72</c:f>
              <c:numCache>
                <c:formatCode>General</c:formatCode>
                <c:ptCount val="71"/>
                <c:pt idx="0">
                  <c:v>1.44403053652207</c:v>
                </c:pt>
                <c:pt idx="1">
                  <c:v>1.41343703497289</c:v>
                </c:pt>
                <c:pt idx="2">
                  <c:v>1.3834980456851798</c:v>
                </c:pt>
                <c:pt idx="3">
                  <c:v>1.3542005899589407</c:v>
                </c:pt>
                <c:pt idx="4">
                  <c:v>1.32553207852527</c:v>
                </c:pt>
                <c:pt idx="5">
                  <c:v>1.29748058322473</c:v>
                </c:pt>
                <c:pt idx="6">
                  <c:v>1.2700347887070838</c:v>
                </c:pt>
                <c:pt idx="7">
                  <c:v>1.2431841662432161</c:v>
                </c:pt>
                <c:pt idx="8">
                  <c:v>1.2169192169832799</c:v>
                </c:pt>
                <c:pt idx="9">
                  <c:v>1.1912316811471697</c:v>
                </c:pt>
                <c:pt idx="10">
                  <c:v>1.1661175532400543</c:v>
                </c:pt>
                <c:pt idx="11">
                  <c:v>1.14170803890508</c:v>
                </c:pt>
                <c:pt idx="12">
                  <c:v>1.1183244887748598</c:v>
                </c:pt>
                <c:pt idx="13">
                  <c:v>1.0962767872389199</c:v>
                </c:pt>
                <c:pt idx="14">
                  <c:v>1.0758471809117125</c:v>
                </c:pt>
                <c:pt idx="15">
                  <c:v>1.0572938522963578</c:v>
                </c:pt>
                <c:pt idx="16">
                  <c:v>1.0408537182028399</c:v>
                </c:pt>
                <c:pt idx="17">
                  <c:v>1.0267453482267201</c:v>
                </c:pt>
                <c:pt idx="18">
                  <c:v>1.0151707482984498</c:v>
                </c:pt>
                <c:pt idx="19">
                  <c:v>1.00631447600642</c:v>
                </c:pt>
                <c:pt idx="20">
                  <c:v>1.0003398305464299</c:v>
                </c:pt>
                <c:pt idx="21">
                  <c:v>0.99737870859419264</c:v>
                </c:pt>
                <c:pt idx="22">
                  <c:v>0.99751474598167844</c:v>
                </c:pt>
                <c:pt idx="23">
                  <c:v>1.0026675769905695</c:v>
                </c:pt>
                <c:pt idx="24">
                  <c:v>1.0200996324836098</c:v>
                </c:pt>
                <c:pt idx="25">
                  <c:v>1.0403969294803301</c:v>
                </c:pt>
                <c:pt idx="26">
                  <c:v>1.0638077646120001</c:v>
                </c:pt>
                <c:pt idx="27">
                  <c:v>1.0905092006025099</c:v>
                </c:pt>
                <c:pt idx="28">
                  <c:v>1.1206020801568601</c:v>
                </c:pt>
                <c:pt idx="29">
                  <c:v>1.154117638616317</c:v>
                </c:pt>
                <c:pt idx="30">
                  <c:v>1.19102740557508</c:v>
                </c:pt>
                <c:pt idx="31">
                  <c:v>1.23125023830022</c:v>
                </c:pt>
                <c:pt idx="32">
                  <c:v>1.2746555130525901</c:v>
                </c:pt>
                <c:pt idx="33">
                  <c:v>1.32106236994959</c:v>
                </c:pt>
                <c:pt idx="34">
                  <c:v>1.3702365607785523</c:v>
                </c:pt>
                <c:pt idx="35">
                  <c:v>1.4218855258381899</c:v>
                </c:pt>
                <c:pt idx="36">
                  <c:v>1.4756985947548804</c:v>
                </c:pt>
                <c:pt idx="37">
                  <c:v>1.5316203771376327</c:v>
                </c:pt>
                <c:pt idx="38">
                  <c:v>1.5897173081526799</c:v>
                </c:pt>
                <c:pt idx="39">
                  <c:v>1.6500630398730141</c:v>
                </c:pt>
                <c:pt idx="40">
                  <c:v>1.71273596521811</c:v>
                </c:pt>
                <c:pt idx="41">
                  <c:v>1.7778198810550598</c:v>
                </c:pt>
                <c:pt idx="42">
                  <c:v>1.8454024696388907</c:v>
                </c:pt>
                <c:pt idx="43">
                  <c:v>1.9155760863765501</c:v>
                </c:pt>
                <c:pt idx="44">
                  <c:v>1.98843705044939</c:v>
                </c:pt>
                <c:pt idx="45">
                  <c:v>2.0640860642739098</c:v>
                </c:pt>
                <c:pt idx="46">
                  <c:v>2.1426275179710008</c:v>
                </c:pt>
                <c:pt idx="47">
                  <c:v>2.2241705549222273</c:v>
                </c:pt>
                <c:pt idx="48">
                  <c:v>2.3088285559474402</c:v>
                </c:pt>
                <c:pt idx="49">
                  <c:v>2.3967193257414867</c:v>
                </c:pt>
                <c:pt idx="50">
                  <c:v>2.4879655669157401</c:v>
                </c:pt>
                <c:pt idx="51">
                  <c:v>2.58269435467678</c:v>
                </c:pt>
                <c:pt idx="52">
                  <c:v>2.6810374588250845</c:v>
                </c:pt>
                <c:pt idx="53">
                  <c:v>2.7831328408518097</c:v>
                </c:pt>
                <c:pt idx="54">
                  <c:v>2.8891230817373463</c:v>
                </c:pt>
                <c:pt idx="55">
                  <c:v>2.9991556033765967</c:v>
                </c:pt>
                <c:pt idx="56">
                  <c:v>3.1133851358713098</c:v>
                </c:pt>
                <c:pt idx="57">
                  <c:v>3.2319708938807197</c:v>
                </c:pt>
                <c:pt idx="58">
                  <c:v>3.3550784334957484</c:v>
                </c:pt>
                <c:pt idx="59">
                  <c:v>3.4828798059696577</c:v>
                </c:pt>
                <c:pt idx="60">
                  <c:v>3.6155546084058301</c:v>
                </c:pt>
                <c:pt idx="61">
                  <c:v>3.7532878563109819</c:v>
                </c:pt>
                <c:pt idx="62">
                  <c:v>3.8962721957199764</c:v>
                </c:pt>
                <c:pt idx="63">
                  <c:v>4.0447066839042503</c:v>
                </c:pt>
                <c:pt idx="64">
                  <c:v>4.1988008149624445</c:v>
                </c:pt>
                <c:pt idx="65">
                  <c:v>4.3587692422442714</c:v>
                </c:pt>
                <c:pt idx="66">
                  <c:v>4.5248350232566255</c:v>
                </c:pt>
                <c:pt idx="67">
                  <c:v>4.6972319226330601</c:v>
                </c:pt>
                <c:pt idx="68">
                  <c:v>4.8762000721086434</c:v>
                </c:pt>
                <c:pt idx="69">
                  <c:v>5.0619905555613096</c:v>
                </c:pt>
                <c:pt idx="70">
                  <c:v>5.25486212087878</c:v>
                </c:pt>
              </c:numCache>
            </c:numRef>
          </c:yVal>
          <c:smooth val="1"/>
        </c:ser>
        <c:axId val="303518848"/>
        <c:axId val="303520768"/>
      </c:scatterChart>
      <c:valAx>
        <c:axId val="303518848"/>
        <c:scaling>
          <c:orientation val="minMax"/>
          <c:max val="360"/>
          <c:min val="6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303520768"/>
        <c:crosses val="autoZero"/>
        <c:crossBetween val="midCat"/>
        <c:majorUnit val="30"/>
      </c:valAx>
      <c:valAx>
        <c:axId val="30352076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35188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1.0935491983867101</c:v>
                </c:pt>
                <c:pt idx="1">
                  <c:v>1.0878116838347498</c:v>
                </c:pt>
                <c:pt idx="2">
                  <c:v>1.0821042722477698</c:v>
                </c:pt>
                <c:pt idx="3">
                  <c:v>1.0764268056848298</c:v>
                </c:pt>
                <c:pt idx="4">
                  <c:v>1.07077912703365</c:v>
                </c:pt>
                <c:pt idx="5">
                  <c:v>1.0651610800062699</c:v>
                </c:pt>
                <c:pt idx="6">
                  <c:v>1.0595725091347101</c:v>
                </c:pt>
                <c:pt idx="7">
                  <c:v>1.05401325976669</c:v>
                </c:pt>
                <c:pt idx="8">
                  <c:v>1.0484831780613681</c:v>
                </c:pt>
                <c:pt idx="9">
                  <c:v>1.0429821109850101</c:v>
                </c:pt>
                <c:pt idx="10">
                  <c:v>1.03750990630684</c:v>
                </c:pt>
                <c:pt idx="11">
                  <c:v>1.0320664125947798</c:v>
                </c:pt>
                <c:pt idx="12">
                  <c:v>1.0266514792112804</c:v>
                </c:pt>
                <c:pt idx="13">
                  <c:v>1.0212649563090777</c:v>
                </c:pt>
                <c:pt idx="14">
                  <c:v>1.0159066948272204</c:v>
                </c:pt>
                <c:pt idx="15">
                  <c:v>1.0105765464867607</c:v>
                </c:pt>
                <c:pt idx="16">
                  <c:v>1.0052743637867001</c:v>
                </c:pt>
                <c:pt idx="17">
                  <c:v>1</c:v>
                </c:pt>
                <c:pt idx="18">
                  <c:v>0.99475330916941751</c:v>
                </c:pt>
                <c:pt idx="19">
                  <c:v>0.98953414610350798</c:v>
                </c:pt>
                <c:pt idx="20">
                  <c:v>0.98434236637259898</c:v>
                </c:pt>
                <c:pt idx="21">
                  <c:v>0.97917782630480721</c:v>
                </c:pt>
                <c:pt idx="22">
                  <c:v>0.97404038298201601</c:v>
                </c:pt>
                <c:pt idx="23">
                  <c:v>0.96892989423601406</c:v>
                </c:pt>
                <c:pt idx="24">
                  <c:v>0.96384621864445053</c:v>
                </c:pt>
                <c:pt idx="25">
                  <c:v>0.95878921552699514</c:v>
                </c:pt>
                <c:pt idx="26">
                  <c:v>0.95375874494142299</c:v>
                </c:pt>
                <c:pt idx="27">
                  <c:v>0.94875466767975714</c:v>
                </c:pt>
                <c:pt idx="28">
                  <c:v>0.94377684526436401</c:v>
                </c:pt>
                <c:pt idx="29">
                  <c:v>0.93882513994420003</c:v>
                </c:pt>
                <c:pt idx="30">
                  <c:v>0.93389941469094206</c:v>
                </c:pt>
                <c:pt idx="31">
                  <c:v>0.92899953319520034</c:v>
                </c:pt>
                <c:pt idx="32">
                  <c:v>0.92412535986275957</c:v>
                </c:pt>
                <c:pt idx="33">
                  <c:v>0.91927675981085522</c:v>
                </c:pt>
                <c:pt idx="34">
                  <c:v>0.91445359886439259</c:v>
                </c:pt>
                <c:pt idx="35">
                  <c:v>0.90965574355223799</c:v>
                </c:pt>
                <c:pt idx="36">
                  <c:v>0.90488306110355599</c:v>
                </c:pt>
                <c:pt idx="37">
                  <c:v>0.90013541944412034</c:v>
                </c:pt>
                <c:pt idx="38">
                  <c:v>0.89541268719262745</c:v>
                </c:pt>
                <c:pt idx="39">
                  <c:v>0.89071473365715503</c:v>
                </c:pt>
                <c:pt idx="40">
                  <c:v>0.88604142883141201</c:v>
                </c:pt>
                <c:pt idx="41">
                  <c:v>0.88139264339124557</c:v>
                </c:pt>
                <c:pt idx="42">
                  <c:v>0.87676824869102465</c:v>
                </c:pt>
                <c:pt idx="43">
                  <c:v>0.87216811676007577</c:v>
                </c:pt>
                <c:pt idx="44">
                  <c:v>0.86759212029913901</c:v>
                </c:pt>
                <c:pt idx="45">
                  <c:v>0.86304013267689317</c:v>
                </c:pt>
                <c:pt idx="46">
                  <c:v>0.85851202792633485</c:v>
                </c:pt>
                <c:pt idx="47">
                  <c:v>0.85400768074147504</c:v>
                </c:pt>
                <c:pt idx="48">
                  <c:v>0.84952696647368264</c:v>
                </c:pt>
                <c:pt idx="49">
                  <c:v>0.84506976112835297</c:v>
                </c:pt>
                <c:pt idx="50">
                  <c:v>0.84063594136143804</c:v>
                </c:pt>
                <c:pt idx="51">
                  <c:v>0.836225384476039</c:v>
                </c:pt>
                <c:pt idx="52">
                  <c:v>0.83183796841900903</c:v>
                </c:pt>
                <c:pt idx="53">
                  <c:v>0.82747357177757497</c:v>
                </c:pt>
                <c:pt idx="54">
                  <c:v>0.82313207377598097</c:v>
                </c:pt>
                <c:pt idx="55">
                  <c:v>0.81881335427214197</c:v>
                </c:pt>
                <c:pt idx="56">
                  <c:v>0.81451729375432458</c:v>
                </c:pt>
                <c:pt idx="57">
                  <c:v>0.81024377333783304</c:v>
                </c:pt>
                <c:pt idx="58">
                  <c:v>0.80599267476172498</c:v>
                </c:pt>
                <c:pt idx="59">
                  <c:v>0.80176388038553703</c:v>
                </c:pt>
                <c:pt idx="60">
                  <c:v>0.79755727318602598</c:v>
                </c:pt>
                <c:pt idx="61">
                  <c:v>0.79337273675393649</c:v>
                </c:pt>
                <c:pt idx="62">
                  <c:v>0.78921015529077598</c:v>
                </c:pt>
                <c:pt idx="63">
                  <c:v>0.78506941360561489</c:v>
                </c:pt>
                <c:pt idx="64">
                  <c:v>0.78095039711187564</c:v>
                </c:pt>
                <c:pt idx="65">
                  <c:v>0.77685299182420897</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1.0433713645801799</c:v>
                </c:pt>
                <c:pt idx="1">
                  <c:v>1.0407688163008799</c:v>
                </c:pt>
                <c:pt idx="2">
                  <c:v>1.0381727597251</c:v>
                </c:pt>
                <c:pt idx="3">
                  <c:v>1.0355831786601399</c:v>
                </c:pt>
                <c:pt idx="4">
                  <c:v>1.0330000569537401</c:v>
                </c:pt>
                <c:pt idx="5">
                  <c:v>1.0304233784938899</c:v>
                </c:pt>
                <c:pt idx="6">
                  <c:v>1.0278531272087901</c:v>
                </c:pt>
                <c:pt idx="7">
                  <c:v>1.0252892870667298</c:v>
                </c:pt>
                <c:pt idx="8">
                  <c:v>1.0227318420759792</c:v>
                </c:pt>
                <c:pt idx="9">
                  <c:v>1.0201807762847201</c:v>
                </c:pt>
                <c:pt idx="10">
                  <c:v>1.0176360737808698</c:v>
                </c:pt>
                <c:pt idx="11">
                  <c:v>1.0150977186920898</c:v>
                </c:pt>
                <c:pt idx="12">
                  <c:v>1.0125656951856092</c:v>
                </c:pt>
                <c:pt idx="13">
                  <c:v>1.0100399874681798</c:v>
                </c:pt>
                <c:pt idx="14">
                  <c:v>1.0075205797858899</c:v>
                </c:pt>
                <c:pt idx="15">
                  <c:v>1.0050074564241698</c:v>
                </c:pt>
                <c:pt idx="16">
                  <c:v>1.0025006017076299</c:v>
                </c:pt>
                <c:pt idx="17">
                  <c:v>1</c:v>
                </c:pt>
                <c:pt idx="18">
                  <c:v>0.992008576879016</c:v>
                </c:pt>
                <c:pt idx="19">
                  <c:v>0.98408101660153735</c:v>
                </c:pt>
                <c:pt idx="20">
                  <c:v>0.97621680881254058</c:v>
                </c:pt>
                <c:pt idx="21">
                  <c:v>0.96841544723550665</c:v>
                </c:pt>
                <c:pt idx="22">
                  <c:v>0.96067642963974864</c:v>
                </c:pt>
                <c:pt idx="23">
                  <c:v>0.95299925780814965</c:v>
                </c:pt>
                <c:pt idx="24">
                  <c:v>0.94538343750501264</c:v>
                </c:pt>
                <c:pt idx="25">
                  <c:v>0.93782847844434614</c:v>
                </c:pt>
                <c:pt idx="26">
                  <c:v>0.93033389425818891</c:v>
                </c:pt>
                <c:pt idx="27">
                  <c:v>0.92289920246538393</c:v>
                </c:pt>
                <c:pt idx="28">
                  <c:v>0.9155239244404535</c:v>
                </c:pt>
                <c:pt idx="29">
                  <c:v>0.90820758538286095</c:v>
                </c:pt>
                <c:pt idx="30">
                  <c:v>0.90094971428639115</c:v>
                </c:pt>
                <c:pt idx="31">
                  <c:v>0.89374984390880252</c:v>
                </c:pt>
                <c:pt idx="32">
                  <c:v>0.88660751074180599</c:v>
                </c:pt>
                <c:pt idx="33">
                  <c:v>0.87952225498122549</c:v>
                </c:pt>
                <c:pt idx="34">
                  <c:v>0.87249362049734902</c:v>
                </c:pt>
                <c:pt idx="35">
                  <c:v>0.8655211548056001</c:v>
                </c:pt>
                <c:pt idx="36">
                  <c:v>0.85860440903738677</c:v>
                </c:pt>
                <c:pt idx="37">
                  <c:v>0.85174293791122202</c:v>
                </c:pt>
                <c:pt idx="38">
                  <c:v>0.84493629970406359</c:v>
                </c:pt>
                <c:pt idx="39">
                  <c:v>0.83818405622285064</c:v>
                </c:pt>
                <c:pt idx="40">
                  <c:v>0.83148577277631097</c:v>
                </c:pt>
                <c:pt idx="41">
                  <c:v>0.82484101814698441</c:v>
                </c:pt>
                <c:pt idx="42">
                  <c:v>0.81824936456342734</c:v>
                </c:pt>
                <c:pt idx="43">
                  <c:v>0.81171038767271997</c:v>
                </c:pt>
                <c:pt idx="44">
                  <c:v>0.80522366651313515</c:v>
                </c:pt>
                <c:pt idx="45">
                  <c:v>0.798788783486993</c:v>
                </c:pt>
                <c:pt idx="46">
                  <c:v>0.79240532433385302</c:v>
                </c:pt>
                <c:pt idx="47">
                  <c:v>0.78607287810378534</c:v>
                </c:pt>
                <c:pt idx="48">
                  <c:v>0.77979103713093456</c:v>
                </c:pt>
                <c:pt idx="49">
                  <c:v>0.77355939700725951</c:v>
                </c:pt>
                <c:pt idx="50">
                  <c:v>0.76737755655656814</c:v>
                </c:pt>
                <c:pt idx="51">
                  <c:v>0.76124511780858417</c:v>
                </c:pt>
                <c:pt idx="52">
                  <c:v>0.75516168597338162</c:v>
                </c:pt>
                <c:pt idx="53">
                  <c:v>0.74912686941601203</c:v>
                </c:pt>
                <c:pt idx="54">
                  <c:v>0.74314027963121065</c:v>
                </c:pt>
                <c:pt idx="55">
                  <c:v>0.73720153121843635</c:v>
                </c:pt>
                <c:pt idx="56">
                  <c:v>0.73131024185702265</c:v>
                </c:pt>
                <c:pt idx="57">
                  <c:v>0.72546603228163897</c:v>
                </c:pt>
                <c:pt idx="58">
                  <c:v>0.71966852625778077</c:v>
                </c:pt>
                <c:pt idx="59">
                  <c:v>0.71391735055759564</c:v>
                </c:pt>
                <c:pt idx="60">
                  <c:v>0.70821213493587798</c:v>
                </c:pt>
                <c:pt idx="61">
                  <c:v>0.70255251210619063</c:v>
                </c:pt>
                <c:pt idx="62">
                  <c:v>0.69693811771723957</c:v>
                </c:pt>
                <c:pt idx="63">
                  <c:v>0.691368590329419</c:v>
                </c:pt>
                <c:pt idx="64">
                  <c:v>0.68584357139153895</c:v>
                </c:pt>
                <c:pt idx="65">
                  <c:v>0.68036270521773345</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1.14614018544911</c:v>
                </c:pt>
                <c:pt idx="1">
                  <c:v>1.1369808942712423</c:v>
                </c:pt>
                <c:pt idx="2">
                  <c:v>1.1278947988646109</c:v>
                </c:pt>
                <c:pt idx="3">
                  <c:v>1.1188813142909499</c:v>
                </c:pt>
                <c:pt idx="4">
                  <c:v>1.10993986028629</c:v>
                </c:pt>
                <c:pt idx="5">
                  <c:v>1.1010698612238901</c:v>
                </c:pt>
                <c:pt idx="6">
                  <c:v>1.09227074607709</c:v>
                </c:pt>
                <c:pt idx="7">
                  <c:v>1.0835419483825199</c:v>
                </c:pt>
                <c:pt idx="8">
                  <c:v>1.0748829062036707</c:v>
                </c:pt>
                <c:pt idx="9">
                  <c:v>1.0662930620946698</c:v>
                </c:pt>
                <c:pt idx="10">
                  <c:v>1.0577718630644894</c:v>
                </c:pt>
                <c:pt idx="11">
                  <c:v>1.0493187605412801</c:v>
                </c:pt>
                <c:pt idx="12">
                  <c:v>1.0409332103369993</c:v>
                </c:pt>
                <c:pt idx="13">
                  <c:v>1.0326146726125198</c:v>
                </c:pt>
                <c:pt idx="14">
                  <c:v>1.02436261184274</c:v>
                </c:pt>
                <c:pt idx="15">
                  <c:v>1.0161764967821898</c:v>
                </c:pt>
                <c:pt idx="16">
                  <c:v>1.0080558004308107</c:v>
                </c:pt>
                <c:pt idx="17">
                  <c:v>1</c:v>
                </c:pt>
                <c:pt idx="18">
                  <c:v>0.99750563570398398</c:v>
                </c:pt>
                <c:pt idx="19">
                  <c:v>0.99501749326120859</c:v>
                </c:pt>
                <c:pt idx="20">
                  <c:v>0.99253555715210651</c:v>
                </c:pt>
                <c:pt idx="21">
                  <c:v>0.99005981189582104</c:v>
                </c:pt>
                <c:pt idx="22">
                  <c:v>0.98759024205010704</c:v>
                </c:pt>
                <c:pt idx="23">
                  <c:v>0.98512683221124298</c:v>
                </c:pt>
                <c:pt idx="24">
                  <c:v>0.98266956701392749</c:v>
                </c:pt>
                <c:pt idx="25">
                  <c:v>0.98021843113118801</c:v>
                </c:pt>
                <c:pt idx="26">
                  <c:v>0.97777340927428313</c:v>
                </c:pt>
                <c:pt idx="27">
                  <c:v>0.975334486192594</c:v>
                </c:pt>
                <c:pt idx="28">
                  <c:v>0.97290164667356882</c:v>
                </c:pt>
                <c:pt idx="29">
                  <c:v>0.97047487554256062</c:v>
                </c:pt>
                <c:pt idx="30">
                  <c:v>0.96805415766282665</c:v>
                </c:pt>
                <c:pt idx="31">
                  <c:v>0.96563947793534677</c:v>
                </c:pt>
                <c:pt idx="32">
                  <c:v>0.96323082129875603</c:v>
                </c:pt>
                <c:pt idx="33">
                  <c:v>0.96082817272929189</c:v>
                </c:pt>
                <c:pt idx="34">
                  <c:v>0.95843151724062403</c:v>
                </c:pt>
                <c:pt idx="35">
                  <c:v>0.95604083988384914</c:v>
                </c:pt>
                <c:pt idx="36">
                  <c:v>0.95365612574729797</c:v>
                </c:pt>
                <c:pt idx="37">
                  <c:v>0.95127735995656149</c:v>
                </c:pt>
                <c:pt idx="38">
                  <c:v>0.94890452767428335</c:v>
                </c:pt>
                <c:pt idx="39">
                  <c:v>0.94653761410012005</c:v>
                </c:pt>
                <c:pt idx="40">
                  <c:v>0.94417660447067264</c:v>
                </c:pt>
                <c:pt idx="41">
                  <c:v>0.94182148405934762</c:v>
                </c:pt>
                <c:pt idx="42">
                  <c:v>0.939472238176288</c:v>
                </c:pt>
                <c:pt idx="43">
                  <c:v>0.93712885216829356</c:v>
                </c:pt>
                <c:pt idx="44">
                  <c:v>0.93479131141867611</c:v>
                </c:pt>
                <c:pt idx="45">
                  <c:v>0.93245960134723849</c:v>
                </c:pt>
                <c:pt idx="46">
                  <c:v>0.93013370741016199</c:v>
                </c:pt>
                <c:pt idx="47">
                  <c:v>0.92781361509988214</c:v>
                </c:pt>
                <c:pt idx="48">
                  <c:v>0.9254993099450135</c:v>
                </c:pt>
                <c:pt idx="49">
                  <c:v>0.92319077751030065</c:v>
                </c:pt>
                <c:pt idx="50">
                  <c:v>0.92088800339646704</c:v>
                </c:pt>
                <c:pt idx="51">
                  <c:v>0.91859097324016503</c:v>
                </c:pt>
                <c:pt idx="52">
                  <c:v>0.9162996727138828</c:v>
                </c:pt>
                <c:pt idx="53">
                  <c:v>0.91401408752580404</c:v>
                </c:pt>
                <c:pt idx="54">
                  <c:v>0.91173420341982914</c:v>
                </c:pt>
                <c:pt idx="55">
                  <c:v>0.9094600061753555</c:v>
                </c:pt>
                <c:pt idx="56">
                  <c:v>0.90719148160729801</c:v>
                </c:pt>
                <c:pt idx="57">
                  <c:v>0.90492861556592763</c:v>
                </c:pt>
                <c:pt idx="58">
                  <c:v>0.90267139393681595</c:v>
                </c:pt>
                <c:pt idx="59">
                  <c:v>0.90041980264074495</c:v>
                </c:pt>
                <c:pt idx="60">
                  <c:v>0.89817382763361264</c:v>
                </c:pt>
                <c:pt idx="61">
                  <c:v>0.89593345490634657</c:v>
                </c:pt>
                <c:pt idx="62">
                  <c:v>0.89369867048483065</c:v>
                </c:pt>
                <c:pt idx="63">
                  <c:v>0.89146946042976749</c:v>
                </c:pt>
                <c:pt idx="64">
                  <c:v>0.88924581083668364</c:v>
                </c:pt>
                <c:pt idx="65">
                  <c:v>0.88702770783574958</c:v>
                </c:pt>
              </c:numCache>
            </c:numRef>
          </c:yVal>
          <c:smooth val="1"/>
        </c:ser>
        <c:axId val="303600384"/>
        <c:axId val="303602304"/>
      </c:scatterChart>
      <c:valAx>
        <c:axId val="303600384"/>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303602304"/>
        <c:crosses val="autoZero"/>
        <c:crossBetween val="midCat"/>
        <c:majorUnit val="5"/>
      </c:valAx>
      <c:valAx>
        <c:axId val="30360230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36003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8"/>
          <c:h val="0.77074260114041127"/>
        </c:manualLayout>
      </c:layout>
      <c:scatterChart>
        <c:scatterStyle val="smoothMarker"/>
        <c:ser>
          <c:idx val="0"/>
          <c:order val="0"/>
          <c:tx>
            <c:strRef>
              <c:f>Sheet1!$A$1</c:f>
              <c:strCache>
                <c:ptCount val="1"/>
                <c:pt idx="0">
                  <c:v>Bilirubin</c:v>
                </c:pt>
              </c:strCache>
            </c:strRef>
          </c:tx>
          <c:spPr>
            <a:ln w="38100">
              <a:solidFill>
                <a:srgbClr val="00FF00"/>
              </a:solidFill>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Sheet1!$B$2:$B$32</c:f>
              <c:numCache>
                <c:formatCode>General</c:formatCode>
                <c:ptCount val="31"/>
                <c:pt idx="0">
                  <c:v>0.95666660129830094</c:v>
                </c:pt>
                <c:pt idx="1">
                  <c:v>0.97089830201594662</c:v>
                </c:pt>
                <c:pt idx="2">
                  <c:v>0.98534171839821405</c:v>
                </c:pt>
                <c:pt idx="3">
                  <c:v>1</c:v>
                </c:pt>
                <c:pt idx="4">
                  <c:v>1.0148763432300598</c:v>
                </c:pt>
                <c:pt idx="5">
                  <c:v>1.0299739920480098</c:v>
                </c:pt>
                <c:pt idx="6">
                  <c:v>1.0452962386717499</c:v>
                </c:pt>
                <c:pt idx="7">
                  <c:v>1.0608464242953295</c:v>
                </c:pt>
                <c:pt idx="8">
                  <c:v>1.0766279398175223</c:v>
                </c:pt>
                <c:pt idx="9">
                  <c:v>1.0926442265813101</c:v>
                </c:pt>
                <c:pt idx="10">
                  <c:v>1.1088987771242698</c:v>
                </c:pt>
                <c:pt idx="11">
                  <c:v>1.1253951359401599</c:v>
                </c:pt>
                <c:pt idx="12">
                  <c:v>1.1421369002518507</c:v>
                </c:pt>
                <c:pt idx="13">
                  <c:v>1.1591277207957122</c:v>
                </c:pt>
                <c:pt idx="14">
                  <c:v>1.17637130261773</c:v>
                </c:pt>
                <c:pt idx="15">
                  <c:v>1.1938714058814599</c:v>
                </c:pt>
                <c:pt idx="16">
                  <c:v>1.2116318466878992</c:v>
                </c:pt>
                <c:pt idx="17">
                  <c:v>1.2296564979076861</c:v>
                </c:pt>
                <c:pt idx="18">
                  <c:v>1.2479492900256293</c:v>
                </c:pt>
                <c:pt idx="19">
                  <c:v>1.2665142119977799</c:v>
                </c:pt>
                <c:pt idx="20">
                  <c:v>1.2853553121212</c:v>
                </c:pt>
                <c:pt idx="21">
                  <c:v>1.3044766989168899</c:v>
                </c:pt>
                <c:pt idx="22">
                  <c:v>1.32388254202559</c:v>
                </c:pt>
                <c:pt idx="23">
                  <c:v>1.34357707311704</c:v>
                </c:pt>
                <c:pt idx="24">
                  <c:v>1.3635645868127699</c:v>
                </c:pt>
                <c:pt idx="25">
                  <c:v>1.38384944162254</c:v>
                </c:pt>
                <c:pt idx="26">
                  <c:v>1.4044360608948399</c:v>
                </c:pt>
                <c:pt idx="27">
                  <c:v>1.4253289337813799</c:v>
                </c:pt>
                <c:pt idx="28">
                  <c:v>1.4465326162160499</c:v>
                </c:pt>
                <c:pt idx="29">
                  <c:v>1.4680517319083501</c:v>
                </c:pt>
                <c:pt idx="30">
                  <c:v>1.4898909733517001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Sheet1!$C$2:$C$32</c:f>
              <c:numCache>
                <c:formatCode>General</c:formatCode>
                <c:ptCount val="31"/>
                <c:pt idx="0">
                  <c:v>0.93795596947661197</c:v>
                </c:pt>
                <c:pt idx="1">
                  <c:v>0.95819735528574002</c:v>
                </c:pt>
                <c:pt idx="2">
                  <c:v>0.97887555658815217</c:v>
                </c:pt>
                <c:pt idx="3">
                  <c:v>1</c:v>
                </c:pt>
                <c:pt idx="4">
                  <c:v>1.0082163647373101</c:v>
                </c:pt>
                <c:pt idx="5">
                  <c:v>1.0165002381241004</c:v>
                </c:pt>
                <c:pt idx="6">
                  <c:v>1.0248521748361072</c:v>
                </c:pt>
                <c:pt idx="7">
                  <c:v>1.0332727341063701</c:v>
                </c:pt>
                <c:pt idx="8">
                  <c:v>1.0417624797628999</c:v>
                </c:pt>
                <c:pt idx="9">
                  <c:v>1.05032198026627</c:v>
                </c:pt>
                <c:pt idx="10">
                  <c:v>1.0589518087477501</c:v>
                </c:pt>
                <c:pt idx="11">
                  <c:v>1.06765254304765</c:v>
                </c:pt>
                <c:pt idx="12">
                  <c:v>1.0764247657540398</c:v>
                </c:pt>
                <c:pt idx="13">
                  <c:v>1.0852690642417595</c:v>
                </c:pt>
                <c:pt idx="14">
                  <c:v>1.0941860307116802</c:v>
                </c:pt>
                <c:pt idx="15">
                  <c:v>1.1031762622304504</c:v>
                </c:pt>
                <c:pt idx="16">
                  <c:v>1.1122403607704801</c:v>
                </c:pt>
                <c:pt idx="17">
                  <c:v>1.12137893325013</c:v>
                </c:pt>
                <c:pt idx="18">
                  <c:v>1.1305925915744399</c:v>
                </c:pt>
                <c:pt idx="19">
                  <c:v>1.1398819526761099</c:v>
                </c:pt>
                <c:pt idx="20">
                  <c:v>1.1492476385567822</c:v>
                </c:pt>
                <c:pt idx="21">
                  <c:v>1.15869027632864</c:v>
                </c:pt>
                <c:pt idx="22">
                  <c:v>1.1682104982565407</c:v>
                </c:pt>
                <c:pt idx="23">
                  <c:v>1.1778089418001501</c:v>
                </c:pt>
                <c:pt idx="24">
                  <c:v>1.1874862496568401</c:v>
                </c:pt>
                <c:pt idx="25">
                  <c:v>1.1972430698045695</c:v>
                </c:pt>
                <c:pt idx="26">
                  <c:v>1.2070800555452799</c:v>
                </c:pt>
                <c:pt idx="27">
                  <c:v>1.2169978655487701</c:v>
                </c:pt>
                <c:pt idx="28">
                  <c:v>1.2269971638966441</c:v>
                </c:pt>
                <c:pt idx="29">
                  <c:v>1.23707862012686</c:v>
                </c:pt>
                <c:pt idx="30">
                  <c:v>1.2472429092785504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Sheet1!$D$2:$D$32</c:f>
              <c:numCache>
                <c:formatCode>General</c:formatCode>
                <c:ptCount val="31"/>
                <c:pt idx="0">
                  <c:v>0.97575047851163177</c:v>
                </c:pt>
                <c:pt idx="1">
                  <c:v>0.983767600335679</c:v>
                </c:pt>
                <c:pt idx="2">
                  <c:v>0.99185059375678097</c:v>
                </c:pt>
                <c:pt idx="3">
                  <c:v>1</c:v>
                </c:pt>
                <c:pt idx="4">
                  <c:v>1.0215803155668599</c:v>
                </c:pt>
                <c:pt idx="5">
                  <c:v>1.0436263411536792</c:v>
                </c:pt>
                <c:pt idx="6">
                  <c:v>1.0661481269296895</c:v>
                </c:pt>
                <c:pt idx="7">
                  <c:v>1.0891559399498523</c:v>
                </c:pt>
                <c:pt idx="8">
                  <c:v>1.1126602688354799</c:v>
                </c:pt>
                <c:pt idx="9">
                  <c:v>1.1366718285556601</c:v>
                </c:pt>
                <c:pt idx="10">
                  <c:v>1.1612015653118501</c:v>
                </c:pt>
                <c:pt idx="11">
                  <c:v>1.1862606615280307</c:v>
                </c:pt>
                <c:pt idx="12">
                  <c:v>1.2118605409483498</c:v>
                </c:pt>
                <c:pt idx="13">
                  <c:v>1.2380128738450507</c:v>
                </c:pt>
                <c:pt idx="14">
                  <c:v>1.2647295823384492</c:v>
                </c:pt>
                <c:pt idx="15">
                  <c:v>1.2920228458320699</c:v>
                </c:pt>
                <c:pt idx="16">
                  <c:v>1.31990510656472</c:v>
                </c:pt>
                <c:pt idx="17">
                  <c:v>1.3483890752826999</c:v>
                </c:pt>
                <c:pt idx="18">
                  <c:v>1.37748773703421</c:v>
                </c:pt>
                <c:pt idx="19">
                  <c:v>1.4072143570888727</c:v>
                </c:pt>
                <c:pt idx="20">
                  <c:v>1.4375824869850899</c:v>
                </c:pt>
                <c:pt idx="21">
                  <c:v>1.46860597070762</c:v>
                </c:pt>
                <c:pt idx="22">
                  <c:v>1.50029895099887</c:v>
                </c:pt>
                <c:pt idx="23">
                  <c:v>1.5326758758060601</c:v>
                </c:pt>
                <c:pt idx="24">
                  <c:v>1.56575150486767</c:v>
                </c:pt>
                <c:pt idx="25">
                  <c:v>1.59954091644201</c:v>
                </c:pt>
                <c:pt idx="26">
                  <c:v>1.6340595141809406</c:v>
                </c:pt>
                <c:pt idx="27">
                  <c:v>1.66932303415199</c:v>
                </c:pt>
                <c:pt idx="28">
                  <c:v>1.7053475520120298</c:v>
                </c:pt>
                <c:pt idx="29">
                  <c:v>1.7421494903356198</c:v>
                </c:pt>
                <c:pt idx="30">
                  <c:v>1.7797456261017195</c:v>
                </c:pt>
              </c:numCache>
            </c:numRef>
          </c:yVal>
          <c:smooth val="1"/>
        </c:ser>
        <c:axId val="303829376"/>
        <c:axId val="303831296"/>
      </c:scatterChart>
      <c:valAx>
        <c:axId val="303829376"/>
        <c:scaling>
          <c:orientation val="minMax"/>
          <c:max val="3.5"/>
          <c:min val="0.5"/>
        </c:scaling>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03831296"/>
        <c:crosses val="autoZero"/>
        <c:crossBetween val="midCat"/>
        <c:majorUnit val="0.5"/>
      </c:valAx>
      <c:valAx>
        <c:axId val="30383129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382937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46"/>
          <c:h val="0.77074260114041115"/>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0.66847082992209494</c:v>
                </c:pt>
                <c:pt idx="1">
                  <c:v>0.70806101057837856</c:v>
                </c:pt>
                <c:pt idx="2">
                  <c:v>0.74999591943255606</c:v>
                </c:pt>
                <c:pt idx="3">
                  <c:v>0.79441442299725873</c:v>
                </c:pt>
                <c:pt idx="4">
                  <c:v>0.84146361215348064</c:v>
                </c:pt>
                <c:pt idx="5">
                  <c:v>0.89129928923861801</c:v>
                </c:pt>
                <c:pt idx="6">
                  <c:v>0.94408648398259498</c:v>
                </c:pt>
                <c:pt idx="7">
                  <c:v>1</c:v>
                </c:pt>
                <c:pt idx="8">
                  <c:v>1.0592249936483904</c:v>
                </c:pt>
                <c:pt idx="9">
                  <c:v>1.1219575871694398</c:v>
                </c:pt>
                <c:pt idx="10">
                  <c:v>1.1884055181433295</c:v>
                </c:pt>
                <c:pt idx="11">
                  <c:v>1.25878882740708</c:v>
                </c:pt>
                <c:pt idx="12">
                  <c:v>1.3333405877149398</c:v>
                </c:pt>
                <c:pt idx="13">
                  <c:v>1.4123076755535</c:v>
                </c:pt>
                <c:pt idx="14">
                  <c:v>1.4959515886677399</c:v>
                </c:pt>
                <c:pt idx="15">
                  <c:v>1.5845493120048793</c:v>
                </c:pt>
                <c:pt idx="16">
                  <c:v>1.67839423494395</c:v>
                </c:pt>
                <c:pt idx="17">
                  <c:v>1.7777971228480101</c:v>
                </c:pt>
                <c:pt idx="18">
                  <c:v>1.8830871461568381</c:v>
                </c:pt>
                <c:pt idx="19">
                  <c:v>1.9946129704273543</c:v>
                </c:pt>
                <c:pt idx="20">
                  <c:v>2.1127439109319077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0.61200272495921859</c:v>
                </c:pt>
                <c:pt idx="1">
                  <c:v>0.65647344352558956</c:v>
                </c:pt>
                <c:pt idx="2">
                  <c:v>0.70417559347150316</c:v>
                </c:pt>
                <c:pt idx="3">
                  <c:v>0.75534398433226857</c:v>
                </c:pt>
                <c:pt idx="4">
                  <c:v>0.81023048790179397</c:v>
                </c:pt>
                <c:pt idx="5">
                  <c:v>0.86910527804880255</c:v>
                </c:pt>
                <c:pt idx="6">
                  <c:v>0.932258160623329</c:v>
                </c:pt>
                <c:pt idx="7">
                  <c:v>1</c:v>
                </c:pt>
                <c:pt idx="8">
                  <c:v>1.0459541165119699</c:v>
                </c:pt>
                <c:pt idx="9">
                  <c:v>1.09402001384834</c:v>
                </c:pt>
                <c:pt idx="10">
                  <c:v>1.1442947370311598</c:v>
                </c:pt>
                <c:pt idx="11">
                  <c:v>1.19687979070073</c:v>
                </c:pt>
                <c:pt idx="12">
                  <c:v>1.2518813440534198</c:v>
                </c:pt>
                <c:pt idx="13">
                  <c:v>1.3094104451972199</c:v>
                </c:pt>
                <c:pt idx="14">
                  <c:v>1.3695832453578098</c:v>
                </c:pt>
                <c:pt idx="15">
                  <c:v>1.4325212333878192</c:v>
                </c:pt>
                <c:pt idx="16">
                  <c:v>1.49835148105281</c:v>
                </c:pt>
                <c:pt idx="17">
                  <c:v>1.5672068995889998</c:v>
                </c:pt>
                <c:pt idx="18">
                  <c:v>1.6392265080510799</c:v>
                </c:pt>
                <c:pt idx="19">
                  <c:v>1.7145557139915801</c:v>
                </c:pt>
                <c:pt idx="20">
                  <c:v>1.7933466070386097</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0.73014911900353818</c:v>
                </c:pt>
                <c:pt idx="1">
                  <c:v>0.76370247668934454</c:v>
                </c:pt>
                <c:pt idx="2">
                  <c:v>0.79879774928360003</c:v>
                </c:pt>
                <c:pt idx="3">
                  <c:v>0.83550579412368164</c:v>
                </c:pt>
                <c:pt idx="4">
                  <c:v>0.87390072473326996</c:v>
                </c:pt>
                <c:pt idx="5">
                  <c:v>0.9140600604575615</c:v>
                </c:pt>
                <c:pt idx="6">
                  <c:v>0.95606488297476999</c:v>
                </c:pt>
                <c:pt idx="7">
                  <c:v>1</c:v>
                </c:pt>
                <c:pt idx="8">
                  <c:v>1.0726642492798018</c:v>
                </c:pt>
                <c:pt idx="9">
                  <c:v>1.1506085916830306</c:v>
                </c:pt>
                <c:pt idx="10">
                  <c:v>1.23421670121257</c:v>
                </c:pt>
                <c:pt idx="11">
                  <c:v>1.32390013125478</c:v>
                </c:pt>
                <c:pt idx="12">
                  <c:v>1.4201003404138499</c:v>
                </c:pt>
                <c:pt idx="13">
                  <c:v>1.5232908655520299</c:v>
                </c:pt>
                <c:pt idx="14">
                  <c:v>1.6339796527321409</c:v>
                </c:pt>
                <c:pt idx="15">
                  <c:v>1.7527115575364298</c:v>
                </c:pt>
                <c:pt idx="16">
                  <c:v>1.8800710270688601</c:v>
                </c:pt>
                <c:pt idx="17">
                  <c:v>2.0166849768435378</c:v>
                </c:pt>
                <c:pt idx="18">
                  <c:v>2.1632258767197499</c:v>
                </c:pt>
                <c:pt idx="19">
                  <c:v>2.3204150610742467</c:v>
                </c:pt>
                <c:pt idx="20">
                  <c:v>2.48902627950477</c:v>
                </c:pt>
              </c:numCache>
            </c:numRef>
          </c:yVal>
          <c:smooth val="1"/>
        </c:ser>
        <c:axId val="304040192"/>
        <c:axId val="304050560"/>
      </c:scatterChart>
      <c:valAx>
        <c:axId val="304040192"/>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04050560"/>
        <c:crosses val="autoZero"/>
        <c:crossBetween val="midCat"/>
        <c:majorUnit val="0.5"/>
      </c:valAx>
      <c:valAx>
        <c:axId val="304050560"/>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40401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ser>
          <c:idx val="0"/>
          <c:order val="0"/>
          <c:tx>
            <c:strRef>
              <c:f>Sheet1!$A$1</c:f>
              <c:strCache>
                <c:ptCount val="1"/>
                <c:pt idx="0">
                  <c:v>PRA Class II</c:v>
                </c:pt>
              </c:strCache>
            </c:strRef>
          </c:tx>
          <c:spPr>
            <a:ln w="38100">
              <a:solidFill>
                <a:srgbClr val="00FF00"/>
              </a:solidFill>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Sheet1!$B$2:$B$101</c:f>
              <c:numCache>
                <c:formatCode>General</c:formatCode>
                <c:ptCount val="100"/>
                <c:pt idx="0">
                  <c:v>1</c:v>
                </c:pt>
                <c:pt idx="1">
                  <c:v>1.0049302157137299</c:v>
                </c:pt>
                <c:pt idx="2">
                  <c:v>1.0098847384544163</c:v>
                </c:pt>
                <c:pt idx="3">
                  <c:v>1.0148636880610098</c:v>
                </c:pt>
                <c:pt idx="4">
                  <c:v>1.01986718496318</c:v>
                </c:pt>
                <c:pt idx="5">
                  <c:v>1.0248953501843856</c:v>
                </c:pt>
                <c:pt idx="6">
                  <c:v>1.0299483053447998</c:v>
                </c:pt>
                <c:pt idx="7">
                  <c:v>1.0350261726641283</c:v>
                </c:pt>
                <c:pt idx="8">
                  <c:v>1.0401290749647201</c:v>
                </c:pt>
                <c:pt idx="9">
                  <c:v>1.04525713567442</c:v>
                </c:pt>
                <c:pt idx="10">
                  <c:v>1.0504104788296</c:v>
                </c:pt>
                <c:pt idx="11">
                  <c:v>1.0555892290781899</c:v>
                </c:pt>
                <c:pt idx="12">
                  <c:v>1.0607935116826299</c:v>
                </c:pt>
                <c:pt idx="13">
                  <c:v>1.0660234525229404</c:v>
                </c:pt>
                <c:pt idx="14">
                  <c:v>1.0712791780997699</c:v>
                </c:pt>
                <c:pt idx="15">
                  <c:v>1.0765608155374298</c:v>
                </c:pt>
                <c:pt idx="16">
                  <c:v>1.0818684925869604</c:v>
                </c:pt>
                <c:pt idx="17">
                  <c:v>1.0872023376293098</c:v>
                </c:pt>
                <c:pt idx="18">
                  <c:v>1.0925624796783007</c:v>
                </c:pt>
                <c:pt idx="19">
                  <c:v>1.0979490483838199</c:v>
                </c:pt>
                <c:pt idx="20">
                  <c:v>1.1033621740350401</c:v>
                </c:pt>
                <c:pt idx="21">
                  <c:v>1.1088019875633899</c:v>
                </c:pt>
                <c:pt idx="22">
                  <c:v>1.11426862054589</c:v>
                </c:pt>
                <c:pt idx="23">
                  <c:v>1.1197622052082099</c:v>
                </c:pt>
                <c:pt idx="24">
                  <c:v>1.1252828744279701</c:v>
                </c:pt>
                <c:pt idx="25">
                  <c:v>1.1308307617378601</c:v>
                </c:pt>
                <c:pt idx="26">
                  <c:v>1.1364060013289401</c:v>
                </c:pt>
                <c:pt idx="27">
                  <c:v>1.1420087280538807</c:v>
                </c:pt>
                <c:pt idx="28">
                  <c:v>1.1476390774301204</c:v>
                </c:pt>
                <c:pt idx="29">
                  <c:v>1.15329718564336</c:v>
                </c:pt>
                <c:pt idx="30">
                  <c:v>1.1589831895506195</c:v>
                </c:pt>
                <c:pt idx="31">
                  <c:v>1.1646972266836801</c:v>
                </c:pt>
                <c:pt idx="32">
                  <c:v>1.1704394352524099</c:v>
                </c:pt>
                <c:pt idx="33">
                  <c:v>1.1762099541480595</c:v>
                </c:pt>
                <c:pt idx="34">
                  <c:v>1.1820089229466491</c:v>
                </c:pt>
                <c:pt idx="35">
                  <c:v>1.1878364819123099</c:v>
                </c:pt>
                <c:pt idx="36">
                  <c:v>1.19369277200077</c:v>
                </c:pt>
                <c:pt idx="37">
                  <c:v>1.1995779348626643</c:v>
                </c:pt>
                <c:pt idx="38">
                  <c:v>1.2054921128469398</c:v>
                </c:pt>
                <c:pt idx="39">
                  <c:v>1.2114354490044577</c:v>
                </c:pt>
                <c:pt idx="40">
                  <c:v>1.2174080870913198</c:v>
                </c:pt>
                <c:pt idx="41">
                  <c:v>1.22341017157231</c:v>
                </c:pt>
                <c:pt idx="42">
                  <c:v>1.2294418476245192</c:v>
                </c:pt>
                <c:pt idx="43">
                  <c:v>1.2355032611407999</c:v>
                </c:pt>
                <c:pt idx="44">
                  <c:v>1.2415945587332398</c:v>
                </c:pt>
                <c:pt idx="45">
                  <c:v>1.24771588773678</c:v>
                </c:pt>
                <c:pt idx="46">
                  <c:v>1.2538673962127598</c:v>
                </c:pt>
                <c:pt idx="47">
                  <c:v>1.2600492329524904</c:v>
                </c:pt>
                <c:pt idx="48">
                  <c:v>1.2662615474808698</c:v>
                </c:pt>
                <c:pt idx="49">
                  <c:v>1.2725044900599356</c:v>
                </c:pt>
                <c:pt idx="50">
                  <c:v>1.2787782116926198</c:v>
                </c:pt>
                <c:pt idx="51">
                  <c:v>1.2850828641262972</c:v>
                </c:pt>
                <c:pt idx="52">
                  <c:v>1.29141859985644</c:v>
                </c:pt>
                <c:pt idx="53">
                  <c:v>1.2977855721304499</c:v>
                </c:pt>
                <c:pt idx="54">
                  <c:v>1.3041839349512345</c:v>
                </c:pt>
                <c:pt idx="55">
                  <c:v>1.31061384308089</c:v>
                </c:pt>
                <c:pt idx="56">
                  <c:v>1.3170754520446692</c:v>
                </c:pt>
                <c:pt idx="57">
                  <c:v>1.3235689181345098</c:v>
                </c:pt>
                <c:pt idx="58">
                  <c:v>1.3300943984128792</c:v>
                </c:pt>
                <c:pt idx="59">
                  <c:v>1.3366520507166901</c:v>
                </c:pt>
                <c:pt idx="60">
                  <c:v>1.3432420336609101</c:v>
                </c:pt>
                <c:pt idx="61">
                  <c:v>1.3498645066425998</c:v>
                </c:pt>
                <c:pt idx="62">
                  <c:v>1.35651962984465</c:v>
                </c:pt>
                <c:pt idx="63">
                  <c:v>1.3632075642396901</c:v>
                </c:pt>
                <c:pt idx="64">
                  <c:v>1.3699284715939699</c:v>
                </c:pt>
                <c:pt idx="65">
                  <c:v>1.3766825144713291</c:v>
                </c:pt>
                <c:pt idx="66">
                  <c:v>1.3834698562369598</c:v>
                </c:pt>
                <c:pt idx="67">
                  <c:v>1.3902906610616501</c:v>
                </c:pt>
                <c:pt idx="68">
                  <c:v>1.3971450939254599</c:v>
                </c:pt>
                <c:pt idx="69">
                  <c:v>1.40403332062189</c:v>
                </c:pt>
                <c:pt idx="70">
                  <c:v>1.4109555077618101</c:v>
                </c:pt>
                <c:pt idx="71">
                  <c:v>1.4179118227775398</c:v>
                </c:pt>
                <c:pt idx="72">
                  <c:v>1.4249024339268801</c:v>
                </c:pt>
                <c:pt idx="73">
                  <c:v>1.4319275102971356</c:v>
                </c:pt>
                <c:pt idx="74">
                  <c:v>1.43898722180933</c:v>
                </c:pt>
                <c:pt idx="75">
                  <c:v>1.4460817392221499</c:v>
                </c:pt>
                <c:pt idx="76">
                  <c:v>1.4532112341361898</c:v>
                </c:pt>
                <c:pt idx="77">
                  <c:v>1.4603758789980901</c:v>
                </c:pt>
                <c:pt idx="78">
                  <c:v>1.4675758471046556</c:v>
                </c:pt>
                <c:pt idx="79">
                  <c:v>1.4748113126071356</c:v>
                </c:pt>
                <c:pt idx="80">
                  <c:v>1.48208245051535</c:v>
                </c:pt>
                <c:pt idx="81">
                  <c:v>1.48938943670192</c:v>
                </c:pt>
                <c:pt idx="82">
                  <c:v>1.4967324479066</c:v>
                </c:pt>
                <c:pt idx="83">
                  <c:v>1.5041116617405101</c:v>
                </c:pt>
                <c:pt idx="84">
                  <c:v>1.5115272566904077</c:v>
                </c:pt>
                <c:pt idx="85">
                  <c:v>1.5189794121230704</c:v>
                </c:pt>
                <c:pt idx="86">
                  <c:v>1.5264683082895498</c:v>
                </c:pt>
                <c:pt idx="87">
                  <c:v>1.5339941263295898</c:v>
                </c:pt>
                <c:pt idx="88">
                  <c:v>1.5415570482759799</c:v>
                </c:pt>
                <c:pt idx="89">
                  <c:v>1.5491572570589898</c:v>
                </c:pt>
                <c:pt idx="90">
                  <c:v>1.55679493651078</c:v>
                </c:pt>
                <c:pt idx="91">
                  <c:v>1.56447027136981</c:v>
                </c:pt>
                <c:pt idx="92">
                  <c:v>1.57218344728537</c:v>
                </c:pt>
                <c:pt idx="93">
                  <c:v>1.5799346508220229</c:v>
                </c:pt>
                <c:pt idx="94">
                  <c:v>1.5877240694641683</c:v>
                </c:pt>
                <c:pt idx="95">
                  <c:v>1.59555189162051</c:v>
                </c:pt>
                <c:pt idx="96">
                  <c:v>1.60341830662865</c:v>
                </c:pt>
                <c:pt idx="97">
                  <c:v>1.6113235047596599</c:v>
                </c:pt>
                <c:pt idx="98">
                  <c:v>1.6192676772227199</c:v>
                </c:pt>
                <c:pt idx="99">
                  <c:v>1.6272510161696898</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Sheet1!$C$2:$C$101</c:f>
              <c:numCache>
                <c:formatCode>General</c:formatCode>
                <c:ptCount val="100"/>
                <c:pt idx="0">
                  <c:v>1</c:v>
                </c:pt>
                <c:pt idx="1">
                  <c:v>1.0008157751508799</c:v>
                </c:pt>
                <c:pt idx="2">
                  <c:v>1.0016322157908502</c:v>
                </c:pt>
                <c:pt idx="3">
                  <c:v>1.0024493224628299</c:v>
                </c:pt>
                <c:pt idx="4">
                  <c:v>1.0032670957101038</c:v>
                </c:pt>
                <c:pt idx="5">
                  <c:v>1.0040855360765011</c:v>
                </c:pt>
                <c:pt idx="6">
                  <c:v>1.0049046441061738</c:v>
                </c:pt>
                <c:pt idx="7">
                  <c:v>1.0057244203438498</c:v>
                </c:pt>
                <c:pt idx="8">
                  <c:v>1.0065448653345999</c:v>
                </c:pt>
                <c:pt idx="9">
                  <c:v>1.00736597962399</c:v>
                </c:pt>
                <c:pt idx="10">
                  <c:v>1.0081877637580261</c:v>
                </c:pt>
                <c:pt idx="11">
                  <c:v>1.0090102182831098</c:v>
                </c:pt>
                <c:pt idx="12">
                  <c:v>1.0098333437461604</c:v>
                </c:pt>
                <c:pt idx="13">
                  <c:v>1.0106571406945395</c:v>
                </c:pt>
                <c:pt idx="14">
                  <c:v>1.0114816096759698</c:v>
                </c:pt>
                <c:pt idx="15">
                  <c:v>1.01230675123872</c:v>
                </c:pt>
                <c:pt idx="16">
                  <c:v>1.0131325659314501</c:v>
                </c:pt>
                <c:pt idx="17">
                  <c:v>1.0139590543032799</c:v>
                </c:pt>
                <c:pt idx="18">
                  <c:v>1.0147862169038</c:v>
                </c:pt>
                <c:pt idx="19">
                  <c:v>1.0156140542829892</c:v>
                </c:pt>
                <c:pt idx="20">
                  <c:v>1.0164425669913872</c:v>
                </c:pt>
                <c:pt idx="21">
                  <c:v>1.0172717555798176</c:v>
                </c:pt>
                <c:pt idx="22">
                  <c:v>1.01810162059972</c:v>
                </c:pt>
                <c:pt idx="23">
                  <c:v>1.01893216260288</c:v>
                </c:pt>
                <c:pt idx="24">
                  <c:v>1.0197633821415593</c:v>
                </c:pt>
                <c:pt idx="25">
                  <c:v>1.0205952797685001</c:v>
                </c:pt>
                <c:pt idx="26">
                  <c:v>1.0214278560368399</c:v>
                </c:pt>
                <c:pt idx="27">
                  <c:v>1.02226111150021</c:v>
                </c:pt>
                <c:pt idx="28">
                  <c:v>1.0230950467126898</c:v>
                </c:pt>
                <c:pt idx="29">
                  <c:v>1.0239296622287792</c:v>
                </c:pt>
                <c:pt idx="30">
                  <c:v>1.0247649586034704</c:v>
                </c:pt>
                <c:pt idx="31">
                  <c:v>1.0256009363922101</c:v>
                </c:pt>
                <c:pt idx="32">
                  <c:v>1.0264375961508401</c:v>
                </c:pt>
                <c:pt idx="33">
                  <c:v>1.02727493843571</c:v>
                </c:pt>
                <c:pt idx="34">
                  <c:v>1.028112963803629</c:v>
                </c:pt>
                <c:pt idx="35">
                  <c:v>1.02895167281178</c:v>
                </c:pt>
                <c:pt idx="36">
                  <c:v>1.0297910660179095</c:v>
                </c:pt>
                <c:pt idx="37">
                  <c:v>1.0306311439801799</c:v>
                </c:pt>
                <c:pt idx="38">
                  <c:v>1.0314719072571477</c:v>
                </c:pt>
                <c:pt idx="39">
                  <c:v>1.0323133564079299</c:v>
                </c:pt>
                <c:pt idx="40">
                  <c:v>1.0331554919920201</c:v>
                </c:pt>
                <c:pt idx="41">
                  <c:v>1.0339983145693676</c:v>
                </c:pt>
                <c:pt idx="42">
                  <c:v>1.03484182470046</c:v>
                </c:pt>
                <c:pt idx="43">
                  <c:v>1.03568602294614</c:v>
                </c:pt>
                <c:pt idx="44">
                  <c:v>1.0365309098677895</c:v>
                </c:pt>
                <c:pt idx="45">
                  <c:v>1.0373764860271593</c:v>
                </c:pt>
                <c:pt idx="46">
                  <c:v>1.0382227519865801</c:v>
                </c:pt>
                <c:pt idx="47">
                  <c:v>1.0390697083087299</c:v>
                </c:pt>
                <c:pt idx="48">
                  <c:v>1.0399173555568</c:v>
                </c:pt>
                <c:pt idx="49">
                  <c:v>1.0407656942944288</c:v>
                </c:pt>
                <c:pt idx="50">
                  <c:v>1.0416147250857399</c:v>
                </c:pt>
                <c:pt idx="51">
                  <c:v>1.0424644484952499</c:v>
                </c:pt>
                <c:pt idx="52">
                  <c:v>1.04331486508801</c:v>
                </c:pt>
                <c:pt idx="53">
                  <c:v>1.0441659754295001</c:v>
                </c:pt>
                <c:pt idx="54">
                  <c:v>1.0450177800856499</c:v>
                </c:pt>
                <c:pt idx="55">
                  <c:v>1.0458702796228698</c:v>
                </c:pt>
                <c:pt idx="56">
                  <c:v>1.04672347460804</c:v>
                </c:pt>
                <c:pt idx="57">
                  <c:v>1.0475773656084699</c:v>
                </c:pt>
                <c:pt idx="58">
                  <c:v>1.0484319531919599</c:v>
                </c:pt>
                <c:pt idx="59">
                  <c:v>1.0492872379267641</c:v>
                </c:pt>
                <c:pt idx="60">
                  <c:v>1.0501432203816001</c:v>
                </c:pt>
                <c:pt idx="61">
                  <c:v>1.0509999011256599</c:v>
                </c:pt>
                <c:pt idx="62">
                  <c:v>1.05185728072857</c:v>
                </c:pt>
                <c:pt idx="63">
                  <c:v>1.0527153597604699</c:v>
                </c:pt>
                <c:pt idx="64">
                  <c:v>1.05357413879191</c:v>
                </c:pt>
                <c:pt idx="65">
                  <c:v>1.0544336183939498</c:v>
                </c:pt>
                <c:pt idx="66">
                  <c:v>1.0552937991380804</c:v>
                </c:pt>
                <c:pt idx="67">
                  <c:v>1.0561546815963101</c:v>
                </c:pt>
                <c:pt idx="68">
                  <c:v>1.0570162663410401</c:v>
                </c:pt>
                <c:pt idx="69">
                  <c:v>1.0578785539452</c:v>
                </c:pt>
                <c:pt idx="70">
                  <c:v>1.05874154498216</c:v>
                </c:pt>
                <c:pt idx="71">
                  <c:v>1.0596052400257598</c:v>
                </c:pt>
                <c:pt idx="72">
                  <c:v>1.0604696396503199</c:v>
                </c:pt>
                <c:pt idx="73">
                  <c:v>1.0613347444306098</c:v>
                </c:pt>
                <c:pt idx="74">
                  <c:v>1.0622005549419022</c:v>
                </c:pt>
                <c:pt idx="75">
                  <c:v>1.06306707175986</c:v>
                </c:pt>
                <c:pt idx="76">
                  <c:v>1.0639342954607056</c:v>
                </c:pt>
                <c:pt idx="77">
                  <c:v>1.0648022266211301</c:v>
                </c:pt>
                <c:pt idx="78">
                  <c:v>1.0656708658182101</c:v>
                </c:pt>
                <c:pt idx="79">
                  <c:v>1.0665402136295699</c:v>
                </c:pt>
                <c:pt idx="80">
                  <c:v>1.06741027063326</c:v>
                </c:pt>
                <c:pt idx="81">
                  <c:v>1.06828103740784</c:v>
                </c:pt>
                <c:pt idx="82">
                  <c:v>1.0691525145323295</c:v>
                </c:pt>
                <c:pt idx="83">
                  <c:v>1.0700247025861798</c:v>
                </c:pt>
                <c:pt idx="84">
                  <c:v>1.0708976021493692</c:v>
                </c:pt>
                <c:pt idx="85">
                  <c:v>1.0717712138023376</c:v>
                </c:pt>
                <c:pt idx="86">
                  <c:v>1.0726455381260123</c:v>
                </c:pt>
                <c:pt idx="87">
                  <c:v>1.0735205757017101</c:v>
                </c:pt>
                <c:pt idx="88">
                  <c:v>1.0743963271113299</c:v>
                </c:pt>
                <c:pt idx="89">
                  <c:v>1.0752727929371697</c:v>
                </c:pt>
                <c:pt idx="90">
                  <c:v>1.0761499737620801</c:v>
                </c:pt>
                <c:pt idx="91">
                  <c:v>1.0770278701692999</c:v>
                </c:pt>
                <c:pt idx="92">
                  <c:v>1.0779064827425804</c:v>
                </c:pt>
                <c:pt idx="93">
                  <c:v>1.07878581206619</c:v>
                </c:pt>
                <c:pt idx="94">
                  <c:v>1.0796658587247898</c:v>
                </c:pt>
                <c:pt idx="95">
                  <c:v>1.0805466233036001</c:v>
                </c:pt>
                <c:pt idx="96">
                  <c:v>1.08142810638826</c:v>
                </c:pt>
                <c:pt idx="97">
                  <c:v>1.08231030856491</c:v>
                </c:pt>
                <c:pt idx="98">
                  <c:v>1.0831932304201792</c:v>
                </c:pt>
                <c:pt idx="99">
                  <c:v>1.08407687254117</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Sheet1!$D$2:$D$101</c:f>
              <c:numCache>
                <c:formatCode>General</c:formatCode>
                <c:ptCount val="100"/>
                <c:pt idx="0">
                  <c:v>1</c:v>
                </c:pt>
                <c:pt idx="1">
                  <c:v>1.0090615710990198</c:v>
                </c:pt>
                <c:pt idx="2">
                  <c:v>1.01820525426883</c:v>
                </c:pt>
                <c:pt idx="3">
                  <c:v>1.0274317935737798</c:v>
                </c:pt>
                <c:pt idx="4">
                  <c:v>1.0367419398206401</c:v>
                </c:pt>
                <c:pt idx="5">
                  <c:v>1.0461364506196698</c:v>
                </c:pt>
                <c:pt idx="6">
                  <c:v>1.0556160904462399</c:v>
                </c:pt>
                <c:pt idx="7">
                  <c:v>1.0651816307030899</c:v>
                </c:pt>
                <c:pt idx="8">
                  <c:v>1.0748338497830701</c:v>
                </c:pt>
                <c:pt idx="9">
                  <c:v>1.0845735331325201</c:v>
                </c:pt>
                <c:pt idx="10">
                  <c:v>1.09440147331511</c:v>
                </c:pt>
                <c:pt idx="11">
                  <c:v>1.1043184700764301</c:v>
                </c:pt>
                <c:pt idx="12">
                  <c:v>1.11432533040899</c:v>
                </c:pt>
                <c:pt idx="13">
                  <c:v>1.1244228686179401</c:v>
                </c:pt>
                <c:pt idx="14">
                  <c:v>1.1346119063872881</c:v>
                </c:pt>
                <c:pt idx="15">
                  <c:v>1.14489327284681</c:v>
                </c:pt>
                <c:pt idx="16">
                  <c:v>1.1552678046395095</c:v>
                </c:pt>
                <c:pt idx="17">
                  <c:v>1.1657363459896399</c:v>
                </c:pt>
                <c:pt idx="18">
                  <c:v>1.1762997487715501</c:v>
                </c:pt>
                <c:pt idx="19">
                  <c:v>1.1869588725788223</c:v>
                </c:pt>
                <c:pt idx="20">
                  <c:v>1.19771458479429</c:v>
                </c:pt>
                <c:pt idx="21">
                  <c:v>1.2085677606607401</c:v>
                </c:pt>
                <c:pt idx="22">
                  <c:v>1.2195192833519493</c:v>
                </c:pt>
                <c:pt idx="23">
                  <c:v>1.2305700440446798</c:v>
                </c:pt>
                <c:pt idx="24">
                  <c:v>1.2417209419911099</c:v>
                </c:pt>
                <c:pt idx="25">
                  <c:v>1.25297288459211</c:v>
                </c:pt>
                <c:pt idx="26">
                  <c:v>1.2643267874709756</c:v>
                </c:pt>
                <c:pt idx="27">
                  <c:v>1.2757835745480501</c:v>
                </c:pt>
                <c:pt idx="28">
                  <c:v>1.2873441781157899</c:v>
                </c:pt>
                <c:pt idx="29">
                  <c:v>1.2990095389146898</c:v>
                </c:pt>
                <c:pt idx="30">
                  <c:v>1.3107806062098799</c:v>
                </c:pt>
                <c:pt idx="31">
                  <c:v>1.3226583378682701</c:v>
                </c:pt>
                <c:pt idx="32">
                  <c:v>1.3346437004365701</c:v>
                </c:pt>
                <c:pt idx="33">
                  <c:v>1.34673766921994</c:v>
                </c:pt>
                <c:pt idx="34">
                  <c:v>1.35894122836131</c:v>
                </c:pt>
                <c:pt idx="35">
                  <c:v>1.3712553709215143</c:v>
                </c:pt>
                <c:pt idx="36">
                  <c:v>1.3836810989600199</c:v>
                </c:pt>
                <c:pt idx="37">
                  <c:v>1.3962194236166257</c:v>
                </c:pt>
                <c:pt idx="38">
                  <c:v>1.4088713651935498</c:v>
                </c:pt>
                <c:pt idx="39">
                  <c:v>1.4216379532386298</c:v>
                </c:pt>
                <c:pt idx="40">
                  <c:v>1.4345202266289698</c:v>
                </c:pt>
                <c:pt idx="41">
                  <c:v>1.4475192336555498</c:v>
                </c:pt>
                <c:pt idx="42">
                  <c:v>1.4606360321085199</c:v>
                </c:pt>
                <c:pt idx="43">
                  <c:v>1.4738716893632604</c:v>
                </c:pt>
                <c:pt idx="44">
                  <c:v>1.4872272824672577</c:v>
                </c:pt>
                <c:pt idx="45">
                  <c:v>1.5007038982277499</c:v>
                </c:pt>
                <c:pt idx="46">
                  <c:v>1.5143026333001199</c:v>
                </c:pt>
                <c:pt idx="47">
                  <c:v>1.5280245942771904</c:v>
                </c:pt>
                <c:pt idx="48">
                  <c:v>1.5418708977792877</c:v>
                </c:pt>
                <c:pt idx="49">
                  <c:v>1.5558426705450399</c:v>
                </c:pt>
                <c:pt idx="50">
                  <c:v>1.5699410495230699</c:v>
                </c:pt>
                <c:pt idx="51">
                  <c:v>1.5841671819646095</c:v>
                </c:pt>
                <c:pt idx="52">
                  <c:v>1.5985222255167195</c:v>
                </c:pt>
                <c:pt idx="53">
                  <c:v>1.6130073483166001</c:v>
                </c:pt>
                <c:pt idx="54">
                  <c:v>1.62762372908661</c:v>
                </c:pt>
                <c:pt idx="55">
                  <c:v>1.6423725572301799</c:v>
                </c:pt>
                <c:pt idx="56">
                  <c:v>1.6572550329286206</c:v>
                </c:pt>
                <c:pt idx="57">
                  <c:v>1.6722723672387143</c:v>
                </c:pt>
                <c:pt idx="58">
                  <c:v>1.6874257821913599</c:v>
                </c:pt>
                <c:pt idx="59">
                  <c:v>1.7027165108910101</c:v>
                </c:pt>
                <c:pt idx="60">
                  <c:v>1.7181457976159298</c:v>
                </c:pt>
                <c:pt idx="61">
                  <c:v>1.7337148979194945</c:v>
                </c:pt>
                <c:pt idx="62">
                  <c:v>1.7494250787324293</c:v>
                </c:pt>
                <c:pt idx="63">
                  <c:v>1.7652776184657899</c:v>
                </c:pt>
                <c:pt idx="64">
                  <c:v>1.7812738071150298</c:v>
                </c:pt>
                <c:pt idx="65">
                  <c:v>1.79741494636503</c:v>
                </c:pt>
                <c:pt idx="66">
                  <c:v>1.8137023496959599</c:v>
                </c:pt>
                <c:pt idx="67">
                  <c:v>1.8301373424901899</c:v>
                </c:pt>
                <c:pt idx="68">
                  <c:v>1.8467212621401277</c:v>
                </c:pt>
                <c:pt idx="69">
                  <c:v>1.8634554581570999</c:v>
                </c:pt>
                <c:pt idx="70">
                  <c:v>1.8803412922810498</c:v>
                </c:pt>
                <c:pt idx="71">
                  <c:v>1.8973801385914801</c:v>
                </c:pt>
                <c:pt idx="72">
                  <c:v>1.9145733836192</c:v>
                </c:pt>
                <c:pt idx="73">
                  <c:v>1.9319224264591599</c:v>
                </c:pt>
                <c:pt idx="74">
                  <c:v>1.9494286788843098</c:v>
                </c:pt>
                <c:pt idx="75">
                  <c:v>1.96709356546049</c:v>
                </c:pt>
                <c:pt idx="76">
                  <c:v>1.9849185236623568</c:v>
                </c:pt>
                <c:pt idx="77">
                  <c:v>2.0029050039902567</c:v>
                </c:pt>
                <c:pt idx="78">
                  <c:v>2.0210544700885187</c:v>
                </c:pt>
                <c:pt idx="79">
                  <c:v>2.0393683988642177</c:v>
                </c:pt>
                <c:pt idx="80">
                  <c:v>2.0578482806076197</c:v>
                </c:pt>
                <c:pt idx="81">
                  <c:v>2.0764956191133219</c:v>
                </c:pt>
                <c:pt idx="82">
                  <c:v>2.0953119318027502</c:v>
                </c:pt>
                <c:pt idx="83">
                  <c:v>2.1142987498474315</c:v>
                </c:pt>
                <c:pt idx="84">
                  <c:v>2.1334576182937277</c:v>
                </c:pt>
                <c:pt idx="85">
                  <c:v>2.1527900961886397</c:v>
                </c:pt>
                <c:pt idx="86">
                  <c:v>2.172297756706556</c:v>
                </c:pt>
                <c:pt idx="87">
                  <c:v>2.1919821872771701</c:v>
                </c:pt>
                <c:pt idx="88">
                  <c:v>2.2118449897149577</c:v>
                </c:pt>
                <c:pt idx="89">
                  <c:v>2.23188778034929</c:v>
                </c:pt>
                <c:pt idx="90">
                  <c:v>2.2521121901559598</c:v>
                </c:pt>
                <c:pt idx="91">
                  <c:v>2.2725198648900302</c:v>
                </c:pt>
                <c:pt idx="92">
                  <c:v>2.2931124652196702</c:v>
                </c:pt>
                <c:pt idx="93">
                  <c:v>2.3138916668613212</c:v>
                </c:pt>
                <c:pt idx="94">
                  <c:v>2.3348591607159968</c:v>
                </c:pt>
                <c:pt idx="95">
                  <c:v>2.3560166530070377</c:v>
                </c:pt>
                <c:pt idx="96">
                  <c:v>2.3773658654187377</c:v>
                </c:pt>
                <c:pt idx="97">
                  <c:v>2.3989085352366177</c:v>
                </c:pt>
                <c:pt idx="98">
                  <c:v>2.4206464154886898</c:v>
                </c:pt>
                <c:pt idx="99">
                  <c:v>2.4425812750882598</c:v>
                </c:pt>
              </c:numCache>
            </c:numRef>
          </c:yVal>
          <c:smooth val="1"/>
        </c:ser>
        <c:axId val="304000384"/>
        <c:axId val="304010752"/>
      </c:scatterChart>
      <c:valAx>
        <c:axId val="304000384"/>
        <c:scaling>
          <c:orientation val="minMax"/>
          <c:max val="100"/>
          <c:min val="0"/>
        </c:scaling>
        <c:axPos val="b"/>
        <c:title>
          <c:tx>
            <c:rich>
              <a:bodyPr/>
              <a:lstStyle/>
              <a:p>
                <a:pPr>
                  <a:defRPr sz="1700"/>
                </a:pPr>
                <a:r>
                  <a:rPr lang="en-US" sz="1700" dirty="0" smtClean="0"/>
                  <a:t>Recipient</a:t>
                </a:r>
                <a:r>
                  <a:rPr lang="en-US" sz="1700" baseline="0" dirty="0" smtClean="0"/>
                  <a:t> PRA Class II (%)</a:t>
                </a:r>
                <a:endParaRPr lang="en-US" sz="1700" dirty="0"/>
              </a:p>
            </c:rich>
          </c:tx>
        </c:title>
        <c:numFmt formatCode="#,##0" sourceLinked="0"/>
        <c:tickLblPos val="nextTo"/>
        <c:txPr>
          <a:bodyPr rot="0"/>
          <a:lstStyle/>
          <a:p>
            <a:pPr>
              <a:defRPr sz="1500" b="1"/>
            </a:pPr>
            <a:endParaRPr lang="en-US"/>
          </a:p>
        </c:txPr>
        <c:crossAx val="304010752"/>
        <c:crosses val="autoZero"/>
        <c:crossBetween val="midCat"/>
        <c:majorUnit val="10"/>
      </c:valAx>
      <c:valAx>
        <c:axId val="30401075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40003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8"/>
          <c:h val="0.77074260114041193"/>
        </c:manualLayout>
      </c:layout>
      <c:scatterChart>
        <c:scatterStyle val="smoothMarker"/>
        <c:ser>
          <c:idx val="0"/>
          <c:order val="0"/>
          <c:tx>
            <c:strRef>
              <c:f>Sheet1!$A$1</c:f>
              <c:strCache>
                <c:ptCount val="1"/>
                <c:pt idx="0">
                  <c:v>PA systolic</c:v>
                </c:pt>
              </c:strCache>
            </c:strRef>
          </c:tx>
          <c:spPr>
            <a:ln w="38100">
              <a:solidFill>
                <a:srgbClr val="00FF00"/>
              </a:solidFill>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Sheet1!$B$2:$B$62</c:f>
              <c:numCache>
                <c:formatCode>General</c:formatCode>
                <c:ptCount val="61"/>
                <c:pt idx="0">
                  <c:v>0.82268736933606856</c:v>
                </c:pt>
                <c:pt idx="1">
                  <c:v>0.82888642774859234</c:v>
                </c:pt>
                <c:pt idx="2">
                  <c:v>0.8351321968882095</c:v>
                </c:pt>
                <c:pt idx="3">
                  <c:v>0.84142502872645997</c:v>
                </c:pt>
                <c:pt idx="4">
                  <c:v>0.84776527788701195</c:v>
                </c:pt>
                <c:pt idx="5">
                  <c:v>0.85415330166567605</c:v>
                </c:pt>
                <c:pt idx="6">
                  <c:v>0.86058946005053605</c:v>
                </c:pt>
                <c:pt idx="7">
                  <c:v>0.86707411574222959</c:v>
                </c:pt>
                <c:pt idx="8">
                  <c:v>0.87360763417440856</c:v>
                </c:pt>
                <c:pt idx="9">
                  <c:v>0.88019038353426549</c:v>
                </c:pt>
                <c:pt idx="10">
                  <c:v>0.88682273478340301</c:v>
                </c:pt>
                <c:pt idx="11">
                  <c:v>0.89350506167862098</c:v>
                </c:pt>
                <c:pt idx="12">
                  <c:v>0.90023774079303565</c:v>
                </c:pt>
                <c:pt idx="13">
                  <c:v>0.907021151537311</c:v>
                </c:pt>
                <c:pt idx="14">
                  <c:v>0.91385567618099506</c:v>
                </c:pt>
                <c:pt idx="15">
                  <c:v>0.92074169987408716</c:v>
                </c:pt>
                <c:pt idx="16">
                  <c:v>0.92767961066876792</c:v>
                </c:pt>
                <c:pt idx="17">
                  <c:v>0.93466979954120599</c:v>
                </c:pt>
                <c:pt idx="18">
                  <c:v>0.94171266041367663</c:v>
                </c:pt>
                <c:pt idx="19">
                  <c:v>0.94880859017667163</c:v>
                </c:pt>
                <c:pt idx="20">
                  <c:v>0.95595798871131277</c:v>
                </c:pt>
                <c:pt idx="21">
                  <c:v>0.96316125891190008</c:v>
                </c:pt>
                <c:pt idx="22">
                  <c:v>0.97041880670856495</c:v>
                </c:pt>
                <c:pt idx="23">
                  <c:v>0.97773104109020004</c:v>
                </c:pt>
                <c:pt idx="24">
                  <c:v>0.98509837412745949</c:v>
                </c:pt>
                <c:pt idx="25">
                  <c:v>0.99252122099603457</c:v>
                </c:pt>
                <c:pt idx="26">
                  <c:v>1</c:v>
                </c:pt>
                <c:pt idx="27">
                  <c:v>1.0075351325954098</c:v>
                </c:pt>
                <c:pt idx="28">
                  <c:v>1.0151270434140498</c:v>
                </c:pt>
                <c:pt idx="29">
                  <c:v>1.02277616028737</c:v>
                </c:pt>
                <c:pt idx="30">
                  <c:v>1.0304829142705723</c:v>
                </c:pt>
                <c:pt idx="31">
                  <c:v>1.0382477396669043</c:v>
                </c:pt>
                <c:pt idx="32">
                  <c:v>1.0460710740521699</c:v>
                </c:pt>
                <c:pt idx="33">
                  <c:v>1.0539533582993676</c:v>
                </c:pt>
                <c:pt idx="34">
                  <c:v>1.06189503660354</c:v>
                </c:pt>
                <c:pt idx="35">
                  <c:v>1.06989655650676</c:v>
                </c:pt>
                <c:pt idx="36">
                  <c:v>1.07795836892341</c:v>
                </c:pt>
                <c:pt idx="37">
                  <c:v>1.0860809281656043</c:v>
                </c:pt>
                <c:pt idx="38">
                  <c:v>1.0942646919686598</c:v>
                </c:pt>
                <c:pt idx="39">
                  <c:v>1.1025101215171316</c:v>
                </c:pt>
                <c:pt idx="40">
                  <c:v>1.1108176814705495</c:v>
                </c:pt>
                <c:pt idx="41">
                  <c:v>1.119187839989767</c:v>
                </c:pt>
                <c:pt idx="42">
                  <c:v>1.12762106876324</c:v>
                </c:pt>
                <c:pt idx="43">
                  <c:v>1.1361178430337691</c:v>
                </c:pt>
                <c:pt idx="44">
                  <c:v>1.1446786416250201</c:v>
                </c:pt>
                <c:pt idx="45">
                  <c:v>1.1533039469688107</c:v>
                </c:pt>
                <c:pt idx="46">
                  <c:v>1.1619942451320127</c:v>
                </c:pt>
                <c:pt idx="47">
                  <c:v>1.1707500258442141</c:v>
                </c:pt>
                <c:pt idx="48">
                  <c:v>1.1795717825250198</c:v>
                </c:pt>
                <c:pt idx="49">
                  <c:v>1.1884600123121498</c:v>
                </c:pt>
                <c:pt idx="50">
                  <c:v>1.1974152160892699</c:v>
                </c:pt>
                <c:pt idx="51">
                  <c:v>1.2064378985142599</c:v>
                </c:pt>
                <c:pt idx="52">
                  <c:v>1.2155285680476904</c:v>
                </c:pt>
                <c:pt idx="53">
                  <c:v>1.2246877369814595</c:v>
                </c:pt>
                <c:pt idx="54">
                  <c:v>1.2339159214675801</c:v>
                </c:pt>
                <c:pt idx="55">
                  <c:v>1.2432136415474278</c:v>
                </c:pt>
                <c:pt idx="56">
                  <c:v>1.2525814211809101</c:v>
                </c:pt>
                <c:pt idx="57">
                  <c:v>1.26201978827606</c:v>
                </c:pt>
                <c:pt idx="58">
                  <c:v>1.2715292747187499</c:v>
                </c:pt>
                <c:pt idx="59">
                  <c:v>1.2811104164027101</c:v>
                </c:pt>
                <c:pt idx="60">
                  <c:v>1.2907637532596477</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Sheet1!$C$2:$C$62</c:f>
              <c:numCache>
                <c:formatCode>General</c:formatCode>
                <c:ptCount val="61"/>
                <c:pt idx="0">
                  <c:v>0.73270069793859982</c:v>
                </c:pt>
                <c:pt idx="1">
                  <c:v>0.74151806490024985</c:v>
                </c:pt>
                <c:pt idx="2">
                  <c:v>0.75044154061869106</c:v>
                </c:pt>
                <c:pt idx="3">
                  <c:v>0.75947240201343214</c:v>
                </c:pt>
                <c:pt idx="4">
                  <c:v>0.76861194137056565</c:v>
                </c:pt>
                <c:pt idx="5">
                  <c:v>0.77786146652763377</c:v>
                </c:pt>
                <c:pt idx="6">
                  <c:v>0.78722230106075619</c:v>
                </c:pt>
                <c:pt idx="7">
                  <c:v>0.79669578447410438</c:v>
                </c:pt>
                <c:pt idx="8">
                  <c:v>0.80628327239144904</c:v>
                </c:pt>
                <c:pt idx="9">
                  <c:v>0.81598613675029397</c:v>
                </c:pt>
                <c:pt idx="10">
                  <c:v>0.82580576599809363</c:v>
                </c:pt>
                <c:pt idx="11">
                  <c:v>0.83574356529097105</c:v>
                </c:pt>
                <c:pt idx="12">
                  <c:v>0.84580095669480382</c:v>
                </c:pt>
                <c:pt idx="13">
                  <c:v>0.85597937938865665</c:v>
                </c:pt>
                <c:pt idx="14">
                  <c:v>0.8662802898708265</c:v>
                </c:pt>
                <c:pt idx="15">
                  <c:v>0.87670516216716965</c:v>
                </c:pt>
                <c:pt idx="16">
                  <c:v>0.88725548804206456</c:v>
                </c:pt>
                <c:pt idx="17">
                  <c:v>0.89793277721188502</c:v>
                </c:pt>
                <c:pt idx="18">
                  <c:v>0.90873855756102495</c:v>
                </c:pt>
                <c:pt idx="19">
                  <c:v>0.91967437536053764</c:v>
                </c:pt>
                <c:pt idx="20">
                  <c:v>0.93074179548940505</c:v>
                </c:pt>
                <c:pt idx="21">
                  <c:v>0.94194240165844234</c:v>
                </c:pt>
                <c:pt idx="22">
                  <c:v>0.95327779663696399</c:v>
                </c:pt>
                <c:pt idx="23">
                  <c:v>0.96474960248212482</c:v>
                </c:pt>
                <c:pt idx="24">
                  <c:v>0.97635946077096158</c:v>
                </c:pt>
                <c:pt idx="25">
                  <c:v>0.98810903283542695</c:v>
                </c:pt>
                <c:pt idx="26">
                  <c:v>1</c:v>
                </c:pt>
                <c:pt idx="27">
                  <c:v>1.0030562010729498</c:v>
                </c:pt>
                <c:pt idx="28">
                  <c:v>1.0061217425108804</c:v>
                </c:pt>
                <c:pt idx="29">
                  <c:v>1.0091966528598506</c:v>
                </c:pt>
                <c:pt idx="30">
                  <c:v>1.0122809607531607</c:v>
                </c:pt>
                <c:pt idx="31">
                  <c:v>1.0153746949115299</c:v>
                </c:pt>
                <c:pt idx="32">
                  <c:v>1.0184778841435707</c:v>
                </c:pt>
                <c:pt idx="33">
                  <c:v>1.0215905573458492</c:v>
                </c:pt>
                <c:pt idx="34">
                  <c:v>1.0247127435033301</c:v>
                </c:pt>
                <c:pt idx="35">
                  <c:v>1.0278444716894792</c:v>
                </c:pt>
                <c:pt idx="36">
                  <c:v>1.0309857710666901</c:v>
                </c:pt>
                <c:pt idx="37">
                  <c:v>1.0341366708864099</c:v>
                </c:pt>
                <c:pt idx="38">
                  <c:v>1.0372972004895498</c:v>
                </c:pt>
                <c:pt idx="39">
                  <c:v>1.0404673893066501</c:v>
                </c:pt>
                <c:pt idx="40">
                  <c:v>1.0436472668582295</c:v>
                </c:pt>
                <c:pt idx="41">
                  <c:v>1.0468368627549698</c:v>
                </c:pt>
                <c:pt idx="42">
                  <c:v>1.0500362066981199</c:v>
                </c:pt>
                <c:pt idx="43">
                  <c:v>1.0532453284796599</c:v>
                </c:pt>
                <c:pt idx="44">
                  <c:v>1.0564642579826229</c:v>
                </c:pt>
                <c:pt idx="45">
                  <c:v>1.0596930251814098</c:v>
                </c:pt>
                <c:pt idx="46">
                  <c:v>1.0629316601419698</c:v>
                </c:pt>
                <c:pt idx="47">
                  <c:v>1.0661801930221599</c:v>
                </c:pt>
                <c:pt idx="48">
                  <c:v>1.0694386540720298</c:v>
                </c:pt>
                <c:pt idx="49">
                  <c:v>1.07270707363406</c:v>
                </c:pt>
                <c:pt idx="50">
                  <c:v>1.0759854821434598</c:v>
                </c:pt>
                <c:pt idx="51">
                  <c:v>1.0792739101284599</c:v>
                </c:pt>
                <c:pt idx="52">
                  <c:v>1.0825723882106</c:v>
                </c:pt>
                <c:pt idx="53">
                  <c:v>1.0858809471049804</c:v>
                </c:pt>
                <c:pt idx="54">
                  <c:v>1.0891996176206038</c:v>
                </c:pt>
                <c:pt idx="55">
                  <c:v>1.09252843066065</c:v>
                </c:pt>
                <c:pt idx="56">
                  <c:v>1.0958674172226492</c:v>
                </c:pt>
                <c:pt idx="57">
                  <c:v>1.0992166083989798</c:v>
                </c:pt>
                <c:pt idx="58">
                  <c:v>1.10257603537697</c:v>
                </c:pt>
                <c:pt idx="59">
                  <c:v>1.1059457294393</c:v>
                </c:pt>
                <c:pt idx="60">
                  <c:v>1.1093257219642301</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Sheet1!$D$2:$D$62</c:f>
              <c:numCache>
                <c:formatCode>General</c:formatCode>
                <c:ptCount val="61"/>
                <c:pt idx="0">
                  <c:v>0.92372575810189006</c:v>
                </c:pt>
                <c:pt idx="1">
                  <c:v>0.92654884975490259</c:v>
                </c:pt>
                <c:pt idx="2">
                  <c:v>0.92938056934365565</c:v>
                </c:pt>
                <c:pt idx="3">
                  <c:v>0.932220943236866</c:v>
                </c:pt>
                <c:pt idx="4">
                  <c:v>0.93506999788381062</c:v>
                </c:pt>
                <c:pt idx="5">
                  <c:v>0.93792775981462251</c:v>
                </c:pt>
                <c:pt idx="6">
                  <c:v>0.94079425564052455</c:v>
                </c:pt>
                <c:pt idx="7">
                  <c:v>0.94366951205403216</c:v>
                </c:pt>
                <c:pt idx="8">
                  <c:v>0.94655355582927159</c:v>
                </c:pt>
                <c:pt idx="9">
                  <c:v>0.94944641382220007</c:v>
                </c:pt>
                <c:pt idx="10">
                  <c:v>0.95234811297083377</c:v>
                </c:pt>
                <c:pt idx="11">
                  <c:v>0.95525868029550964</c:v>
                </c:pt>
                <c:pt idx="12">
                  <c:v>0.95817814289917613</c:v>
                </c:pt>
                <c:pt idx="13">
                  <c:v>0.96110652796757301</c:v>
                </c:pt>
                <c:pt idx="14">
                  <c:v>0.96404386276956877</c:v>
                </c:pt>
                <c:pt idx="15">
                  <c:v>0.96699017465732795</c:v>
                </c:pt>
                <c:pt idx="16">
                  <c:v>0.96994549106664563</c:v>
                </c:pt>
                <c:pt idx="17">
                  <c:v>0.97290983951714916</c:v>
                </c:pt>
                <c:pt idx="18">
                  <c:v>0.97588324761255663</c:v>
                </c:pt>
                <c:pt idx="19">
                  <c:v>0.97886574304097995</c:v>
                </c:pt>
                <c:pt idx="20">
                  <c:v>0.98185735357513304</c:v>
                </c:pt>
                <c:pt idx="21">
                  <c:v>0.98485810707260957</c:v>
                </c:pt>
                <c:pt idx="22">
                  <c:v>0.98786803147614599</c:v>
                </c:pt>
                <c:pt idx="23">
                  <c:v>0.99088715481387302</c:v>
                </c:pt>
                <c:pt idx="24">
                  <c:v>0.99391550519958505</c:v>
                </c:pt>
                <c:pt idx="25">
                  <c:v>0.99695311083298865</c:v>
                </c:pt>
                <c:pt idx="26">
                  <c:v>1</c:v>
                </c:pt>
                <c:pt idx="27">
                  <c:v>1.01203406382234</c:v>
                </c:pt>
                <c:pt idx="28">
                  <c:v>1.0242129463367791</c:v>
                </c:pt>
                <c:pt idx="29">
                  <c:v>1.0365383903006498</c:v>
                </c:pt>
                <c:pt idx="30">
                  <c:v>1.0490121594438395</c:v>
                </c:pt>
                <c:pt idx="31">
                  <c:v>1.0616360387209898</c:v>
                </c:pt>
                <c:pt idx="32">
                  <c:v>1.0744118345670601</c:v>
                </c:pt>
                <c:pt idx="33">
                  <c:v>1.0873413751557199</c:v>
                </c:pt>
                <c:pt idx="34">
                  <c:v>1.10042651066101</c:v>
                </c:pt>
                <c:pt idx="35">
                  <c:v>1.1136691135220904</c:v>
                </c:pt>
                <c:pt idx="36">
                  <c:v>1.1270710787111999</c:v>
                </c:pt>
                <c:pt idx="37">
                  <c:v>1.1406343240047201</c:v>
                </c:pt>
                <c:pt idx="38">
                  <c:v>1.15436079025775</c:v>
                </c:pt>
                <c:pt idx="39">
                  <c:v>1.1682524416817486</c:v>
                </c:pt>
                <c:pt idx="40">
                  <c:v>1.1823112661255295</c:v>
                </c:pt>
                <c:pt idx="41">
                  <c:v>1.1965392753599478</c:v>
                </c:pt>
                <c:pt idx="42">
                  <c:v>1.2109385053655699</c:v>
                </c:pt>
                <c:pt idx="43">
                  <c:v>1.2255110166240593</c:v>
                </c:pt>
                <c:pt idx="44">
                  <c:v>1.2402588944131101</c:v>
                </c:pt>
                <c:pt idx="45">
                  <c:v>1.2551842491046872</c:v>
                </c:pt>
                <c:pt idx="46">
                  <c:v>1.2702892164672199</c:v>
                </c:pt>
                <c:pt idx="47">
                  <c:v>1.28557595797102</c:v>
                </c:pt>
                <c:pt idx="48">
                  <c:v>1.3010466610977101</c:v>
                </c:pt>
                <c:pt idx="49">
                  <c:v>1.3167035396532243</c:v>
                </c:pt>
                <c:pt idx="50">
                  <c:v>1.3325488340845102</c:v>
                </c:pt>
                <c:pt idx="51">
                  <c:v>1.3485848118002501</c:v>
                </c:pt>
                <c:pt idx="52">
                  <c:v>1.3648137674953</c:v>
                </c:pt>
                <c:pt idx="53">
                  <c:v>1.3812380234789501</c:v>
                </c:pt>
                <c:pt idx="54">
                  <c:v>1.39785993000734</c:v>
                </c:pt>
                <c:pt idx="55">
                  <c:v>1.41468186561974</c:v>
                </c:pt>
                <c:pt idx="56">
                  <c:v>1.4317062374789036</c:v>
                </c:pt>
                <c:pt idx="57">
                  <c:v>1.44893548171558</c:v>
                </c:pt>
                <c:pt idx="58">
                  <c:v>1.4663720637770001</c:v>
                </c:pt>
                <c:pt idx="59">
                  <c:v>1.4840184787797901</c:v>
                </c:pt>
                <c:pt idx="60">
                  <c:v>1.5018772518669599</c:v>
                </c:pt>
              </c:numCache>
            </c:numRef>
          </c:yVal>
          <c:smooth val="1"/>
        </c:ser>
        <c:axId val="304204800"/>
        <c:axId val="304288896"/>
      </c:scatterChart>
      <c:valAx>
        <c:axId val="304204800"/>
        <c:scaling>
          <c:orientation val="minMax"/>
          <c:max val="75"/>
          <c:min val="15"/>
        </c:scaling>
        <c:axPos val="b"/>
        <c:title>
          <c:tx>
            <c:rich>
              <a:bodyPr/>
              <a:lstStyle/>
              <a:p>
                <a:pPr>
                  <a:defRPr sz="1700"/>
                </a:pPr>
                <a:r>
                  <a:rPr lang="en-US" sz="1700" baseline="0" dirty="0" smtClean="0"/>
                  <a:t>PA Systolic Pressure</a:t>
                </a:r>
                <a:endParaRPr lang="en-US" sz="1700" dirty="0"/>
              </a:p>
            </c:rich>
          </c:tx>
        </c:title>
        <c:numFmt formatCode="#,##0" sourceLinked="0"/>
        <c:tickLblPos val="nextTo"/>
        <c:txPr>
          <a:bodyPr rot="0"/>
          <a:lstStyle/>
          <a:p>
            <a:pPr>
              <a:defRPr sz="1500" b="1"/>
            </a:pPr>
            <a:endParaRPr lang="en-US"/>
          </a:p>
        </c:txPr>
        <c:crossAx val="304288896"/>
        <c:crosses val="autoZero"/>
        <c:crossBetween val="midCat"/>
        <c:majorUnit val="10"/>
      </c:valAx>
      <c:valAx>
        <c:axId val="30428889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420480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1.8228750382205501</c:v>
                </c:pt>
                <c:pt idx="1">
                  <c:v>1.7765994686920199</c:v>
                </c:pt>
                <c:pt idx="2">
                  <c:v>1.7314986523913556</c:v>
                </c:pt>
                <c:pt idx="3">
                  <c:v>1.6875427669920695</c:v>
                </c:pt>
                <c:pt idx="4">
                  <c:v>1.6447027472381299</c:v>
                </c:pt>
                <c:pt idx="5">
                  <c:v>1.6029502657252501</c:v>
                </c:pt>
                <c:pt idx="6">
                  <c:v>1.5622577141695781</c:v>
                </c:pt>
                <c:pt idx="7">
                  <c:v>1.5225981851520998</c:v>
                </c:pt>
                <c:pt idx="8">
                  <c:v>1.48394545432651</c:v>
                </c:pt>
                <c:pt idx="9">
                  <c:v>1.4462739630786701</c:v>
                </c:pt>
                <c:pt idx="10">
                  <c:v>1.4095588016263001</c:v>
                </c:pt>
                <c:pt idx="11">
                  <c:v>1.3737756925477498</c:v>
                </c:pt>
                <c:pt idx="12">
                  <c:v>1.3389009747288443</c:v>
                </c:pt>
                <c:pt idx="13">
                  <c:v>1.30494514904905</c:v>
                </c:pt>
                <c:pt idx="14">
                  <c:v>1.27204675477206</c:v>
                </c:pt>
                <c:pt idx="15">
                  <c:v>1.2403604968809898</c:v>
                </c:pt>
                <c:pt idx="16">
                  <c:v>1.2100235721121204</c:v>
                </c:pt>
                <c:pt idx="17">
                  <c:v>1.1811574813458643</c:v>
                </c:pt>
                <c:pt idx="18">
                  <c:v>1.1538699594937001</c:v>
                </c:pt>
                <c:pt idx="19">
                  <c:v>1.1282569919119529</c:v>
                </c:pt>
                <c:pt idx="20">
                  <c:v>1.1044048936480999</c:v>
                </c:pt>
                <c:pt idx="21">
                  <c:v>1.0823924424039599</c:v>
                </c:pt>
                <c:pt idx="22">
                  <c:v>1.0622930423104704</c:v>
                </c:pt>
                <c:pt idx="23">
                  <c:v>1.04417694008228</c:v>
                </c:pt>
                <c:pt idx="24">
                  <c:v>1.0281134744912763</c:v>
                </c:pt>
                <c:pt idx="25">
                  <c:v>1.0141733972420877</c:v>
                </c:pt>
                <c:pt idx="26">
                  <c:v>1.0024312685583598</c:v>
                </c:pt>
                <c:pt idx="27">
                  <c:v>0.99296796748456451</c:v>
                </c:pt>
                <c:pt idx="28">
                  <c:v>0.98587336898608957</c:v>
                </c:pt>
                <c:pt idx="29">
                  <c:v>0.98124919221962503</c:v>
                </c:pt>
                <c:pt idx="30">
                  <c:v>0.97921213409814001</c:v>
                </c:pt>
                <c:pt idx="31">
                  <c:v>0.97989733206108764</c:v>
                </c:pt>
                <c:pt idx="32">
                  <c:v>0.98346224651620473</c:v>
                </c:pt>
                <c:pt idx="33">
                  <c:v>0.99009111872420097</c:v>
                </c:pt>
                <c:pt idx="34">
                  <c:v>1</c:v>
                </c:pt>
                <c:pt idx="35">
                  <c:v>1.0133645719739</c:v>
                </c:pt>
                <c:pt idx="36">
                  <c:v>1.0300819493813322</c:v>
                </c:pt>
                <c:pt idx="37">
                  <c:v>1.0499875543291</c:v>
                </c:pt>
                <c:pt idx="38">
                  <c:v>1.0729236337611199</c:v>
                </c:pt>
                <c:pt idx="39">
                  <c:v>1.0987318604687701</c:v>
                </c:pt>
                <c:pt idx="40">
                  <c:v>1.1272463307007201</c:v>
                </c:pt>
                <c:pt idx="41">
                  <c:v>1.1582868028809801</c:v>
                </c:pt>
                <c:pt idx="42">
                  <c:v>1.1916522113137606</c:v>
                </c:pt>
                <c:pt idx="43">
                  <c:v>1.2271144499623199</c:v>
                </c:pt>
                <c:pt idx="44">
                  <c:v>1.2644121900377501</c:v>
                </c:pt>
                <c:pt idx="45">
                  <c:v>1.3032457179020498</c:v>
                </c:pt>
                <c:pt idx="46">
                  <c:v>1.3433410341193099</c:v>
                </c:pt>
                <c:pt idx="47">
                  <c:v>1.3846698383573899</c:v>
                </c:pt>
                <c:pt idx="48">
                  <c:v>1.4272702277258758</c:v>
                </c:pt>
                <c:pt idx="49">
                  <c:v>1.4711812495094376</c:v>
                </c:pt>
                <c:pt idx="50">
                  <c:v>1.5164432262815295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1.5373386469208299</c:v>
                </c:pt>
                <c:pt idx="1">
                  <c:v>1.5079112270329329</c:v>
                </c:pt>
                <c:pt idx="2">
                  <c:v>1.4790262035809456</c:v>
                </c:pt>
                <c:pt idx="3">
                  <c:v>1.45067140433751</c:v>
                </c:pt>
                <c:pt idx="4">
                  <c:v>1.4228345782308598</c:v>
                </c:pt>
                <c:pt idx="5">
                  <c:v>1.3955033307091798</c:v>
                </c:pt>
                <c:pt idx="6">
                  <c:v>1.3686650429534699</c:v>
                </c:pt>
                <c:pt idx="7">
                  <c:v>1.3423067698264195</c:v>
                </c:pt>
                <c:pt idx="8">
                  <c:v>1.3164151095978907</c:v>
                </c:pt>
                <c:pt idx="9">
                  <c:v>1.2909760359018001</c:v>
                </c:pt>
                <c:pt idx="10">
                  <c:v>1.2659746787389676</c:v>
                </c:pt>
                <c:pt idx="11">
                  <c:v>1.24139503620632</c:v>
                </c:pt>
                <c:pt idx="12">
                  <c:v>1.2172195914036099</c:v>
                </c:pt>
                <c:pt idx="13">
                  <c:v>1.1934555348318174</c:v>
                </c:pt>
                <c:pt idx="14">
                  <c:v>1.1702118274538706</c:v>
                </c:pt>
                <c:pt idx="15">
                  <c:v>1.1476147444241298</c:v>
                </c:pt>
                <c:pt idx="16">
                  <c:v>1.1257816601673598</c:v>
                </c:pt>
                <c:pt idx="17">
                  <c:v>1.1048225387287707</c:v>
                </c:pt>
                <c:pt idx="18">
                  <c:v>1.0848417135122699</c:v>
                </c:pt>
                <c:pt idx="19">
                  <c:v>1.0659399788363599</c:v>
                </c:pt>
                <c:pt idx="20">
                  <c:v>1.04821700316994</c:v>
                </c:pt>
                <c:pt idx="21">
                  <c:v>1.0317740499950598</c:v>
                </c:pt>
                <c:pt idx="22">
                  <c:v>1.0167169214278595</c:v>
                </c:pt>
                <c:pt idx="23">
                  <c:v>1.00315900411843</c:v>
                </c:pt>
                <c:pt idx="24">
                  <c:v>0.99122418758451503</c:v>
                </c:pt>
                <c:pt idx="25">
                  <c:v>0.98104944402843264</c:v>
                </c:pt>
                <c:pt idx="26">
                  <c:v>0.97278687362051453</c:v>
                </c:pt>
                <c:pt idx="27">
                  <c:v>0.96660520097853453</c:v>
                </c:pt>
                <c:pt idx="28">
                  <c:v>0.96269093976901177</c:v>
                </c:pt>
                <c:pt idx="29">
                  <c:v>0.96124959881131999</c:v>
                </c:pt>
                <c:pt idx="30">
                  <c:v>0.96250752561898401</c:v>
                </c:pt>
                <c:pt idx="31">
                  <c:v>0.96671488137802963</c:v>
                </c:pt>
                <c:pt idx="32">
                  <c:v>0.97415015145536699</c:v>
                </c:pt>
                <c:pt idx="33">
                  <c:v>0.98512650386308898</c:v>
                </c:pt>
                <c:pt idx="34">
                  <c:v>1</c:v>
                </c:pt>
                <c:pt idx="35">
                  <c:v>1.0076748111300398</c:v>
                </c:pt>
                <c:pt idx="36">
                  <c:v>1.0179375106050099</c:v>
                </c:pt>
                <c:pt idx="37">
                  <c:v>1.03058288319931</c:v>
                </c:pt>
                <c:pt idx="38">
                  <c:v>1.0454214460879474</c:v>
                </c:pt>
                <c:pt idx="39">
                  <c:v>1.0622714079472699</c:v>
                </c:pt>
                <c:pt idx="40">
                  <c:v>1.08095220988719</c:v>
                </c:pt>
                <c:pt idx="41">
                  <c:v>1.1012791258208401</c:v>
                </c:pt>
                <c:pt idx="42">
                  <c:v>1.1230586842491899</c:v>
                </c:pt>
                <c:pt idx="43">
                  <c:v>1.1460847254586295</c:v>
                </c:pt>
                <c:pt idx="44">
                  <c:v>1.17013479147552</c:v>
                </c:pt>
                <c:pt idx="45">
                  <c:v>1.1949674623365822</c:v>
                </c:pt>
                <c:pt idx="46">
                  <c:v>1.2203687094200899</c:v>
                </c:pt>
                <c:pt idx="47">
                  <c:v>1.2463043287141498</c:v>
                </c:pt>
                <c:pt idx="48">
                  <c:v>1.27278691839731</c:v>
                </c:pt>
                <c:pt idx="49">
                  <c:v>1.2998288502242092</c:v>
                </c:pt>
                <c:pt idx="50">
                  <c:v>1.3274425883924299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2.1614453078526399</c:v>
                </c:pt>
                <c:pt idx="1">
                  <c:v>2.093164117072936</c:v>
                </c:pt>
                <c:pt idx="2">
                  <c:v>2.0270686049877198</c:v>
                </c:pt>
                <c:pt idx="3">
                  <c:v>1.9630914222974798</c:v>
                </c:pt>
                <c:pt idx="4">
                  <c:v>1.90116768889331</c:v>
                </c:pt>
                <c:pt idx="5">
                  <c:v>1.8412349851453838</c:v>
                </c:pt>
                <c:pt idx="6">
                  <c:v>1.78323336162339</c:v>
                </c:pt>
                <c:pt idx="7">
                  <c:v>1.7271053722900198</c:v>
                </c:pt>
                <c:pt idx="8">
                  <c:v>1.67279613805783</c:v>
                </c:pt>
                <c:pt idx="9">
                  <c:v>1.6202534501875001</c:v>
                </c:pt>
                <c:pt idx="10">
                  <c:v>1.56942792664799</c:v>
                </c:pt>
                <c:pt idx="11">
                  <c:v>1.5202732396953</c:v>
                </c:pt>
                <c:pt idx="12">
                  <c:v>1.4727464401576398</c:v>
                </c:pt>
                <c:pt idx="13">
                  <c:v>1.4268498426015199</c:v>
                </c:pt>
                <c:pt idx="14">
                  <c:v>1.3827436267216795</c:v>
                </c:pt>
                <c:pt idx="15">
                  <c:v>1.3406015997074698</c:v>
                </c:pt>
                <c:pt idx="16">
                  <c:v>1.3005692816574492</c:v>
                </c:pt>
                <c:pt idx="17">
                  <c:v>1.2627665953887599</c:v>
                </c:pt>
                <c:pt idx="18">
                  <c:v>1.2272904579889279</c:v>
                </c:pt>
                <c:pt idx="19">
                  <c:v>1.1942171839617486</c:v>
                </c:pt>
                <c:pt idx="20">
                  <c:v>1.1636046404755098</c:v>
                </c:pt>
                <c:pt idx="21">
                  <c:v>1.1354941514363699</c:v>
                </c:pt>
                <c:pt idx="22">
                  <c:v>1.1099121928220299</c:v>
                </c:pt>
                <c:pt idx="23">
                  <c:v>1.0868720489208501</c:v>
                </c:pt>
                <c:pt idx="24">
                  <c:v>1.0663756289142901</c:v>
                </c:pt>
                <c:pt idx="25">
                  <c:v>1.04841574085207</c:v>
                </c:pt>
                <c:pt idx="26">
                  <c:v>1.0329790372721592</c:v>
                </c:pt>
                <c:pt idx="27">
                  <c:v>1.02004974052724</c:v>
                </c:pt>
                <c:pt idx="28">
                  <c:v>1.0096140511192404</c:v>
                </c:pt>
                <c:pt idx="29">
                  <c:v>1.0016648937199109</c:v>
                </c:pt>
                <c:pt idx="30">
                  <c:v>0.99620665609694459</c:v>
                </c:pt>
                <c:pt idx="31">
                  <c:v>0.99325954309473297</c:v>
                </c:pt>
                <c:pt idx="32">
                  <c:v>0.99286335774595358</c:v>
                </c:pt>
                <c:pt idx="33">
                  <c:v>0.99508075311389665</c:v>
                </c:pt>
                <c:pt idx="34">
                  <c:v>1</c:v>
                </c:pt>
                <c:pt idx="35">
                  <c:v>1.0190864596290099</c:v>
                </c:pt>
                <c:pt idx="36">
                  <c:v>1.0423712766126298</c:v>
                </c:pt>
                <c:pt idx="37">
                  <c:v>1.0697575927357901</c:v>
                </c:pt>
                <c:pt idx="38">
                  <c:v>1.10114932900115</c:v>
                </c:pt>
                <c:pt idx="39">
                  <c:v>1.1364437489115795</c:v>
                </c:pt>
                <c:pt idx="40">
                  <c:v>1.1755230975575104</c:v>
                </c:pt>
                <c:pt idx="41">
                  <c:v>1.2182454804346399</c:v>
                </c:pt>
                <c:pt idx="42">
                  <c:v>1.2644352540475599</c:v>
                </c:pt>
                <c:pt idx="43">
                  <c:v>1.31387308447354</c:v>
                </c:pt>
                <c:pt idx="44">
                  <c:v>1.36628548946918</c:v>
                </c:pt>
                <c:pt idx="45">
                  <c:v>1.4213352704256577</c:v>
                </c:pt>
                <c:pt idx="46">
                  <c:v>1.4787048537209893</c:v>
                </c:pt>
                <c:pt idx="47">
                  <c:v>1.53839677603852</c:v>
                </c:pt>
                <c:pt idx="48">
                  <c:v>1.6005038027243399</c:v>
                </c:pt>
                <c:pt idx="49">
                  <c:v>1.6651225032702195</c:v>
                </c:pt>
                <c:pt idx="50">
                  <c:v>1.73235368417702</c:v>
                </c:pt>
              </c:numCache>
            </c:numRef>
          </c:yVal>
          <c:smooth val="1"/>
        </c:ser>
        <c:axId val="305025024"/>
        <c:axId val="305026944"/>
      </c:scatterChart>
      <c:valAx>
        <c:axId val="305025024"/>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05026944"/>
        <c:crosses val="autoZero"/>
        <c:crossBetween val="midCat"/>
        <c:majorUnit val="10"/>
      </c:valAx>
      <c:valAx>
        <c:axId val="30502694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502502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24"/>
          <c:h val="0.77074260114041104"/>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0.83787033625907215</c:v>
                </c:pt>
                <c:pt idx="1">
                  <c:v>0.84852410708563697</c:v>
                </c:pt>
                <c:pt idx="2">
                  <c:v>0.85931334378074264</c:v>
                </c:pt>
                <c:pt idx="3">
                  <c:v>0.87023976883325649</c:v>
                </c:pt>
                <c:pt idx="4">
                  <c:v>0.88130512663397964</c:v>
                </c:pt>
                <c:pt idx="5">
                  <c:v>0.89251118375417959</c:v>
                </c:pt>
                <c:pt idx="6">
                  <c:v>0.90385972922760349</c:v>
                </c:pt>
                <c:pt idx="7">
                  <c:v>0.91535257483609256</c:v>
                </c:pt>
                <c:pt idx="8">
                  <c:v>0.92699155539883915</c:v>
                </c:pt>
                <c:pt idx="9">
                  <c:v>0.93877852906528403</c:v>
                </c:pt>
                <c:pt idx="10">
                  <c:v>0.95071537761183533</c:v>
                </c:pt>
                <c:pt idx="11">
                  <c:v>0.96280400674220001</c:v>
                </c:pt>
                <c:pt idx="12">
                  <c:v>0.97504634639171295</c:v>
                </c:pt>
                <c:pt idx="13">
                  <c:v>0.98744435103539596</c:v>
                </c:pt>
                <c:pt idx="14">
                  <c:v>1</c:v>
                </c:pt>
                <c:pt idx="15">
                  <c:v>1.0127152977800098</c:v>
                </c:pt>
                <c:pt idx="16">
                  <c:v>1.0255922743576598</c:v>
                </c:pt>
                <c:pt idx="17">
                  <c:v>1.03863298552699</c:v>
                </c:pt>
                <c:pt idx="18">
                  <c:v>1.0518395132220992</c:v>
                </c:pt>
                <c:pt idx="19">
                  <c:v>1.0652139658495101</c:v>
                </c:pt>
                <c:pt idx="20">
                  <c:v>1.0787584786247195</c:v>
                </c:pt>
                <c:pt idx="21">
                  <c:v>1.09247521391314</c:v>
                </c:pt>
                <c:pt idx="22">
                  <c:v>1.1063663615753201</c:v>
                </c:pt>
                <c:pt idx="23">
                  <c:v>1.1204341393165507</c:v>
                </c:pt>
                <c:pt idx="24">
                  <c:v>1.13468079304084</c:v>
                </c:pt>
                <c:pt idx="25">
                  <c:v>1.1491085972096098</c:v>
                </c:pt>
                <c:pt idx="26">
                  <c:v>1.1637198552046892</c:v>
                </c:pt>
                <c:pt idx="27">
                  <c:v>1.1785168996961441</c:v>
                </c:pt>
                <c:pt idx="28">
                  <c:v>1.1935020930145499</c:v>
                </c:pt>
                <c:pt idx="29">
                  <c:v>1.2086778275283001</c:v>
                </c:pt>
                <c:pt idx="30">
                  <c:v>1.2240465260254201</c:v>
                </c:pt>
                <c:pt idx="31">
                  <c:v>1.2396106421004056</c:v>
                </c:pt>
                <c:pt idx="32">
                  <c:v>1.2553726605459898</c:v>
                </c:pt>
                <c:pt idx="33">
                  <c:v>1.2713350977497198</c:v>
                </c:pt>
                <c:pt idx="34">
                  <c:v>1.2875005020957899</c:v>
                </c:pt>
                <c:pt idx="35">
                  <c:v>1.3038714543718499</c:v>
                </c:pt>
                <c:pt idx="36">
                  <c:v>1.3204505681810568</c:v>
                </c:pt>
                <c:pt idx="37">
                  <c:v>1.3372404903592499</c:v>
                </c:pt>
                <c:pt idx="38">
                  <c:v>1.3542439013976595</c:v>
                </c:pt>
                <c:pt idx="39">
                  <c:v>1.3714635158706798</c:v>
                </c:pt>
                <c:pt idx="40">
                  <c:v>1.3889020828693999</c:v>
                </c:pt>
                <c:pt idx="41">
                  <c:v>1.4065623864403598</c:v>
                </c:pt>
                <c:pt idx="42">
                  <c:v>1.4244472460301099</c:v>
                </c:pt>
                <c:pt idx="43">
                  <c:v>1.4425595169353</c:v>
                </c:pt>
                <c:pt idx="44">
                  <c:v>1.46090209075852</c:v>
                </c:pt>
                <c:pt idx="45">
                  <c:v>1.4794778958699499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0.79447910273693756</c:v>
                </c:pt>
                <c:pt idx="1">
                  <c:v>0.80764302030986834</c:v>
                </c:pt>
                <c:pt idx="2">
                  <c:v>0.82102505403621595</c:v>
                </c:pt>
                <c:pt idx="3">
                  <c:v>0.83462881793562116</c:v>
                </c:pt>
                <c:pt idx="4">
                  <c:v>0.84845798590924393</c:v>
                </c:pt>
                <c:pt idx="5">
                  <c:v>0.86251629273207797</c:v>
                </c:pt>
                <c:pt idx="6">
                  <c:v>0.87680753506144304</c:v>
                </c:pt>
                <c:pt idx="7">
                  <c:v>0.891335572462436</c:v>
                </c:pt>
                <c:pt idx="8">
                  <c:v>0.90610432845021449</c:v>
                </c:pt>
                <c:pt idx="9">
                  <c:v>0.92111779154962059</c:v>
                </c:pt>
                <c:pt idx="10">
                  <c:v>0.93638001637232904</c:v>
                </c:pt>
                <c:pt idx="11">
                  <c:v>0.95189512471186399</c:v>
                </c:pt>
                <c:pt idx="12">
                  <c:v>0.96766730665675005</c:v>
                </c:pt>
                <c:pt idx="13">
                  <c:v>0.98370082172210749</c:v>
                </c:pt>
                <c:pt idx="14">
                  <c:v>1</c:v>
                </c:pt>
                <c:pt idx="15">
                  <c:v>1.00887596303747</c:v>
                </c:pt>
                <c:pt idx="16">
                  <c:v>1.0178307087947798</c:v>
                </c:pt>
                <c:pt idx="17">
                  <c:v>1.0268649365444498</c:v>
                </c:pt>
                <c:pt idx="18">
                  <c:v>1.0359793517656792</c:v>
                </c:pt>
                <c:pt idx="19">
                  <c:v>1.0451746661995498</c:v>
                </c:pt>
                <c:pt idx="20">
                  <c:v>1.0544515979044398</c:v>
                </c:pt>
                <c:pt idx="21">
                  <c:v>1.0638108713122401</c:v>
                </c:pt>
                <c:pt idx="22">
                  <c:v>1.0732532172848592</c:v>
                </c:pt>
                <c:pt idx="23">
                  <c:v>1.08277937317133</c:v>
                </c:pt>
                <c:pt idx="24">
                  <c:v>1.0923900828653399</c:v>
                </c:pt>
                <c:pt idx="25">
                  <c:v>1.1020860968633501</c:v>
                </c:pt>
                <c:pt idx="26">
                  <c:v>1.11186817232322</c:v>
                </c:pt>
                <c:pt idx="27">
                  <c:v>1.1217370731233001</c:v>
                </c:pt>
                <c:pt idx="28">
                  <c:v>1.13169356992211</c:v>
                </c:pt>
                <c:pt idx="29">
                  <c:v>1.1417384402184798</c:v>
                </c:pt>
                <c:pt idx="30">
                  <c:v>1.15187246841232</c:v>
                </c:pt>
                <c:pt idx="31">
                  <c:v>1.1620964458658301</c:v>
                </c:pt>
                <c:pt idx="32">
                  <c:v>1.1724111709653207</c:v>
                </c:pt>
                <c:pt idx="33">
                  <c:v>1.182817449183529</c:v>
                </c:pt>
                <c:pt idx="34">
                  <c:v>1.1933160931425399</c:v>
                </c:pt>
                <c:pt idx="35">
                  <c:v>1.2039079226773</c:v>
                </c:pt>
                <c:pt idx="36">
                  <c:v>1.2145937648995</c:v>
                </c:pt>
                <c:pt idx="37">
                  <c:v>1.2253744542622858</c:v>
                </c:pt>
                <c:pt idx="38">
                  <c:v>1.23625083262538</c:v>
                </c:pt>
                <c:pt idx="39">
                  <c:v>1.2472237493208098</c:v>
                </c:pt>
                <c:pt idx="40">
                  <c:v>1.2582940612192399</c:v>
                </c:pt>
                <c:pt idx="41">
                  <c:v>1.2694626327968899</c:v>
                </c:pt>
                <c:pt idx="42">
                  <c:v>1.28073033620304</c:v>
                </c:pt>
                <c:pt idx="43">
                  <c:v>1.2920980513281499</c:v>
                </c:pt>
                <c:pt idx="44">
                  <c:v>1.3035666658725298</c:v>
                </c:pt>
                <c:pt idx="45">
                  <c:v>1.3151370754156899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0.88363142336209777</c:v>
                </c:pt>
                <c:pt idx="1">
                  <c:v>0.89147450321460298</c:v>
                </c:pt>
                <c:pt idx="2">
                  <c:v>0.89938719795398359</c:v>
                </c:pt>
                <c:pt idx="3">
                  <c:v>0.90737012547939799</c:v>
                </c:pt>
                <c:pt idx="4">
                  <c:v>0.91542390917445859</c:v>
                </c:pt>
                <c:pt idx="5">
                  <c:v>0.92354917795590896</c:v>
                </c:pt>
                <c:pt idx="6">
                  <c:v>0.93174656632273201</c:v>
                </c:pt>
                <c:pt idx="7">
                  <c:v>0.940016714405703</c:v>
                </c:pt>
                <c:pt idx="8">
                  <c:v>0.9483602680173725</c:v>
                </c:pt>
                <c:pt idx="9">
                  <c:v>0.95677787870250264</c:v>
                </c:pt>
                <c:pt idx="10">
                  <c:v>0.96527020378893502</c:v>
                </c:pt>
                <c:pt idx="11">
                  <c:v>0.97383790643893864</c:v>
                </c:pt>
                <c:pt idx="12">
                  <c:v>0.98248165570097756</c:v>
                </c:pt>
                <c:pt idx="13">
                  <c:v>0.99120212656197249</c:v>
                </c:pt>
                <c:pt idx="14">
                  <c:v>1</c:v>
                </c:pt>
                <c:pt idx="15">
                  <c:v>1.0165692433288398</c:v>
                </c:pt>
                <c:pt idx="16">
                  <c:v>1.0334130264821699</c:v>
                </c:pt>
                <c:pt idx="17">
                  <c:v>1.0505358983771398</c:v>
                </c:pt>
                <c:pt idx="18">
                  <c:v>1.06794248330303</c:v>
                </c:pt>
                <c:pt idx="19">
                  <c:v>1.0856374821700798</c:v>
                </c:pt>
                <c:pt idx="20">
                  <c:v>1.1036256737790604</c:v>
                </c:pt>
                <c:pt idx="21">
                  <c:v>1.12191191611187</c:v>
                </c:pt>
                <c:pt idx="22">
                  <c:v>1.1405011476434499</c:v>
                </c:pt>
                <c:pt idx="23">
                  <c:v>1.1593983886755699</c:v>
                </c:pt>
                <c:pt idx="24">
                  <c:v>1.1786087426926</c:v>
                </c:pt>
                <c:pt idx="25">
                  <c:v>1.19813739773977</c:v>
                </c:pt>
                <c:pt idx="26">
                  <c:v>1.2179896278242877</c:v>
                </c:pt>
                <c:pt idx="27">
                  <c:v>1.23817079433973</c:v>
                </c:pt>
                <c:pt idx="28">
                  <c:v>1.2586863475137999</c:v>
                </c:pt>
                <c:pt idx="29">
                  <c:v>1.2795418278804498</c:v>
                </c:pt>
                <c:pt idx="30">
                  <c:v>1.3007428677760307</c:v>
                </c:pt>
                <c:pt idx="31">
                  <c:v>1.3222951928604598</c:v>
                </c:pt>
                <c:pt idx="32">
                  <c:v>1.3442046236635201</c:v>
                </c:pt>
                <c:pt idx="33">
                  <c:v>1.3664770771567623</c:v>
                </c:pt>
                <c:pt idx="34">
                  <c:v>1.3891185683514506</c:v>
                </c:pt>
                <c:pt idx="35">
                  <c:v>1.4121352119230599</c:v>
                </c:pt>
                <c:pt idx="36">
                  <c:v>1.4355332238626204</c:v>
                </c:pt>
                <c:pt idx="37">
                  <c:v>1.45931892315545</c:v>
                </c:pt>
                <c:pt idx="38">
                  <c:v>1.4834987334875898</c:v>
                </c:pt>
                <c:pt idx="39">
                  <c:v>1.5080791849807806</c:v>
                </c:pt>
                <c:pt idx="40">
                  <c:v>1.5330669159558699</c:v>
                </c:pt>
                <c:pt idx="41">
                  <c:v>1.5584686747257401</c:v>
                </c:pt>
                <c:pt idx="42">
                  <c:v>1.58429132141764</c:v>
                </c:pt>
                <c:pt idx="43">
                  <c:v>1.6105418298259795</c:v>
                </c:pt>
                <c:pt idx="44">
                  <c:v>1.6372272892956299</c:v>
                </c:pt>
                <c:pt idx="45">
                  <c:v>1.664354906636607</c:v>
                </c:pt>
              </c:numCache>
            </c:numRef>
          </c:yVal>
          <c:smooth val="1"/>
        </c:ser>
        <c:axId val="305231744"/>
        <c:axId val="305238016"/>
      </c:scatterChart>
      <c:valAx>
        <c:axId val="305231744"/>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305238016"/>
        <c:crosses val="autoZero"/>
        <c:crossBetween val="midCat"/>
        <c:majorUnit val="5"/>
      </c:valAx>
      <c:valAx>
        <c:axId val="30523801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52317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7737962511323264"/>
          <c:h val="0.81472292777918875"/>
        </c:manualLayout>
      </c:layout>
      <c:barChart>
        <c:barDir val="col"/>
        <c:grouping val="clustered"/>
        <c:ser>
          <c:idx val="0"/>
          <c:order val="0"/>
          <c:tx>
            <c:strRef>
              <c:f>Sheet1!$B$1</c:f>
              <c:strCache>
                <c:ptCount val="1"/>
                <c:pt idx="0">
                  <c:v>PRA</c:v>
                </c:pt>
              </c:strCache>
            </c:strRef>
          </c:tx>
          <c:spPr>
            <a:gradFill flip="none" rotWithShape="1">
              <a:gsLst>
                <a:gs pos="0">
                  <a:srgbClr val="208C03"/>
                </a:gs>
                <a:gs pos="50000">
                  <a:srgbClr val="20F703"/>
                </a:gs>
                <a:gs pos="100000">
                  <a:srgbClr val="208C03"/>
                </a:gs>
              </a:gsLst>
              <a:lin ang="10800000" scaled="1"/>
              <a:tileRect/>
            </a:gradFill>
          </c:spPr>
          <c:cat>
            <c:strRef>
              <c:f>Sheet1!$A$2:$A$6</c:f>
              <c:strCache>
                <c:ptCount val="5"/>
                <c:pt idx="0">
                  <c:v>0</c:v>
                </c:pt>
                <c:pt idx="1">
                  <c:v>1-9</c:v>
                </c:pt>
                <c:pt idx="2">
                  <c:v>10-39</c:v>
                </c:pt>
                <c:pt idx="3">
                  <c:v>40-79</c:v>
                </c:pt>
                <c:pt idx="4">
                  <c:v>80+</c:v>
                </c:pt>
              </c:strCache>
            </c:strRef>
          </c:cat>
          <c:val>
            <c:numRef>
              <c:f>Sheet1!$B$2:$B$6</c:f>
              <c:numCache>
                <c:formatCode>General</c:formatCode>
                <c:ptCount val="5"/>
                <c:pt idx="0">
                  <c:v>66.338899999999981</c:v>
                </c:pt>
                <c:pt idx="1">
                  <c:v>14.743699999999999</c:v>
                </c:pt>
                <c:pt idx="2">
                  <c:v>10.194299999999998</c:v>
                </c:pt>
                <c:pt idx="3">
                  <c:v>5.9246999999999996</c:v>
                </c:pt>
                <c:pt idx="4">
                  <c:v>2.7984</c:v>
                </c:pt>
              </c:numCache>
            </c:numRef>
          </c:val>
        </c:ser>
        <c:gapWidth val="35"/>
        <c:axId val="235606400"/>
        <c:axId val="235812736"/>
      </c:barChart>
      <c:catAx>
        <c:axId val="235606400"/>
        <c:scaling>
          <c:orientation val="minMax"/>
        </c:scaling>
        <c:axPos val="b"/>
        <c:title>
          <c:tx>
            <c:rich>
              <a:bodyPr/>
              <a:lstStyle/>
              <a:p>
                <a:pPr>
                  <a:defRPr sz="1700"/>
                </a:pPr>
                <a:r>
                  <a:rPr lang="en-US" sz="1700" dirty="0" smtClean="0"/>
                  <a:t>PRA</a:t>
                </a:r>
                <a:endParaRPr lang="en-US" sz="1700" dirty="0"/>
              </a:p>
            </c:rich>
          </c:tx>
          <c:layout>
            <c:manualLayout>
              <c:xMode val="edge"/>
              <c:yMode val="edge"/>
              <c:x val="0.49427229229090186"/>
              <c:y val="0.93230799018975086"/>
            </c:manualLayout>
          </c:layout>
        </c:title>
        <c:numFmt formatCode="General" sourceLinked="1"/>
        <c:tickLblPos val="nextTo"/>
        <c:txPr>
          <a:bodyPr rot="0"/>
          <a:lstStyle/>
          <a:p>
            <a:pPr>
              <a:defRPr sz="1500" b="1"/>
            </a:pPr>
            <a:endParaRPr lang="en-US"/>
          </a:p>
        </c:txPr>
        <c:crossAx val="235812736"/>
        <c:crosses val="autoZero"/>
        <c:auto val="1"/>
        <c:lblAlgn val="ctr"/>
        <c:lblOffset val="100"/>
        <c:tickLblSkip val="1"/>
      </c:catAx>
      <c:valAx>
        <c:axId val="235812736"/>
        <c:scaling>
          <c:orientation val="minMax"/>
          <c:max val="80"/>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title>
        <c:numFmt formatCode="General" sourceLinked="1"/>
        <c:tickLblPos val="nextTo"/>
        <c:txPr>
          <a:bodyPr/>
          <a:lstStyle/>
          <a:p>
            <a:pPr>
              <a:defRPr sz="1500" b="1"/>
            </a:pPr>
            <a:endParaRPr lang="en-US"/>
          </a:p>
        </c:txPr>
        <c:crossAx val="235606400"/>
        <c:crosses val="autoZero"/>
        <c:crossBetween val="between"/>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46"/>
          <c:h val="0.77074260114041115"/>
        </c:manualLayout>
      </c:layout>
      <c:scatterChart>
        <c:scatterStyle val="smoothMarker"/>
        <c:ser>
          <c:idx val="0"/>
          <c:order val="0"/>
          <c:tx>
            <c:strRef>
              <c:f>Sheet1!$A$1</c:f>
              <c:strCache>
                <c:ptCount val="1"/>
                <c:pt idx="0">
                  <c:v>Recipient height</c:v>
                </c:pt>
              </c:strCache>
            </c:strRef>
          </c:tx>
          <c:spPr>
            <a:ln w="38100">
              <a:solidFill>
                <a:srgbClr val="00FF00"/>
              </a:solidFill>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Sheet1!$B$2:$B$52</c:f>
              <c:numCache>
                <c:formatCode>General</c:formatCode>
                <c:ptCount val="51"/>
                <c:pt idx="0">
                  <c:v>1.3991568761630695</c:v>
                </c:pt>
                <c:pt idx="1">
                  <c:v>1.3751401558621699</c:v>
                </c:pt>
                <c:pt idx="2">
                  <c:v>1.3515356858698993</c:v>
                </c:pt>
                <c:pt idx="3">
                  <c:v>1.3283363898529899</c:v>
                </c:pt>
                <c:pt idx="4">
                  <c:v>1.3055353129443776</c:v>
                </c:pt>
                <c:pt idx="5">
                  <c:v>1.2831256196583198</c:v>
                </c:pt>
                <c:pt idx="6">
                  <c:v>1.2611005918410301</c:v>
                </c:pt>
                <c:pt idx="7">
                  <c:v>1.2394536266568301</c:v>
                </c:pt>
                <c:pt idx="8">
                  <c:v>1.2181782346086101</c:v>
                </c:pt>
                <c:pt idx="9">
                  <c:v>1.1972680375923499</c:v>
                </c:pt>
                <c:pt idx="10">
                  <c:v>1.1767167669850906</c:v>
                </c:pt>
                <c:pt idx="11">
                  <c:v>1.1565494713152795</c:v>
                </c:pt>
                <c:pt idx="12">
                  <c:v>1.1369194709477441</c:v>
                </c:pt>
                <c:pt idx="13">
                  <c:v>1.11800339564609</c:v>
                </c:pt>
                <c:pt idx="14">
                  <c:v>1.0999657958356592</c:v>
                </c:pt>
                <c:pt idx="15">
                  <c:v>1.08296043366369</c:v>
                </c:pt>
                <c:pt idx="16">
                  <c:v>1.0671317990207898</c:v>
                </c:pt>
                <c:pt idx="17">
                  <c:v>1.0526168232303901</c:v>
                </c:pt>
                <c:pt idx="18">
                  <c:v>1.03954677864127</c:v>
                </c:pt>
                <c:pt idx="19">
                  <c:v>1.0280493519706799</c:v>
                </c:pt>
                <c:pt idx="20">
                  <c:v>1.0182508903001199</c:v>
                </c:pt>
                <c:pt idx="21">
                  <c:v>1.0102788276072101</c:v>
                </c:pt>
                <c:pt idx="22">
                  <c:v>1.0042643288704798</c:v>
                </c:pt>
                <c:pt idx="23">
                  <c:v>1.0003451294256223</c:v>
                </c:pt>
                <c:pt idx="24">
                  <c:v>0.99866870228431304</c:v>
                </c:pt>
                <c:pt idx="25">
                  <c:v>0.99939571890186896</c:v>
                </c:pt>
                <c:pt idx="26">
                  <c:v>1.00267476900352</c:v>
                </c:pt>
                <c:pt idx="27">
                  <c:v>1.0084115672731899</c:v>
                </c:pt>
                <c:pt idx="28">
                  <c:v>1.0163871169864607</c:v>
                </c:pt>
                <c:pt idx="29">
                  <c:v>1.0263890721239699</c:v>
                </c:pt>
                <c:pt idx="30">
                  <c:v>1.0382079748210991</c:v>
                </c:pt>
                <c:pt idx="31">
                  <c:v>1.0516327563698904</c:v>
                </c:pt>
                <c:pt idx="32">
                  <c:v>1.06644677114064</c:v>
                </c:pt>
                <c:pt idx="33">
                  <c:v>1.0824242831369204</c:v>
                </c:pt>
                <c:pt idx="34">
                  <c:v>1.0993274690015795</c:v>
                </c:pt>
                <c:pt idx="35">
                  <c:v>1.1169037738376999</c:v>
                </c:pt>
                <c:pt idx="36">
                  <c:v>1.1348936203109299</c:v>
                </c:pt>
                <c:pt idx="37">
                  <c:v>1.1531769296811043</c:v>
                </c:pt>
                <c:pt idx="38">
                  <c:v>1.1717547446132401</c:v>
                </c:pt>
                <c:pt idx="39">
                  <c:v>1.1906318923196793</c:v>
                </c:pt>
                <c:pt idx="40">
                  <c:v>1.20981311107156</c:v>
                </c:pt>
                <c:pt idx="41">
                  <c:v>1.2293033414962999</c:v>
                </c:pt>
                <c:pt idx="42">
                  <c:v>1.24910760587854</c:v>
                </c:pt>
                <c:pt idx="43">
                  <c:v>1.2692308752009298</c:v>
                </c:pt>
                <c:pt idx="44">
                  <c:v>1.2896783327408299</c:v>
                </c:pt>
                <c:pt idx="45">
                  <c:v>1.3104552936782101</c:v>
                </c:pt>
                <c:pt idx="46">
                  <c:v>1.3315668814113499</c:v>
                </c:pt>
                <c:pt idx="47">
                  <c:v>1.3530185792869609</c:v>
                </c:pt>
                <c:pt idx="48">
                  <c:v>1.3748158665191001</c:v>
                </c:pt>
                <c:pt idx="49">
                  <c:v>1.3969643105926592</c:v>
                </c:pt>
                <c:pt idx="50">
                  <c:v>1.4194696688476833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Sheet1!$C$2:$C$52</c:f>
              <c:numCache>
                <c:formatCode>General</c:formatCode>
                <c:ptCount val="51"/>
                <c:pt idx="0">
                  <c:v>1.1028124031761195</c:v>
                </c:pt>
                <c:pt idx="1">
                  <c:v>1.0960703681727106</c:v>
                </c:pt>
                <c:pt idx="2">
                  <c:v>1.0893591012344399</c:v>
                </c:pt>
                <c:pt idx="3">
                  <c:v>1.0826768401404498</c:v>
                </c:pt>
                <c:pt idx="4">
                  <c:v>1.0760214752583799</c:v>
                </c:pt>
                <c:pt idx="5">
                  <c:v>1.0693904441569899</c:v>
                </c:pt>
                <c:pt idx="6">
                  <c:v>1.0627805858909301</c:v>
                </c:pt>
                <c:pt idx="7">
                  <c:v>1.0561879359068613</c:v>
                </c:pt>
                <c:pt idx="8">
                  <c:v>1.0496074316161101</c:v>
                </c:pt>
                <c:pt idx="9">
                  <c:v>1.0430324803198798</c:v>
                </c:pt>
                <c:pt idx="10">
                  <c:v>1.0364543093346399</c:v>
                </c:pt>
                <c:pt idx="11">
                  <c:v>1.02987795176782</c:v>
                </c:pt>
                <c:pt idx="12">
                  <c:v>1.0233774488162801</c:v>
                </c:pt>
                <c:pt idx="13">
                  <c:v>1.01704506034318</c:v>
                </c:pt>
                <c:pt idx="14">
                  <c:v>1.0109735400714599</c:v>
                </c:pt>
                <c:pt idx="15">
                  <c:v>1.0052577300207095</c:v>
                </c:pt>
                <c:pt idx="16">
                  <c:v>0.99999677222910865</c:v>
                </c:pt>
                <c:pt idx="17">
                  <c:v>0.99529717012611696</c:v>
                </c:pt>
                <c:pt idx="18">
                  <c:v>0.99127699904149558</c:v>
                </c:pt>
                <c:pt idx="19">
                  <c:v>0.98807159195926053</c:v>
                </c:pt>
                <c:pt idx="20">
                  <c:v>0.98584096306306801</c:v>
                </c:pt>
                <c:pt idx="21">
                  <c:v>0.98477896312364999</c:v>
                </c:pt>
                <c:pt idx="22">
                  <c:v>0.98512359737676158</c:v>
                </c:pt>
                <c:pt idx="23">
                  <c:v>0.98716700937380897</c:v>
                </c:pt>
                <c:pt idx="24">
                  <c:v>0.99126298952781056</c:v>
                </c:pt>
                <c:pt idx="25">
                  <c:v>0.99782984751191595</c:v>
                </c:pt>
                <c:pt idx="26">
                  <c:v>0.99805745885522656</c:v>
                </c:pt>
                <c:pt idx="27">
                  <c:v>0.99707477123850663</c:v>
                </c:pt>
                <c:pt idx="28">
                  <c:v>0.99765016468664158</c:v>
                </c:pt>
                <c:pt idx="29">
                  <c:v>0.99949279490232446</c:v>
                </c:pt>
                <c:pt idx="30">
                  <c:v>1.0023660541883499</c:v>
                </c:pt>
                <c:pt idx="31">
                  <c:v>1.0060703765612506</c:v>
                </c:pt>
                <c:pt idx="32">
                  <c:v>1.0104306539179198</c:v>
                </c:pt>
                <c:pt idx="33">
                  <c:v>1.0152873194355001</c:v>
                </c:pt>
                <c:pt idx="34">
                  <c:v>1.0204901428494604</c:v>
                </c:pt>
                <c:pt idx="35">
                  <c:v>1.0258938210389099</c:v>
                </c:pt>
                <c:pt idx="36">
                  <c:v>1.0313600163377898</c:v>
                </c:pt>
                <c:pt idx="37">
                  <c:v>1.0368308281040199</c:v>
                </c:pt>
                <c:pt idx="38">
                  <c:v>1.04231133054193</c:v>
                </c:pt>
                <c:pt idx="39">
                  <c:v>1.0478062933768078</c:v>
                </c:pt>
                <c:pt idx="40">
                  <c:v>1.0533189903258899</c:v>
                </c:pt>
                <c:pt idx="41">
                  <c:v>1.0588518500079798</c:v>
                </c:pt>
                <c:pt idx="42">
                  <c:v>1.0644066965234804</c:v>
                </c:pt>
                <c:pt idx="43">
                  <c:v>1.06998487627663</c:v>
                </c:pt>
                <c:pt idx="44">
                  <c:v>1.0755875060006301</c:v>
                </c:pt>
                <c:pt idx="45">
                  <c:v>1.0812155130015801</c:v>
                </c:pt>
                <c:pt idx="46">
                  <c:v>1.0868695435391778</c:v>
                </c:pt>
                <c:pt idx="47">
                  <c:v>1.0925502542457395</c:v>
                </c:pt>
                <c:pt idx="48">
                  <c:v>1.0982581718563513</c:v>
                </c:pt>
                <c:pt idx="49">
                  <c:v>1.1039937554630193</c:v>
                </c:pt>
                <c:pt idx="50">
                  <c:v>1.1097574542822441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pt idx="41">
                  <c:v>191</c:v>
                </c:pt>
                <c:pt idx="42">
                  <c:v>192</c:v>
                </c:pt>
                <c:pt idx="43">
                  <c:v>193</c:v>
                </c:pt>
                <c:pt idx="44">
                  <c:v>194</c:v>
                </c:pt>
                <c:pt idx="45">
                  <c:v>195</c:v>
                </c:pt>
                <c:pt idx="46">
                  <c:v>196</c:v>
                </c:pt>
                <c:pt idx="47">
                  <c:v>197</c:v>
                </c:pt>
                <c:pt idx="48">
                  <c:v>198</c:v>
                </c:pt>
                <c:pt idx="49">
                  <c:v>199</c:v>
                </c:pt>
                <c:pt idx="50">
                  <c:v>200</c:v>
                </c:pt>
              </c:numCache>
            </c:numRef>
          </c:xVal>
          <c:yVal>
            <c:numRef>
              <c:f>Sheet1!$D$2:$D$52</c:f>
              <c:numCache>
                <c:formatCode>General</c:formatCode>
                <c:ptCount val="51"/>
                <c:pt idx="0">
                  <c:v>1.7751341556155498</c:v>
                </c:pt>
                <c:pt idx="1">
                  <c:v>1.7252637268328099</c:v>
                </c:pt>
                <c:pt idx="2">
                  <c:v>1.676810436622727</c:v>
                </c:pt>
                <c:pt idx="3">
                  <c:v>1.6297361310312901</c:v>
                </c:pt>
                <c:pt idx="4">
                  <c:v>1.5840041230920101</c:v>
                </c:pt>
                <c:pt idx="5">
                  <c:v>1.5395792666928299</c:v>
                </c:pt>
                <c:pt idx="6">
                  <c:v>1.4964280716593799</c:v>
                </c:pt>
                <c:pt idx="7">
                  <c:v>1.4545188790797501</c:v>
                </c:pt>
                <c:pt idx="8">
                  <c:v>1.4138221268014899</c:v>
                </c:pt>
                <c:pt idx="9">
                  <c:v>1.3743107533915206</c:v>
                </c:pt>
                <c:pt idx="10">
                  <c:v>1.33596082068751</c:v>
                </c:pt>
                <c:pt idx="11">
                  <c:v>1.2988011611507781</c:v>
                </c:pt>
                <c:pt idx="12">
                  <c:v>1.2630587911773798</c:v>
                </c:pt>
                <c:pt idx="13">
                  <c:v>1.2289834948457801</c:v>
                </c:pt>
                <c:pt idx="14">
                  <c:v>1.1967917102191092</c:v>
                </c:pt>
                <c:pt idx="15">
                  <c:v>1.1666692688420399</c:v>
                </c:pt>
                <c:pt idx="16">
                  <c:v>1.13877395218276</c:v>
                </c:pt>
                <c:pt idx="17">
                  <c:v>1.1132375433231101</c:v>
                </c:pt>
                <c:pt idx="18">
                  <c:v>1.0901670330577407</c:v>
                </c:pt>
                <c:pt idx="19">
                  <c:v>1.069644627664686</c:v>
                </c:pt>
                <c:pt idx="20">
                  <c:v>1.0517263072285676</c:v>
                </c:pt>
                <c:pt idx="21">
                  <c:v>1.0364389855302401</c:v>
                </c:pt>
                <c:pt idx="22">
                  <c:v>1.0237769605025</c:v>
                </c:pt>
                <c:pt idx="23">
                  <c:v>1.01369916991079</c:v>
                </c:pt>
                <c:pt idx="24">
                  <c:v>1.0061297430233958</c:v>
                </c:pt>
                <c:pt idx="25">
                  <c:v>1.0009640475777104</c:v>
                </c:pt>
                <c:pt idx="26">
                  <c:v>1.0073134401995298</c:v>
                </c:pt>
                <c:pt idx="27">
                  <c:v>1.0198772633142099</c:v>
                </c:pt>
                <c:pt idx="28">
                  <c:v>1.0354759695754601</c:v>
                </c:pt>
                <c:pt idx="29">
                  <c:v>1.0540091261773001</c:v>
                </c:pt>
                <c:pt idx="30">
                  <c:v>1.0753315063675699</c:v>
                </c:pt>
                <c:pt idx="31">
                  <c:v>1.0992585409881901</c:v>
                </c:pt>
                <c:pt idx="32">
                  <c:v>1.1255683022544833</c:v>
                </c:pt>
                <c:pt idx="33">
                  <c:v>1.15400075062095</c:v>
                </c:pt>
                <c:pt idx="34">
                  <c:v>1.184255323355607</c:v>
                </c:pt>
                <c:pt idx="35">
                  <c:v>1.21598747787524</c:v>
                </c:pt>
                <c:pt idx="36">
                  <c:v>1.2488204981960598</c:v>
                </c:pt>
                <c:pt idx="37">
                  <c:v>1.2825785992305601</c:v>
                </c:pt>
                <c:pt idx="38">
                  <c:v>1.31727358351729</c:v>
                </c:pt>
                <c:pt idx="39">
                  <c:v>1.3529259291239801</c:v>
                </c:pt>
                <c:pt idx="40">
                  <c:v>1.38955793749414</c:v>
                </c:pt>
                <c:pt idx="41">
                  <c:v>1.4271937149683098</c:v>
                </c:pt>
                <c:pt idx="42">
                  <c:v>1.46585869495154</c:v>
                </c:pt>
                <c:pt idx="43">
                  <c:v>1.5055792378758976</c:v>
                </c:pt>
                <c:pt idx="44">
                  <c:v>1.5463829699228691</c:v>
                </c:pt>
                <c:pt idx="45">
                  <c:v>1.5882985917967811</c:v>
                </c:pt>
                <c:pt idx="46">
                  <c:v>1.6313552718552602</c:v>
                </c:pt>
                <c:pt idx="47">
                  <c:v>1.67558358874716</c:v>
                </c:pt>
                <c:pt idx="48">
                  <c:v>1.7210148900033992</c:v>
                </c:pt>
                <c:pt idx="49">
                  <c:v>1.7676814523748376</c:v>
                </c:pt>
                <c:pt idx="50">
                  <c:v>1.8156166764221398</c:v>
                </c:pt>
              </c:numCache>
            </c:numRef>
          </c:yVal>
          <c:smooth val="1"/>
        </c:ser>
        <c:axId val="305223168"/>
        <c:axId val="305225088"/>
      </c:scatterChart>
      <c:valAx>
        <c:axId val="305223168"/>
        <c:scaling>
          <c:orientation val="minMax"/>
          <c:max val="200"/>
          <c:min val="150"/>
        </c:scaling>
        <c:axPos val="b"/>
        <c:title>
          <c:tx>
            <c:rich>
              <a:bodyPr/>
              <a:lstStyle/>
              <a:p>
                <a:pPr>
                  <a:defRPr sz="1700"/>
                </a:pPr>
                <a:r>
                  <a:rPr lang="en-US" sz="1700" dirty="0" smtClean="0"/>
                  <a:t>Recipient</a:t>
                </a:r>
                <a:r>
                  <a:rPr lang="en-US" sz="1700" baseline="0" dirty="0" smtClean="0"/>
                  <a:t> Height (cm)</a:t>
                </a:r>
                <a:endParaRPr lang="en-US" sz="1700" dirty="0"/>
              </a:p>
            </c:rich>
          </c:tx>
        </c:title>
        <c:numFmt formatCode="#,##0" sourceLinked="0"/>
        <c:tickLblPos val="nextTo"/>
        <c:txPr>
          <a:bodyPr rot="0"/>
          <a:lstStyle/>
          <a:p>
            <a:pPr>
              <a:defRPr sz="1500" b="1"/>
            </a:pPr>
            <a:endParaRPr lang="en-US"/>
          </a:p>
        </c:txPr>
        <c:crossAx val="305225088"/>
        <c:crosses val="autoZero"/>
        <c:crossBetween val="midCat"/>
        <c:majorUnit val="10"/>
      </c:valAx>
      <c:valAx>
        <c:axId val="30522508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522316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8"/>
          <c:h val="0.77074260114041127"/>
        </c:manualLayout>
      </c:layout>
      <c:scatterChart>
        <c:scatterStyle val="smoothMarker"/>
        <c:ser>
          <c:idx val="0"/>
          <c:order val="0"/>
          <c:tx>
            <c:strRef>
              <c:f>Sheet1!$B$1</c:f>
              <c:strCache>
                <c:ptCount val="1"/>
                <c:pt idx="0">
                  <c:v>Recipient 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0.85971000229773564</c:v>
                </c:pt>
                <c:pt idx="1">
                  <c:v>0.88098619929319999</c:v>
                </c:pt>
                <c:pt idx="2">
                  <c:v>0.90278894193472958</c:v>
                </c:pt>
                <c:pt idx="3">
                  <c:v>0.9251312612314625</c:v>
                </c:pt>
                <c:pt idx="4">
                  <c:v>0.94802651068536603</c:v>
                </c:pt>
                <c:pt idx="5">
                  <c:v>0.97148837427233758</c:v>
                </c:pt>
                <c:pt idx="6">
                  <c:v>0.99553087462080303</c:v>
                </c:pt>
                <c:pt idx="7">
                  <c:v>1.02016838139272</c:v>
                </c:pt>
                <c:pt idx="8">
                  <c:v>1.0454156198720299</c:v>
                </c:pt>
                <c:pt idx="9">
                  <c:v>1.0712876797655801</c:v>
                </c:pt>
                <c:pt idx="10">
                  <c:v>1.0978000242219601</c:v>
                </c:pt>
                <c:pt idx="11">
                  <c:v>1.1249684990734099</c:v>
                </c:pt>
                <c:pt idx="12">
                  <c:v>1.1528093423065999</c:v>
                </c:pt>
                <c:pt idx="13">
                  <c:v>1.1813391937676498</c:v>
                </c:pt>
                <c:pt idx="14">
                  <c:v>1.2105751051073899</c:v>
                </c:pt>
                <c:pt idx="15">
                  <c:v>1.24053454997278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0.802936544308121</c:v>
                </c:pt>
                <c:pt idx="1">
                  <c:v>0.831949458178743</c:v>
                </c:pt>
                <c:pt idx="2">
                  <c:v>0.86201071039841515</c:v>
                </c:pt>
                <c:pt idx="3">
                  <c:v>0.89315818110903722</c:v>
                </c:pt>
                <c:pt idx="4">
                  <c:v>0.92543111919492449</c:v>
                </c:pt>
                <c:pt idx="5">
                  <c:v>0.95887019174021759</c:v>
                </c:pt>
                <c:pt idx="6">
                  <c:v>0.99351753527348297</c:v>
                </c:pt>
                <c:pt idx="7">
                  <c:v>1.0110030431133998</c:v>
                </c:pt>
                <c:pt idx="8">
                  <c:v>1.0246392674738398</c:v>
                </c:pt>
                <c:pt idx="9">
                  <c:v>1.03845941473746</c:v>
                </c:pt>
                <c:pt idx="10">
                  <c:v>1.0524659656227895</c:v>
                </c:pt>
                <c:pt idx="11">
                  <c:v>1.06666143430778</c:v>
                </c:pt>
                <c:pt idx="12">
                  <c:v>1.0810483688812607</c:v>
                </c:pt>
                <c:pt idx="13">
                  <c:v>1.0956293518001092</c:v>
                </c:pt>
                <c:pt idx="14">
                  <c:v>1.1104070003530206</c:v>
                </c:pt>
                <c:pt idx="15">
                  <c:v>1.1253839671300701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0.92049775700225756</c:v>
                </c:pt>
                <c:pt idx="1">
                  <c:v>0.93291326259669805</c:v>
                </c:pt>
                <c:pt idx="2">
                  <c:v>0.94549622626259489</c:v>
                </c:pt>
                <c:pt idx="3">
                  <c:v>0.95824890664382356</c:v>
                </c:pt>
                <c:pt idx="4">
                  <c:v>0.97117359284842264</c:v>
                </c:pt>
                <c:pt idx="5">
                  <c:v>0.98427260485953849</c:v>
                </c:pt>
                <c:pt idx="6">
                  <c:v>0.9975482939518</c:v>
                </c:pt>
                <c:pt idx="7">
                  <c:v>1.02941680886386</c:v>
                </c:pt>
                <c:pt idx="8">
                  <c:v>1.06661324913582</c:v>
                </c:pt>
                <c:pt idx="9">
                  <c:v>1.1051537272717407</c:v>
                </c:pt>
                <c:pt idx="10">
                  <c:v>1.14508680807421</c:v>
                </c:pt>
                <c:pt idx="11">
                  <c:v>1.1864628111625501</c:v>
                </c:pt>
                <c:pt idx="12">
                  <c:v>1.2293338743803799</c:v>
                </c:pt>
                <c:pt idx="13">
                  <c:v>1.2737540194945298</c:v>
                </c:pt>
                <c:pt idx="14">
                  <c:v>1.3197792202677598</c:v>
                </c:pt>
                <c:pt idx="15">
                  <c:v>1.3674674729912095</c:v>
                </c:pt>
              </c:numCache>
            </c:numRef>
          </c:yVal>
          <c:smooth val="1"/>
        </c:ser>
        <c:ser>
          <c:idx val="3"/>
          <c:order val="3"/>
          <c:tx>
            <c:strRef>
              <c:f>Sheet1!$E$1</c:f>
              <c:strCache>
                <c:ptCount val="1"/>
                <c:pt idx="0">
                  <c:v>Donor BMI</c:v>
                </c:pt>
              </c:strCache>
            </c:strRef>
          </c:tx>
          <c:spPr>
            <a:ln w="38100">
              <a:solidFill>
                <a:schemeClr val="bg1">
                  <a:lumMod val="50000"/>
                  <a:lumOff val="50000"/>
                </a:schemeClr>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Sheet1!$E$2:$E$17</c:f>
              <c:numCache>
                <c:formatCode>General</c:formatCode>
                <c:ptCount val="16"/>
                <c:pt idx="0">
                  <c:v>1.0486055760581001</c:v>
                </c:pt>
                <c:pt idx="1">
                  <c:v>1.04144080323975</c:v>
                </c:pt>
                <c:pt idx="2">
                  <c:v>1.0342068955542898</c:v>
                </c:pt>
                <c:pt idx="3">
                  <c:v>1.0262884866697901</c:v>
                </c:pt>
                <c:pt idx="4">
                  <c:v>1.0169579451375201</c:v>
                </c:pt>
                <c:pt idx="5">
                  <c:v>1.0055191826154493</c:v>
                </c:pt>
                <c:pt idx="6">
                  <c:v>0.99136324845033041</c:v>
                </c:pt>
                <c:pt idx="7">
                  <c:v>0.97458762564024459</c:v>
                </c:pt>
                <c:pt idx="8">
                  <c:v>0.95580847830750215</c:v>
                </c:pt>
                <c:pt idx="9">
                  <c:v>0.93563195356826034</c:v>
                </c:pt>
                <c:pt idx="10">
                  <c:v>0.91463046543827964</c:v>
                </c:pt>
                <c:pt idx="11">
                  <c:v>0.89333634935275019</c:v>
                </c:pt>
                <c:pt idx="12">
                  <c:v>0.87223602010310264</c:v>
                </c:pt>
                <c:pt idx="13">
                  <c:v>0.85161218536231265</c:v>
                </c:pt>
                <c:pt idx="14">
                  <c:v>0.83147600227825702</c:v>
                </c:pt>
                <c:pt idx="15">
                  <c:v>0.811815934820727</c:v>
                </c:pt>
              </c:numCache>
            </c:numRef>
          </c:yVal>
          <c:smooth val="1"/>
        </c:ser>
        <c:ser>
          <c:idx val="4"/>
          <c:order val="4"/>
          <c:tx>
            <c:strRef>
              <c:f>Sheet1!$F$1</c:f>
              <c:strCache>
                <c:ptCount val="1"/>
                <c:pt idx="0">
                  <c:v>Column5</c:v>
                </c:pt>
              </c:strCache>
            </c:strRef>
          </c:tx>
          <c:spPr>
            <a:ln w="47625">
              <a:solidFill>
                <a:schemeClr val="bg1">
                  <a:lumMod val="50000"/>
                  <a:lumOff val="50000"/>
                </a:schemeClr>
              </a:solidFill>
              <a:prstDash val="sysDot"/>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Sheet1!$F$2:$F$17</c:f>
              <c:numCache>
                <c:formatCode>General</c:formatCode>
                <c:ptCount val="16"/>
                <c:pt idx="0">
                  <c:v>0.92324042192946598</c:v>
                </c:pt>
                <c:pt idx="1">
                  <c:v>0.94276213672284859</c:v>
                </c:pt>
                <c:pt idx="2">
                  <c:v>0.96225136485914997</c:v>
                </c:pt>
                <c:pt idx="3">
                  <c:v>0.97974659345586834</c:v>
                </c:pt>
                <c:pt idx="4">
                  <c:v>0.99286089600619065</c:v>
                </c:pt>
                <c:pt idx="5">
                  <c:v>0.99948194243318034</c:v>
                </c:pt>
                <c:pt idx="6">
                  <c:v>0.98416348153952959</c:v>
                </c:pt>
                <c:pt idx="7">
                  <c:v>0.956982647103365</c:v>
                </c:pt>
                <c:pt idx="8">
                  <c:v>0.92762403959616191</c:v>
                </c:pt>
                <c:pt idx="9">
                  <c:v>0.89516176330776465</c:v>
                </c:pt>
                <c:pt idx="10">
                  <c:v>0.86018518019063706</c:v>
                </c:pt>
                <c:pt idx="11">
                  <c:v>0.82403261097207503</c:v>
                </c:pt>
                <c:pt idx="12">
                  <c:v>0.78817280031273496</c:v>
                </c:pt>
                <c:pt idx="13">
                  <c:v>0.753538919381328</c:v>
                </c:pt>
                <c:pt idx="14">
                  <c:v>0.72027422152951015</c:v>
                </c:pt>
                <c:pt idx="15">
                  <c:v>0.68838835747148963</c:v>
                </c:pt>
              </c:numCache>
            </c:numRef>
          </c:yVal>
          <c:smooth val="1"/>
        </c:ser>
        <c:ser>
          <c:idx val="5"/>
          <c:order val="5"/>
          <c:tx>
            <c:strRef>
              <c:f>Sheet1!$G$1</c:f>
              <c:strCache>
                <c:ptCount val="1"/>
                <c:pt idx="0">
                  <c:v>Column6</c:v>
                </c:pt>
              </c:strCache>
            </c:strRef>
          </c:tx>
          <c:spPr>
            <a:ln w="41275">
              <a:solidFill>
                <a:srgbClr val="00004C">
                  <a:lumMod val="50000"/>
                  <a:lumOff val="50000"/>
                </a:srgbClr>
              </a:solidFill>
              <a:prstDash val="sysDot"/>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Sheet1!$G$2:$G$17</c:f>
              <c:numCache>
                <c:formatCode>General</c:formatCode>
                <c:ptCount val="16"/>
                <c:pt idx="0">
                  <c:v>1.1909938386819801</c:v>
                </c:pt>
                <c:pt idx="1">
                  <c:v>1.150448139997297</c:v>
                </c:pt>
                <c:pt idx="2">
                  <c:v>1.11154313921768</c:v>
                </c:pt>
                <c:pt idx="3">
                  <c:v>1.07504130650333</c:v>
                </c:pt>
                <c:pt idx="4">
                  <c:v>1.0416398373008995</c:v>
                </c:pt>
                <c:pt idx="5">
                  <c:v>1.01159288995886</c:v>
                </c:pt>
                <c:pt idx="6">
                  <c:v>0.99861568612625551</c:v>
                </c:pt>
                <c:pt idx="7">
                  <c:v>0.99251647135509458</c:v>
                </c:pt>
                <c:pt idx="8">
                  <c:v>0.98484925811347279</c:v>
                </c:pt>
                <c:pt idx="9">
                  <c:v>0.977931797827441</c:v>
                </c:pt>
                <c:pt idx="10">
                  <c:v>0.97252185642451483</c:v>
                </c:pt>
                <c:pt idx="11">
                  <c:v>0.96846875044604597</c:v>
                </c:pt>
                <c:pt idx="12">
                  <c:v>0.9652650719022865</c:v>
                </c:pt>
                <c:pt idx="13">
                  <c:v>0.96244970976818134</c:v>
                </c:pt>
                <c:pt idx="14">
                  <c:v>0.95984601655818702</c:v>
                </c:pt>
                <c:pt idx="15">
                  <c:v>0.95737399518141497</c:v>
                </c:pt>
              </c:numCache>
            </c:numRef>
          </c:yVal>
          <c:smooth val="1"/>
        </c:ser>
        <c:axId val="305548672"/>
        <c:axId val="305563136"/>
      </c:scatterChart>
      <c:valAx>
        <c:axId val="305548672"/>
        <c:scaling>
          <c:orientation val="minMax"/>
          <c:max val="35"/>
          <c:min val="20"/>
        </c:scaling>
        <c:axPos val="b"/>
        <c:title>
          <c:tx>
            <c:rich>
              <a:bodyPr/>
              <a:lstStyle/>
              <a:p>
                <a:pPr>
                  <a:defRPr sz="1700"/>
                </a:pPr>
                <a:r>
                  <a:rPr lang="en-US" sz="1700" baseline="0" dirty="0" smtClean="0"/>
                  <a:t>BMI (kg/m</a:t>
                </a:r>
                <a:r>
                  <a:rPr lang="en-US" sz="1700" baseline="30000" dirty="0" smtClean="0"/>
                  <a:t>2</a:t>
                </a:r>
                <a:r>
                  <a:rPr lang="en-US" sz="1700" baseline="0" dirty="0" smtClean="0"/>
                  <a:t>)</a:t>
                </a:r>
                <a:endParaRPr lang="en-US" sz="1700" dirty="0"/>
              </a:p>
            </c:rich>
          </c:tx>
        </c:title>
        <c:numFmt formatCode="#,##0" sourceLinked="0"/>
        <c:tickLblPos val="nextTo"/>
        <c:txPr>
          <a:bodyPr rot="0"/>
          <a:lstStyle/>
          <a:p>
            <a:pPr>
              <a:defRPr sz="1500" b="1"/>
            </a:pPr>
            <a:endParaRPr lang="en-US"/>
          </a:p>
        </c:txPr>
        <c:crossAx val="305563136"/>
        <c:crosses val="autoZero"/>
        <c:crossBetween val="midCat"/>
        <c:majorUnit val="5"/>
      </c:valAx>
      <c:valAx>
        <c:axId val="30556313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5548672"/>
        <c:crosses val="autoZero"/>
        <c:crossBetween val="midCat"/>
        <c:majorUnit val="0.5"/>
      </c:valAx>
      <c:spPr>
        <a:solidFill>
          <a:schemeClr val="bg2"/>
        </a:solidFill>
        <a:ln>
          <a:solidFill>
            <a:schemeClr val="tx1"/>
          </a:solidFill>
        </a:ln>
      </c:spPr>
    </c:plotArea>
    <c:legend>
      <c:legendPos val="r"/>
      <c:legendEntry>
        <c:idx val="1"/>
        <c:delete val="1"/>
      </c:legendEntry>
      <c:legendEntry>
        <c:idx val="2"/>
        <c:delete val="1"/>
      </c:legendEntry>
      <c:legendEntry>
        <c:idx val="4"/>
        <c:delete val="1"/>
      </c:legendEntry>
      <c:legendEntry>
        <c:idx val="5"/>
        <c:delete val="1"/>
      </c:legendEntry>
      <c:layout>
        <c:manualLayout>
          <c:xMode val="edge"/>
          <c:yMode val="edge"/>
          <c:x val="0.34434359974914952"/>
          <c:y val="4.9121793243586523E-2"/>
          <c:w val="0.55464601769912592"/>
          <c:h val="0.13929514859029996"/>
        </c:manualLayout>
      </c:layout>
      <c:overlay val="1"/>
      <c:txPr>
        <a:bodyPr/>
        <a:lstStyle/>
        <a:p>
          <a:pPr>
            <a:defRPr b="1"/>
          </a:pPr>
          <a:endParaRPr lang="en-US"/>
        </a:p>
      </c:txPr>
    </c:legend>
    <c:plotVisOnly val="1"/>
    <c:dispBlanksAs val="gap"/>
  </c:chart>
  <c:txPr>
    <a:bodyPr/>
    <a:lstStyle/>
    <a:p>
      <a:pPr>
        <a:defRPr sz="1800"/>
      </a:pPr>
      <a:endParaRPr lang="en-US"/>
    </a:p>
  </c:txPr>
  <c:externalData r:id="rId1"/>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Sheet1!$B$2:$B$52</c:f>
              <c:numCache>
                <c:formatCode>General</c:formatCode>
                <c:ptCount val="51"/>
                <c:pt idx="0">
                  <c:v>1.0433706437731698</c:v>
                </c:pt>
                <c:pt idx="1">
                  <c:v>1.0388972593005499</c:v>
                </c:pt>
                <c:pt idx="2">
                  <c:v>1.03444305417591</c:v>
                </c:pt>
                <c:pt idx="3">
                  <c:v>1.0300079514447307</c:v>
                </c:pt>
                <c:pt idx="4">
                  <c:v>1.0255918586552892</c:v>
                </c:pt>
                <c:pt idx="5">
                  <c:v>1.0211946995794186</c:v>
                </c:pt>
                <c:pt idx="6">
                  <c:v>1.0168163930400798</c:v>
                </c:pt>
                <c:pt idx="7">
                  <c:v>1.0124568582081599</c:v>
                </c:pt>
                <c:pt idx="8">
                  <c:v>1.00811601976479</c:v>
                </c:pt>
                <c:pt idx="9">
                  <c:v>1.0037937872232277</c:v>
                </c:pt>
                <c:pt idx="10">
                  <c:v>0.99949795120617702</c:v>
                </c:pt>
                <c:pt idx="11">
                  <c:v>0.99532646719512097</c:v>
                </c:pt>
                <c:pt idx="12">
                  <c:v>0.99143333415757651</c:v>
                </c:pt>
                <c:pt idx="13">
                  <c:v>0.98797125686987852</c:v>
                </c:pt>
                <c:pt idx="14">
                  <c:v>0.9850911641826503</c:v>
                </c:pt>
                <c:pt idx="15">
                  <c:v>0.98294307659784363</c:v>
                </c:pt>
                <c:pt idx="16">
                  <c:v>0.98167705224739277</c:v>
                </c:pt>
                <c:pt idx="17">
                  <c:v>0.98144447098003396</c:v>
                </c:pt>
                <c:pt idx="18">
                  <c:v>0.98239956030879105</c:v>
                </c:pt>
                <c:pt idx="19">
                  <c:v>0.98470107066336177</c:v>
                </c:pt>
                <c:pt idx="20">
                  <c:v>0.98851438768220345</c:v>
                </c:pt>
                <c:pt idx="21">
                  <c:v>0.99401379249572597</c:v>
                </c:pt>
                <c:pt idx="22">
                  <c:v>1.0013849066828799</c:v>
                </c:pt>
                <c:pt idx="23">
                  <c:v>1.0107441821607099</c:v>
                </c:pt>
                <c:pt idx="24">
                  <c:v>1.0220157982856799</c:v>
                </c:pt>
                <c:pt idx="25">
                  <c:v>1.0350982969676776</c:v>
                </c:pt>
                <c:pt idx="26">
                  <c:v>1.0498921351609198</c:v>
                </c:pt>
                <c:pt idx="27">
                  <c:v>1.06629736705506</c:v>
                </c:pt>
                <c:pt idx="28">
                  <c:v>1.0842115809047301</c:v>
                </c:pt>
                <c:pt idx="29">
                  <c:v>1.1035277422395504</c:v>
                </c:pt>
                <c:pt idx="30">
                  <c:v>1.1241323930543898</c:v>
                </c:pt>
                <c:pt idx="31">
                  <c:v>1.1459037437588699</c:v>
                </c:pt>
                <c:pt idx="32">
                  <c:v>1.16870994915409</c:v>
                </c:pt>
                <c:pt idx="33">
                  <c:v>1.1924076069774001</c:v>
                </c:pt>
                <c:pt idx="34">
                  <c:v>1.2168404289762123</c:v>
                </c:pt>
                <c:pt idx="35">
                  <c:v>1.2418477741464899</c:v>
                </c:pt>
                <c:pt idx="36">
                  <c:v>1.2673702126707698</c:v>
                </c:pt>
                <c:pt idx="37">
                  <c:v>1.29341721332685</c:v>
                </c:pt>
                <c:pt idx="38">
                  <c:v>1.3199994533742756</c:v>
                </c:pt>
                <c:pt idx="39">
                  <c:v>1.3471280905193976</c:v>
                </c:pt>
                <c:pt idx="40">
                  <c:v>1.3748142217536801</c:v>
                </c:pt>
                <c:pt idx="41">
                  <c:v>1.4030694123664718</c:v>
                </c:pt>
                <c:pt idx="42">
                  <c:v>1.4319052477669456</c:v>
                </c:pt>
                <c:pt idx="43">
                  <c:v>1.4613337435689504</c:v>
                </c:pt>
                <c:pt idx="44">
                  <c:v>1.49136702554582</c:v>
                </c:pt>
                <c:pt idx="45">
                  <c:v>1.52201761012204</c:v>
                </c:pt>
                <c:pt idx="46">
                  <c:v>1.5532980648844898</c:v>
                </c:pt>
                <c:pt idx="47">
                  <c:v>1.585221456574329</c:v>
                </c:pt>
                <c:pt idx="48">
                  <c:v>1.61780084151899</c:v>
                </c:pt>
                <c:pt idx="49">
                  <c:v>1.6510498946837107</c:v>
                </c:pt>
                <c:pt idx="50">
                  <c:v>1.6849822166211901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Sheet1!$C$2:$C$52</c:f>
              <c:numCache>
                <c:formatCode>General</c:formatCode>
                <c:ptCount val="51"/>
                <c:pt idx="0">
                  <c:v>0.86177959113788516</c:v>
                </c:pt>
                <c:pt idx="1">
                  <c:v>0.86678867324806741</c:v>
                </c:pt>
                <c:pt idx="2">
                  <c:v>0.87182339294919553</c:v>
                </c:pt>
                <c:pt idx="3">
                  <c:v>0.87688319509141699</c:v>
                </c:pt>
                <c:pt idx="4">
                  <c:v>0.88196735119351199</c:v>
                </c:pt>
                <c:pt idx="5">
                  <c:v>0.88707485470079905</c:v>
                </c:pt>
                <c:pt idx="6">
                  <c:v>0.89220434508776181</c:v>
                </c:pt>
                <c:pt idx="7">
                  <c:v>0.89735395225535297</c:v>
                </c:pt>
                <c:pt idx="8">
                  <c:v>0.90252106006396349</c:v>
                </c:pt>
                <c:pt idx="9">
                  <c:v>0.90770196449074203</c:v>
                </c:pt>
                <c:pt idx="10">
                  <c:v>0.91289456919507661</c:v>
                </c:pt>
                <c:pt idx="11">
                  <c:v>0.91813372790576453</c:v>
                </c:pt>
                <c:pt idx="12">
                  <c:v>0.92348053772243222</c:v>
                </c:pt>
                <c:pt idx="13">
                  <c:v>0.92899978222576995</c:v>
                </c:pt>
                <c:pt idx="14">
                  <c:v>0.934760884090861</c:v>
                </c:pt>
                <c:pt idx="15">
                  <c:v>0.94083964311859092</c:v>
                </c:pt>
                <c:pt idx="16">
                  <c:v>0.94732104544161999</c:v>
                </c:pt>
                <c:pt idx="17">
                  <c:v>0.95430331541770796</c:v>
                </c:pt>
                <c:pt idx="18">
                  <c:v>0.96190404823602904</c:v>
                </c:pt>
                <c:pt idx="19">
                  <c:v>0.97026950787715849</c:v>
                </c:pt>
                <c:pt idx="20">
                  <c:v>0.9795879585973315</c:v>
                </c:pt>
                <c:pt idx="21">
                  <c:v>0.99010807872367401</c:v>
                </c:pt>
                <c:pt idx="22">
                  <c:v>1.0006094860654804</c:v>
                </c:pt>
                <c:pt idx="23">
                  <c:v>1.0054178959378399</c:v>
                </c:pt>
                <c:pt idx="24">
                  <c:v>1.0120045646154501</c:v>
                </c:pt>
                <c:pt idx="25">
                  <c:v>1.0200334011700001</c:v>
                </c:pt>
                <c:pt idx="26">
                  <c:v>1.0292304978877198</c:v>
                </c:pt>
                <c:pt idx="27">
                  <c:v>1.0393801911346099</c:v>
                </c:pt>
                <c:pt idx="28">
                  <c:v>1.0503145668899601</c:v>
                </c:pt>
                <c:pt idx="29">
                  <c:v>1.0619009978778904</c:v>
                </c:pt>
                <c:pt idx="30">
                  <c:v>1.0740312135396104</c:v>
                </c:pt>
                <c:pt idx="31">
                  <c:v>1.0866125840764123</c:v>
                </c:pt>
                <c:pt idx="32">
                  <c:v>1.0995618285145699</c:v>
                </c:pt>
                <c:pt idx="33">
                  <c:v>1.11280062144846</c:v>
                </c:pt>
                <c:pt idx="34">
                  <c:v>1.1262525081945223</c:v>
                </c:pt>
                <c:pt idx="35">
                  <c:v>1.1398454057815501</c:v>
                </c:pt>
                <c:pt idx="36">
                  <c:v>1.1535592902435998</c:v>
                </c:pt>
                <c:pt idx="37">
                  <c:v>1.1674048599920999</c:v>
                </c:pt>
                <c:pt idx="38">
                  <c:v>1.1813905341795901</c:v>
                </c:pt>
                <c:pt idx="39">
                  <c:v>1.1955230102596393</c:v>
                </c:pt>
                <c:pt idx="40">
                  <c:v>1.2098076694989199</c:v>
                </c:pt>
                <c:pt idx="41">
                  <c:v>1.2242491539048299</c:v>
                </c:pt>
                <c:pt idx="42">
                  <c:v>1.23885142530536</c:v>
                </c:pt>
                <c:pt idx="43">
                  <c:v>1.2536181194480001</c:v>
                </c:pt>
                <c:pt idx="44">
                  <c:v>1.2685524748164343</c:v>
                </c:pt>
                <c:pt idx="45">
                  <c:v>1.28365760071332</c:v>
                </c:pt>
                <c:pt idx="46">
                  <c:v>1.2989363476551476</c:v>
                </c:pt>
                <c:pt idx="47">
                  <c:v>1.3143915408894598</c:v>
                </c:pt>
                <c:pt idx="48">
                  <c:v>1.3300258208786206</c:v>
                </c:pt>
                <c:pt idx="49">
                  <c:v>1.3458418565369699</c:v>
                </c:pt>
                <c:pt idx="50">
                  <c:v>1.3618421748929801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Sheet1!$D$2:$D$52</c:f>
              <c:numCache>
                <c:formatCode>General</c:formatCode>
                <c:ptCount val="51"/>
                <c:pt idx="0">
                  <c:v>1.2632259007784599</c:v>
                </c:pt>
                <c:pt idx="1">
                  <c:v>1.2451795330201798</c:v>
                </c:pt>
                <c:pt idx="2">
                  <c:v>1.2273958705248298</c:v>
                </c:pt>
                <c:pt idx="3">
                  <c:v>1.2098719487134693</c:v>
                </c:pt>
                <c:pt idx="4">
                  <c:v>1.1926049860197701</c:v>
                </c:pt>
                <c:pt idx="5">
                  <c:v>1.1755925770220199</c:v>
                </c:pt>
                <c:pt idx="6">
                  <c:v>1.1588327078291898</c:v>
                </c:pt>
                <c:pt idx="7">
                  <c:v>1.1423239259786007</c:v>
                </c:pt>
                <c:pt idx="8">
                  <c:v>1.12606558924439</c:v>
                </c:pt>
                <c:pt idx="9">
                  <c:v>1.110058154201859</c:v>
                </c:pt>
                <c:pt idx="10">
                  <c:v>1.0943171185104001</c:v>
                </c:pt>
                <c:pt idx="11">
                  <c:v>1.0790092403628404</c:v>
                </c:pt>
                <c:pt idx="12">
                  <c:v>1.0643863253501999</c:v>
                </c:pt>
                <c:pt idx="13">
                  <c:v>1.05068614985296</c:v>
                </c:pt>
                <c:pt idx="14">
                  <c:v>1.0381313748430401</c:v>
                </c:pt>
                <c:pt idx="15">
                  <c:v>1.0269306771864493</c:v>
                </c:pt>
                <c:pt idx="16">
                  <c:v>1.0172790307428199</c:v>
                </c:pt>
                <c:pt idx="17">
                  <c:v>1.0093575428852601</c:v>
                </c:pt>
                <c:pt idx="18">
                  <c:v>1.00333177499851</c:v>
                </c:pt>
                <c:pt idx="19">
                  <c:v>0.9993472851548405</c:v>
                </c:pt>
                <c:pt idx="20">
                  <c:v>0.99752215824899459</c:v>
                </c:pt>
                <c:pt idx="21">
                  <c:v>0.99793491327272699</c:v>
                </c:pt>
                <c:pt idx="22">
                  <c:v>1.0021609282111601</c:v>
                </c:pt>
                <c:pt idx="23">
                  <c:v>1.01609868483472</c:v>
                </c:pt>
                <c:pt idx="24">
                  <c:v>1.0321260678724498</c:v>
                </c:pt>
                <c:pt idx="25">
                  <c:v>1.0503856865436501</c:v>
                </c:pt>
                <c:pt idx="26">
                  <c:v>1.0709685514906</c:v>
                </c:pt>
                <c:pt idx="27">
                  <c:v>1.0939116260695598</c:v>
                </c:pt>
                <c:pt idx="28">
                  <c:v>1.11920256009464</c:v>
                </c:pt>
                <c:pt idx="29">
                  <c:v>1.1467862638098401</c:v>
                </c:pt>
                <c:pt idx="30">
                  <c:v>1.1765706817305401</c:v>
                </c:pt>
                <c:pt idx="31">
                  <c:v>1.2084301334285501</c:v>
                </c:pt>
                <c:pt idx="32">
                  <c:v>1.24220658614256</c:v>
                </c:pt>
                <c:pt idx="33">
                  <c:v>1.2777094780256693</c:v>
                </c:pt>
                <c:pt idx="34">
                  <c:v>1.3147146122361892</c:v>
                </c:pt>
                <c:pt idx="35">
                  <c:v>1.35297811995405</c:v>
                </c:pt>
                <c:pt idx="36">
                  <c:v>1.3924097959680499</c:v>
                </c:pt>
                <c:pt idx="37">
                  <c:v>1.4330316285830098</c:v>
                </c:pt>
                <c:pt idx="38">
                  <c:v>1.4748709309055301</c:v>
                </c:pt>
                <c:pt idx="39">
                  <c:v>1.5179583133847998</c:v>
                </c:pt>
                <c:pt idx="40">
                  <c:v>1.5623261382687501</c:v>
                </c:pt>
                <c:pt idx="41">
                  <c:v>1.6080090965465901</c:v>
                </c:pt>
                <c:pt idx="42">
                  <c:v>1.6550432091379899</c:v>
                </c:pt>
                <c:pt idx="43">
                  <c:v>1.7034663722262997</c:v>
                </c:pt>
                <c:pt idx="44">
                  <c:v>1.75331777678906</c:v>
                </c:pt>
                <c:pt idx="45">
                  <c:v>1.8046382495100899</c:v>
                </c:pt>
                <c:pt idx="46">
                  <c:v>1.8574696771934531</c:v>
                </c:pt>
                <c:pt idx="47">
                  <c:v>1.9118557813321999</c:v>
                </c:pt>
                <c:pt idx="48">
                  <c:v>1.96784116648998</c:v>
                </c:pt>
                <c:pt idx="49">
                  <c:v>2.0254725631355597</c:v>
                </c:pt>
                <c:pt idx="50">
                  <c:v>2.0847974329718402</c:v>
                </c:pt>
              </c:numCache>
            </c:numRef>
          </c:yVal>
          <c:smooth val="1"/>
        </c:ser>
        <c:axId val="282285184"/>
        <c:axId val="282287104"/>
      </c:scatterChart>
      <c:valAx>
        <c:axId val="282285184"/>
        <c:scaling>
          <c:orientation val="minMax"/>
          <c:max val="360"/>
          <c:min val="6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82287104"/>
        <c:crosses val="autoZero"/>
        <c:crossBetween val="midCat"/>
        <c:majorUnit val="60"/>
      </c:valAx>
      <c:valAx>
        <c:axId val="28228710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822851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8"/>
          <c:h val="0.77074260114041193"/>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1.1414859244751157</c:v>
                </c:pt>
                <c:pt idx="1">
                  <c:v>1.1324366653734299</c:v>
                </c:pt>
                <c:pt idx="2">
                  <c:v>1.1234591452993998</c:v>
                </c:pt>
                <c:pt idx="3">
                  <c:v>1.1145527955337406</c:v>
                </c:pt>
                <c:pt idx="4">
                  <c:v>1.1057206357500704</c:v>
                </c:pt>
                <c:pt idx="5">
                  <c:v>1.09697979866178</c:v>
                </c:pt>
                <c:pt idx="6">
                  <c:v>1.08835038904902</c:v>
                </c:pt>
                <c:pt idx="7">
                  <c:v>1.0798518617805295</c:v>
                </c:pt>
                <c:pt idx="8">
                  <c:v>1.0715030447386</c:v>
                </c:pt>
                <c:pt idx="9">
                  <c:v>1.0633221650903899</c:v>
                </c:pt>
                <c:pt idx="10">
                  <c:v>1.0553268788799104</c:v>
                </c:pt>
                <c:pt idx="11">
                  <c:v>1.0475343031047104</c:v>
                </c:pt>
                <c:pt idx="12">
                  <c:v>1.0399610514458504</c:v>
                </c:pt>
                <c:pt idx="13">
                  <c:v>1.0326232715669199</c:v>
                </c:pt>
                <c:pt idx="14">
                  <c:v>1.0255366861801731</c:v>
                </c:pt>
                <c:pt idx="15">
                  <c:v>1.0187166351289398</c:v>
                </c:pt>
                <c:pt idx="16">
                  <c:v>1.0121781221439301</c:v>
                </c:pt>
                <c:pt idx="17">
                  <c:v>1.0059358597057699</c:v>
                </c:pt>
                <c:pt idx="18">
                  <c:v>1</c:v>
                </c:pt>
                <c:pt idx="19">
                  <c:v>0.99436341413790585</c:v>
                </c:pt>
                <c:pt idx="20">
                  <c:v>0.98901501448637663</c:v>
                </c:pt>
                <c:pt idx="21">
                  <c:v>0.98394410827671097</c:v>
                </c:pt>
                <c:pt idx="22">
                  <c:v>0.97914036757254763</c:v>
                </c:pt>
                <c:pt idx="23">
                  <c:v>0.97459380777214399</c:v>
                </c:pt>
                <c:pt idx="24">
                  <c:v>0.97029476961578565</c:v>
                </c:pt>
                <c:pt idx="25">
                  <c:v>0.96623389285875805</c:v>
                </c:pt>
                <c:pt idx="26">
                  <c:v>0.962402107478461</c:v>
                </c:pt>
                <c:pt idx="27">
                  <c:v>0.95879059891275598</c:v>
                </c:pt>
                <c:pt idx="28">
                  <c:v>0.95539080702709533</c:v>
                </c:pt>
                <c:pt idx="29">
                  <c:v>0.95219440254416343</c:v>
                </c:pt>
                <c:pt idx="30">
                  <c:v>0.94919326677315763</c:v>
                </c:pt>
                <c:pt idx="31">
                  <c:v>0.94637948598378463</c:v>
                </c:pt>
                <c:pt idx="32">
                  <c:v>0.94374532350474416</c:v>
                </c:pt>
                <c:pt idx="33">
                  <c:v>0.94128323383455004</c:v>
                </c:pt>
                <c:pt idx="34">
                  <c:v>0.93898580875122351</c:v>
                </c:pt>
                <c:pt idx="35">
                  <c:v>0.93684580642011317</c:v>
                </c:pt>
                <c:pt idx="36">
                  <c:v>0.93485612165020349</c:v>
                </c:pt>
                <c:pt idx="37">
                  <c:v>0.93300974796726222</c:v>
                </c:pt>
                <c:pt idx="38">
                  <c:v>0.93129983535283134</c:v>
                </c:pt>
                <c:pt idx="39">
                  <c:v>0.92971960810121501</c:v>
                </c:pt>
                <c:pt idx="40">
                  <c:v>0.92826240544955796</c:v>
                </c:pt>
                <c:pt idx="41">
                  <c:v>0.92692164585956305</c:v>
                </c:pt>
                <c:pt idx="42">
                  <c:v>0.92569082794123303</c:v>
                </c:pt>
                <c:pt idx="43">
                  <c:v>0.92456353178030493</c:v>
                </c:pt>
                <c:pt idx="44">
                  <c:v>0.92353338486835246</c:v>
                </c:pt>
                <c:pt idx="45">
                  <c:v>0.92259410021583299</c:v>
                </c:pt>
                <c:pt idx="46">
                  <c:v>0.92173940741993365</c:v>
                </c:pt>
                <c:pt idx="47">
                  <c:v>0.92096312736242059</c:v>
                </c:pt>
                <c:pt idx="48">
                  <c:v>0.9202590774331928</c:v>
                </c:pt>
                <c:pt idx="49">
                  <c:v>0.91962113805848555</c:v>
                </c:pt>
                <c:pt idx="50">
                  <c:v>0.91904322133244398</c:v>
                </c:pt>
                <c:pt idx="51">
                  <c:v>0.9185192490806785</c:v>
                </c:pt>
                <c:pt idx="52">
                  <c:v>0.9180431847789875</c:v>
                </c:pt>
                <c:pt idx="53">
                  <c:v>0.91760899460024803</c:v>
                </c:pt>
                <c:pt idx="54">
                  <c:v>0.91721069787478904</c:v>
                </c:pt>
                <c:pt idx="55">
                  <c:v>0.91684229338279377</c:v>
                </c:pt>
                <c:pt idx="56">
                  <c:v>0.91649779282518895</c:v>
                </c:pt>
                <c:pt idx="57">
                  <c:v>0.91617123683385915</c:v>
                </c:pt>
                <c:pt idx="58">
                  <c:v>0.91585667582396757</c:v>
                </c:pt>
                <c:pt idx="59">
                  <c:v>0.91554815127336397</c:v>
                </c:pt>
                <c:pt idx="60">
                  <c:v>0.91524072431708903</c:v>
                </c:pt>
                <c:pt idx="61">
                  <c:v>0.91493340059004602</c:v>
                </c:pt>
                <c:pt idx="62">
                  <c:v>0.91462618005757301</c:v>
                </c:pt>
                <c:pt idx="63">
                  <c:v>0.91431906268501895</c:v>
                </c:pt>
                <c:pt idx="64">
                  <c:v>0.91401204843773953</c:v>
                </c:pt>
                <c:pt idx="65">
                  <c:v>0.91370513728112834</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1.0363052651789999</c:v>
                </c:pt>
                <c:pt idx="1">
                  <c:v>1.034282944639767</c:v>
                </c:pt>
                <c:pt idx="2">
                  <c:v>1.0322639405141598</c:v>
                </c:pt>
                <c:pt idx="3">
                  <c:v>1.0302481047504901</c:v>
                </c:pt>
                <c:pt idx="4">
                  <c:v>1.0282351036578801</c:v>
                </c:pt>
                <c:pt idx="5">
                  <c:v>1.0262240248964201</c:v>
                </c:pt>
                <c:pt idx="6">
                  <c:v>1.0242138682757607</c:v>
                </c:pt>
                <c:pt idx="7">
                  <c:v>1.0222037127035699</c:v>
                </c:pt>
                <c:pt idx="8">
                  <c:v>1.02019273750357</c:v>
                </c:pt>
                <c:pt idx="9">
                  <c:v>1.0181802473698698</c:v>
                </c:pt>
                <c:pt idx="10">
                  <c:v>1.01616570207182</c:v>
                </c:pt>
                <c:pt idx="11">
                  <c:v>1.0141487523714099</c:v>
                </c:pt>
                <c:pt idx="12">
                  <c:v>1.0121292840028604</c:v>
                </c:pt>
                <c:pt idx="13">
                  <c:v>1.0101074722629599</c:v>
                </c:pt>
                <c:pt idx="14">
                  <c:v>1.0080838504959899</c:v>
                </c:pt>
                <c:pt idx="15">
                  <c:v>1.0060593970399858</c:v>
                </c:pt>
                <c:pt idx="16">
                  <c:v>1.0040356467437201</c:v>
                </c:pt>
                <c:pt idx="17">
                  <c:v>1.0020148355126699</c:v>
                </c:pt>
                <c:pt idx="18">
                  <c:v>1</c:v>
                </c:pt>
                <c:pt idx="19">
                  <c:v>0.99074544043031665</c:v>
                </c:pt>
                <c:pt idx="20">
                  <c:v>0.98207672215897901</c:v>
                </c:pt>
                <c:pt idx="21">
                  <c:v>0.97396336116377402</c:v>
                </c:pt>
                <c:pt idx="22">
                  <c:v>0.96637605805975701</c:v>
                </c:pt>
                <c:pt idx="23">
                  <c:v>0.95928656243538102</c:v>
                </c:pt>
                <c:pt idx="24">
                  <c:v>0.95266754907022222</c:v>
                </c:pt>
                <c:pt idx="25">
                  <c:v>0.94649248404476449</c:v>
                </c:pt>
                <c:pt idx="26">
                  <c:v>0.94073553000343435</c:v>
                </c:pt>
                <c:pt idx="27">
                  <c:v>0.93537141047242334</c:v>
                </c:pt>
                <c:pt idx="28">
                  <c:v>0.93037534526465049</c:v>
                </c:pt>
                <c:pt idx="29">
                  <c:v>0.92572295456614495</c:v>
                </c:pt>
                <c:pt idx="30">
                  <c:v>0.92139018260060201</c:v>
                </c:pt>
                <c:pt idx="31">
                  <c:v>0.917353262531868</c:v>
                </c:pt>
                <c:pt idx="32">
                  <c:v>0.91358866114041959</c:v>
                </c:pt>
                <c:pt idx="33">
                  <c:v>0.91007311636365162</c:v>
                </c:pt>
                <c:pt idx="34">
                  <c:v>0.90678358500961365</c:v>
                </c:pt>
                <c:pt idx="35">
                  <c:v>0.90369735546607965</c:v>
                </c:pt>
                <c:pt idx="36">
                  <c:v>0.90079208970678359</c:v>
                </c:pt>
                <c:pt idx="37">
                  <c:v>0.89804588472110902</c:v>
                </c:pt>
                <c:pt idx="38">
                  <c:v>0.89543750349539797</c:v>
                </c:pt>
                <c:pt idx="39">
                  <c:v>0.89294641388354334</c:v>
                </c:pt>
                <c:pt idx="40">
                  <c:v>0.89055302472707265</c:v>
                </c:pt>
                <c:pt idx="41">
                  <c:v>0.88823881282138295</c:v>
                </c:pt>
                <c:pt idx="42">
                  <c:v>0.88598649577132504</c:v>
                </c:pt>
                <c:pt idx="43">
                  <c:v>0.88378018403960656</c:v>
                </c:pt>
                <c:pt idx="44">
                  <c:v>0.88160546066758716</c:v>
                </c:pt>
                <c:pt idx="45">
                  <c:v>0.87944951084164202</c:v>
                </c:pt>
                <c:pt idx="46">
                  <c:v>0.87730108374714499</c:v>
                </c:pt>
                <c:pt idx="47">
                  <c:v>0.87515057241058392</c:v>
                </c:pt>
                <c:pt idx="48">
                  <c:v>0.87298986760842168</c:v>
                </c:pt>
                <c:pt idx="49">
                  <c:v>0.87081234685237197</c:v>
                </c:pt>
                <c:pt idx="50">
                  <c:v>0.868612730550129</c:v>
                </c:pt>
                <c:pt idx="51">
                  <c:v>0.86638693329220096</c:v>
                </c:pt>
                <c:pt idx="52">
                  <c:v>0.86413194991502651</c:v>
                </c:pt>
                <c:pt idx="53">
                  <c:v>0.86184567700053183</c:v>
                </c:pt>
                <c:pt idx="54">
                  <c:v>0.85952680855561403</c:v>
                </c:pt>
                <c:pt idx="55">
                  <c:v>0.85717464526630704</c:v>
                </c:pt>
                <c:pt idx="56">
                  <c:v>0.85478899814349174</c:v>
                </c:pt>
                <c:pt idx="57">
                  <c:v>0.85237008740012765</c:v>
                </c:pt>
                <c:pt idx="58">
                  <c:v>0.84991843200442285</c:v>
                </c:pt>
                <c:pt idx="59">
                  <c:v>0.84743475652129963</c:v>
                </c:pt>
                <c:pt idx="60">
                  <c:v>0.84492046944195598</c:v>
                </c:pt>
                <c:pt idx="61">
                  <c:v>0.84237898243849718</c:v>
                </c:pt>
                <c:pt idx="62">
                  <c:v>0.83981383750388405</c:v>
                </c:pt>
                <c:pt idx="63">
                  <c:v>0.83722818197689697</c:v>
                </c:pt>
                <c:pt idx="64">
                  <c:v>0.83462481503200214</c:v>
                </c:pt>
                <c:pt idx="65">
                  <c:v>0.83200622898214949</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1.2573419817081699</c:v>
                </c:pt>
                <c:pt idx="1">
                  <c:v>1.2399051997601698</c:v>
                </c:pt>
                <c:pt idx="2">
                  <c:v>1.2227109769311395</c:v>
                </c:pt>
                <c:pt idx="3">
                  <c:v>1.2057560972974393</c:v>
                </c:pt>
                <c:pt idx="4">
                  <c:v>1.1890453068312743</c:v>
                </c:pt>
                <c:pt idx="5">
                  <c:v>1.1726140194325501</c:v>
                </c:pt>
                <c:pt idx="6">
                  <c:v>1.15650315430434</c:v>
                </c:pt>
                <c:pt idx="7">
                  <c:v>1.1407511329681701</c:v>
                </c:pt>
                <c:pt idx="8">
                  <c:v>1.12539398946669</c:v>
                </c:pt>
                <c:pt idx="9">
                  <c:v>1.1104654894780901</c:v>
                </c:pt>
                <c:pt idx="10">
                  <c:v>1.0959972561716298</c:v>
                </c:pt>
                <c:pt idx="11">
                  <c:v>1.0820188987218895</c:v>
                </c:pt>
                <c:pt idx="12">
                  <c:v>1.0685581433303601</c:v>
                </c:pt>
                <c:pt idx="13">
                  <c:v>1.05564095926615</c:v>
                </c:pt>
                <c:pt idx="14">
                  <c:v>1.0432916807306833</c:v>
                </c:pt>
                <c:pt idx="15">
                  <c:v>1.0315331139908399</c:v>
                </c:pt>
                <c:pt idx="16">
                  <c:v>1.02038663096224</c:v>
                </c:pt>
                <c:pt idx="17">
                  <c:v>1.0098722274149092</c:v>
                </c:pt>
                <c:pt idx="18">
                  <c:v>1</c:v>
                </c:pt>
                <c:pt idx="19">
                  <c:v>0.99799459985054351</c:v>
                </c:pt>
                <c:pt idx="20">
                  <c:v>0.9960023252858885</c:v>
                </c:pt>
                <c:pt idx="21">
                  <c:v>0.994027133685634</c:v>
                </c:pt>
                <c:pt idx="22">
                  <c:v>0.99207327356078134</c:v>
                </c:pt>
                <c:pt idx="23">
                  <c:v>0.99014530938119993</c:v>
                </c:pt>
                <c:pt idx="24">
                  <c:v>0.98824814686150997</c:v>
                </c:pt>
                <c:pt idx="25">
                  <c:v>0.98638705689377204</c:v>
                </c:pt>
                <c:pt idx="26">
                  <c:v>0.98456769935711985</c:v>
                </c:pt>
                <c:pt idx="27">
                  <c:v>0.98279614094596046</c:v>
                </c:pt>
                <c:pt idx="28">
                  <c:v>0.98107887187426657</c:v>
                </c:pt>
                <c:pt idx="29">
                  <c:v>0.97942281301790202</c:v>
                </c:pt>
                <c:pt idx="30">
                  <c:v>0.97783531309671934</c:v>
                </c:pt>
                <c:pt idx="31">
                  <c:v>0.97632413604658153</c:v>
                </c:pt>
                <c:pt idx="32">
                  <c:v>0.97489742760738318</c:v>
                </c:pt>
                <c:pt idx="33">
                  <c:v>0.97356367347521</c:v>
                </c:pt>
                <c:pt idx="34">
                  <c:v>0.97233161650896416</c:v>
                </c:pt>
                <c:pt idx="35">
                  <c:v>0.97121017307201496</c:v>
                </c:pt>
                <c:pt idx="36">
                  <c:v>0.97020830685951265</c:v>
                </c:pt>
                <c:pt idx="37">
                  <c:v>0.969334868754821</c:v>
                </c:pt>
                <c:pt idx="38">
                  <c:v>0.968598455997837</c:v>
                </c:pt>
                <c:pt idx="39">
                  <c:v>0.96800719085547904</c:v>
                </c:pt>
                <c:pt idx="40">
                  <c:v>0.96756854386640256</c:v>
                </c:pt>
                <c:pt idx="41">
                  <c:v>0.96728911770237702</c:v>
                </c:pt>
                <c:pt idx="42">
                  <c:v>0.96717445810335634</c:v>
                </c:pt>
                <c:pt idx="43">
                  <c:v>0.96722888760739634</c:v>
                </c:pt>
                <c:pt idx="44">
                  <c:v>0.96745534257530363</c:v>
                </c:pt>
                <c:pt idx="45">
                  <c:v>0.96785530409639564</c:v>
                </c:pt>
                <c:pt idx="46">
                  <c:v>0.96842868535167803</c:v>
                </c:pt>
                <c:pt idx="47">
                  <c:v>0.96917388698599205</c:v>
                </c:pt>
                <c:pt idx="48">
                  <c:v>0.97008774216156901</c:v>
                </c:pt>
                <c:pt idx="49">
                  <c:v>0.97116564851294696</c:v>
                </c:pt>
                <c:pt idx="50">
                  <c:v>0.97240163880879216</c:v>
                </c:pt>
                <c:pt idx="51">
                  <c:v>0.97378847546307279</c:v>
                </c:pt>
                <c:pt idx="52">
                  <c:v>0.97531781946266749</c:v>
                </c:pt>
                <c:pt idx="53">
                  <c:v>0.97698032193154449</c:v>
                </c:pt>
                <c:pt idx="54">
                  <c:v>0.97876582315062077</c:v>
                </c:pt>
                <c:pt idx="55">
                  <c:v>0.98066338706769385</c:v>
                </c:pt>
                <c:pt idx="56">
                  <c:v>0.98266145923469905</c:v>
                </c:pt>
                <c:pt idx="57">
                  <c:v>0.98474799574664384</c:v>
                </c:pt>
                <c:pt idx="58">
                  <c:v>0.98691053054720956</c:v>
                </c:pt>
                <c:pt idx="59">
                  <c:v>0.98913622653499</c:v>
                </c:pt>
                <c:pt idx="60">
                  <c:v>0.99141352795218185</c:v>
                </c:pt>
                <c:pt idx="61">
                  <c:v>0.99373695802814099</c:v>
                </c:pt>
                <c:pt idx="62">
                  <c:v>0.99610295983345964</c:v>
                </c:pt>
                <c:pt idx="63">
                  <c:v>0.99850837129641756</c:v>
                </c:pt>
                <c:pt idx="64">
                  <c:v>1.00095037871278</c:v>
                </c:pt>
                <c:pt idx="65">
                  <c:v>1.0034264754426656</c:v>
                </c:pt>
              </c:numCache>
            </c:numRef>
          </c:yVal>
          <c:smooth val="1"/>
        </c:ser>
        <c:axId val="305890048"/>
        <c:axId val="305891968"/>
      </c:scatterChart>
      <c:valAx>
        <c:axId val="305890048"/>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305891968"/>
        <c:crosses val="autoZero"/>
        <c:crossBetween val="midCat"/>
        <c:majorUnit val="5"/>
      </c:valAx>
      <c:valAx>
        <c:axId val="30589196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58900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ser>
          <c:idx val="0"/>
          <c:order val="0"/>
          <c:tx>
            <c:strRef>
              <c:f>Sheet1!$A$1</c:f>
              <c:strCache>
                <c:ptCount val="1"/>
                <c:pt idx="0">
                  <c:v>Bilirubin</c:v>
                </c:pt>
              </c:strCache>
            </c:strRef>
          </c:tx>
          <c:spPr>
            <a:ln w="38100">
              <a:solidFill>
                <a:srgbClr val="00FF00"/>
              </a:solidFill>
            </a:ln>
          </c:spPr>
          <c:marker>
            <c:symbol val="none"/>
          </c:marker>
          <c:xVal>
            <c:numRef>
              <c:f>Sheet1!$A$2:$A$37</c:f>
              <c:numCache>
                <c:formatCode>General</c:formatCode>
                <c:ptCount val="36"/>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Sheet1!$B$2:$B$37</c:f>
              <c:numCache>
                <c:formatCode>General</c:formatCode>
                <c:ptCount val="36"/>
                <c:pt idx="0">
                  <c:v>0.97899538748558079</c:v>
                </c:pt>
                <c:pt idx="1">
                  <c:v>0.9859474401412115</c:v>
                </c:pt>
                <c:pt idx="2">
                  <c:v>0.99294886078851663</c:v>
                </c:pt>
                <c:pt idx="3">
                  <c:v>1</c:v>
                </c:pt>
                <c:pt idx="4">
                  <c:v>1.0071012108376551</c:v>
                </c:pt>
                <c:pt idx="5">
                  <c:v>1.0142528488707148</c:v>
                </c:pt>
                <c:pt idx="6">
                  <c:v>1.0214552721932399</c:v>
                </c:pt>
                <c:pt idx="7">
                  <c:v>1.02870884144233</c:v>
                </c:pt>
                <c:pt idx="8">
                  <c:v>1.0360139198159901</c:v>
                </c:pt>
                <c:pt idx="9">
                  <c:v>1.04337087309137</c:v>
                </c:pt>
                <c:pt idx="10">
                  <c:v>1.050780069643082</c:v>
                </c:pt>
                <c:pt idx="11">
                  <c:v>1.05824188046163</c:v>
                </c:pt>
                <c:pt idx="12">
                  <c:v>1.0657566791720399</c:v>
                </c:pt>
                <c:pt idx="13">
                  <c:v>1.0733248420524786</c:v>
                </c:pt>
                <c:pt idx="14">
                  <c:v>1.08094674805322</c:v>
                </c:pt>
                <c:pt idx="15">
                  <c:v>1.0886227788154399</c:v>
                </c:pt>
                <c:pt idx="16">
                  <c:v>1.0963533186904999</c:v>
                </c:pt>
                <c:pt idx="17">
                  <c:v>1.1041387547590999</c:v>
                </c:pt>
                <c:pt idx="18">
                  <c:v>1.1119794768506899</c:v>
                </c:pt>
                <c:pt idx="19">
                  <c:v>1.1198758775629698</c:v>
                </c:pt>
                <c:pt idx="20">
                  <c:v>1.1278283522815598</c:v>
                </c:pt>
                <c:pt idx="21">
                  <c:v>1.1358372991998198</c:v>
                </c:pt>
                <c:pt idx="22">
                  <c:v>1.1439031193387201</c:v>
                </c:pt>
                <c:pt idx="23">
                  <c:v>1.1520262165670199</c:v>
                </c:pt>
                <c:pt idx="24">
                  <c:v>1.16020699762138</c:v>
                </c:pt>
                <c:pt idx="25">
                  <c:v>1.1684458721268423</c:v>
                </c:pt>
                <c:pt idx="26">
                  <c:v>1.1767432526172099</c:v>
                </c:pt>
                <c:pt idx="27">
                  <c:v>1.18509955455585</c:v>
                </c:pt>
                <c:pt idx="28">
                  <c:v>1.1935151963563801</c:v>
                </c:pt>
                <c:pt idx="29">
                  <c:v>1.2019905994036599</c:v>
                </c:pt>
                <c:pt idx="30">
                  <c:v>1.2105261880749272</c:v>
                </c:pt>
                <c:pt idx="31">
                  <c:v>1.2191223897609798</c:v>
                </c:pt>
                <c:pt idx="32">
                  <c:v>1.2277796348875898</c:v>
                </c:pt>
                <c:pt idx="33">
                  <c:v>1.2364983569371204</c:v>
                </c:pt>
                <c:pt idx="34">
                  <c:v>1.2452789924701604</c:v>
                </c:pt>
                <c:pt idx="35">
                  <c:v>1.2541219811474198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Sheet1!$C$2:$C$37</c:f>
              <c:numCache>
                <c:formatCode>General</c:formatCode>
                <c:ptCount val="36"/>
                <c:pt idx="0">
                  <c:v>0.96543145578869405</c:v>
                </c:pt>
                <c:pt idx="1">
                  <c:v>0.976819445779741</c:v>
                </c:pt>
                <c:pt idx="2">
                  <c:v>0.988341765676095</c:v>
                </c:pt>
                <c:pt idx="3">
                  <c:v>1</c:v>
                </c:pt>
                <c:pt idx="4">
                  <c:v>1.0024284514948798</c:v>
                </c:pt>
                <c:pt idx="5">
                  <c:v>1.00486280036642</c:v>
                </c:pt>
                <c:pt idx="6">
                  <c:v>1.00730306093612</c:v>
                </c:pt>
                <c:pt idx="7">
                  <c:v>1.0097492475602377</c:v>
                </c:pt>
                <c:pt idx="8">
                  <c:v>1.0122013746299399</c:v>
                </c:pt>
                <c:pt idx="9">
                  <c:v>1.0146594565712801</c:v>
                </c:pt>
                <c:pt idx="10">
                  <c:v>1.0171235078453778</c:v>
                </c:pt>
                <c:pt idx="11">
                  <c:v>1.0195935429484702</c:v>
                </c:pt>
                <c:pt idx="12">
                  <c:v>1.02206957641202</c:v>
                </c:pt>
                <c:pt idx="13">
                  <c:v>1.02455162280273</c:v>
                </c:pt>
                <c:pt idx="14">
                  <c:v>1.0270396967227098</c:v>
                </c:pt>
                <c:pt idx="15">
                  <c:v>1.0295338128095104</c:v>
                </c:pt>
                <c:pt idx="16">
                  <c:v>1.0320339857362621</c:v>
                </c:pt>
                <c:pt idx="17">
                  <c:v>1.0345402302116899</c:v>
                </c:pt>
                <c:pt idx="18">
                  <c:v>1.0370525609802745</c:v>
                </c:pt>
                <c:pt idx="19">
                  <c:v>1.0395709928222399</c:v>
                </c:pt>
                <c:pt idx="20">
                  <c:v>1.0420955405537995</c:v>
                </c:pt>
                <c:pt idx="21">
                  <c:v>1.0446262190270483</c:v>
                </c:pt>
                <c:pt idx="22">
                  <c:v>1.0471630431302399</c:v>
                </c:pt>
                <c:pt idx="23">
                  <c:v>1.0497060277877099</c:v>
                </c:pt>
                <c:pt idx="24">
                  <c:v>1.0522551879600801</c:v>
                </c:pt>
                <c:pt idx="25">
                  <c:v>1.0548105386442701</c:v>
                </c:pt>
                <c:pt idx="26">
                  <c:v>1.05737209487366</c:v>
                </c:pt>
                <c:pt idx="27">
                  <c:v>1.0599398717180999</c:v>
                </c:pt>
                <c:pt idx="28">
                  <c:v>1.06251388428405</c:v>
                </c:pt>
                <c:pt idx="29">
                  <c:v>1.0650941477146556</c:v>
                </c:pt>
                <c:pt idx="30">
                  <c:v>1.0676806771898693</c:v>
                </c:pt>
                <c:pt idx="31">
                  <c:v>1.0702734879264499</c:v>
                </c:pt>
                <c:pt idx="32">
                  <c:v>1.0728725951781399</c:v>
                </c:pt>
                <c:pt idx="33">
                  <c:v>1.0754780142357101</c:v>
                </c:pt>
                <c:pt idx="34">
                  <c:v>1.07808976042709</c:v>
                </c:pt>
                <c:pt idx="35">
                  <c:v>1.08070784911742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numCache>
            </c:numRef>
          </c:xVal>
          <c:yVal>
            <c:numRef>
              <c:f>Sheet1!$D$2:$D$37</c:f>
              <c:numCache>
                <c:formatCode>General</c:formatCode>
                <c:ptCount val="36"/>
                <c:pt idx="0">
                  <c:v>0.99274988708032763</c:v>
                </c:pt>
                <c:pt idx="1">
                  <c:v>0.9951607320276431</c:v>
                </c:pt>
                <c:pt idx="2">
                  <c:v>0.99757743159498502</c:v>
                </c:pt>
                <c:pt idx="3">
                  <c:v>1</c:v>
                </c:pt>
                <c:pt idx="4">
                  <c:v>1.0117957519643193</c:v>
                </c:pt>
                <c:pt idx="5">
                  <c:v>1.0237306436930698</c:v>
                </c:pt>
                <c:pt idx="6">
                  <c:v>1.0358063164443463</c:v>
                </c:pt>
                <c:pt idx="7">
                  <c:v>1.0480244308362201</c:v>
                </c:pt>
                <c:pt idx="8">
                  <c:v>1.0603866670749298</c:v>
                </c:pt>
                <c:pt idx="9">
                  <c:v>1.0728947251860299</c:v>
                </c:pt>
                <c:pt idx="10">
                  <c:v>1.08555032524816</c:v>
                </c:pt>
                <c:pt idx="11">
                  <c:v>1.0983552076295899</c:v>
                </c:pt>
                <c:pt idx="12">
                  <c:v>1.1113111332275201</c:v>
                </c:pt>
                <c:pt idx="13">
                  <c:v>1.1244198837102701</c:v>
                </c:pt>
                <c:pt idx="14">
                  <c:v>1.1376832617622801</c:v>
                </c:pt>
                <c:pt idx="15">
                  <c:v>1.151103091332</c:v>
                </c:pt>
                <c:pt idx="16">
                  <c:v>1.1646812178827199</c:v>
                </c:pt>
                <c:pt idx="17">
                  <c:v>1.1784195086463907</c:v>
                </c:pt>
                <c:pt idx="18">
                  <c:v>1.1923198528803101</c:v>
                </c:pt>
                <c:pt idx="19">
                  <c:v>1.2063841621270299</c:v>
                </c:pt>
                <c:pt idx="20">
                  <c:v>1.2206143704771693</c:v>
                </c:pt>
                <c:pt idx="21">
                  <c:v>1.2350124348354301</c:v>
                </c:pt>
                <c:pt idx="22">
                  <c:v>1.2495803351896098</c:v>
                </c:pt>
                <c:pt idx="23">
                  <c:v>1.2643200748830101</c:v>
                </c:pt>
                <c:pt idx="24">
                  <c:v>1.2792336808898492</c:v>
                </c:pt>
                <c:pt idx="25">
                  <c:v>1.2943232040940598</c:v>
                </c:pt>
                <c:pt idx="26">
                  <c:v>1.30959071957123</c:v>
                </c:pt>
                <c:pt idx="27">
                  <c:v>1.32503832687408</c:v>
                </c:pt>
                <c:pt idx="28">
                  <c:v>1.34066815032112</c:v>
                </c:pt>
                <c:pt idx="29">
                  <c:v>1.356482339288807</c:v>
                </c:pt>
                <c:pt idx="30">
                  <c:v>1.3724830685070395</c:v>
                </c:pt>
                <c:pt idx="31">
                  <c:v>1.3886725383584007</c:v>
                </c:pt>
                <c:pt idx="32">
                  <c:v>1.4050529751805401</c:v>
                </c:pt>
                <c:pt idx="33">
                  <c:v>1.4216266315725092</c:v>
                </c:pt>
                <c:pt idx="34">
                  <c:v>1.4383957867044292</c:v>
                </c:pt>
                <c:pt idx="35">
                  <c:v>1.4553627466309398</c:v>
                </c:pt>
              </c:numCache>
            </c:numRef>
          </c:yVal>
          <c:smooth val="1"/>
        </c:ser>
        <c:axId val="306123136"/>
        <c:axId val="306125056"/>
      </c:scatterChart>
      <c:valAx>
        <c:axId val="306123136"/>
        <c:scaling>
          <c:orientation val="minMax"/>
          <c:max val="4"/>
          <c:min val="0.5"/>
        </c:scaling>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06125056"/>
        <c:crosses val="autoZero"/>
        <c:crossBetween val="midCat"/>
        <c:majorUnit val="0.5"/>
      </c:valAx>
      <c:valAx>
        <c:axId val="30612505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61231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02"/>
          <c:h val="0.77074260114041149"/>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0.901872960564995</c:v>
                </c:pt>
                <c:pt idx="1">
                  <c:v>0.91279970326911053</c:v>
                </c:pt>
                <c:pt idx="2">
                  <c:v>0.92385882351479098</c:v>
                </c:pt>
                <c:pt idx="3">
                  <c:v>0.93505193839999434</c:v>
                </c:pt>
                <c:pt idx="4">
                  <c:v>0.94666138997092253</c:v>
                </c:pt>
                <c:pt idx="5">
                  <c:v>0.96012206625982577</c:v>
                </c:pt>
                <c:pt idx="6">
                  <c:v>0.97724609840599863</c:v>
                </c:pt>
                <c:pt idx="7">
                  <c:v>1</c:v>
                </c:pt>
                <c:pt idx="8">
                  <c:v>1.03010776766047</c:v>
                </c:pt>
                <c:pt idx="9">
                  <c:v>1.06758087279525</c:v>
                </c:pt>
                <c:pt idx="10">
                  <c:v>1.11198363689199</c:v>
                </c:pt>
                <c:pt idx="11">
                  <c:v>1.16283888046982</c:v>
                </c:pt>
                <c:pt idx="12">
                  <c:v>1.2195742966907492</c:v>
                </c:pt>
                <c:pt idx="13">
                  <c:v>1.2814704181155898</c:v>
                </c:pt>
                <c:pt idx="14">
                  <c:v>1.3476135709122901</c:v>
                </c:pt>
                <c:pt idx="15">
                  <c:v>1.4172883599547499</c:v>
                </c:pt>
                <c:pt idx="16">
                  <c:v>1.4905655085771099</c:v>
                </c:pt>
                <c:pt idx="17">
                  <c:v>1.5676313035007099</c:v>
                </c:pt>
                <c:pt idx="18">
                  <c:v>1.6486815366482943</c:v>
                </c:pt>
                <c:pt idx="19">
                  <c:v>1.7339222364195876</c:v>
                </c:pt>
                <c:pt idx="20">
                  <c:v>1.82357010273085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0.76261115970476601</c:v>
                </c:pt>
                <c:pt idx="1">
                  <c:v>0.79242538313849364</c:v>
                </c:pt>
                <c:pt idx="2">
                  <c:v>0.82339835156046703</c:v>
                </c:pt>
                <c:pt idx="3">
                  <c:v>0.85556857576575185</c:v>
                </c:pt>
                <c:pt idx="4">
                  <c:v>0.88900476472920953</c:v>
                </c:pt>
                <c:pt idx="5">
                  <c:v>0.92394390186651798</c:v>
                </c:pt>
                <c:pt idx="6">
                  <c:v>0.96075092484205249</c:v>
                </c:pt>
                <c:pt idx="7">
                  <c:v>1</c:v>
                </c:pt>
                <c:pt idx="8">
                  <c:v>1.0177241327572004</c:v>
                </c:pt>
                <c:pt idx="9">
                  <c:v>1.0458204676112299</c:v>
                </c:pt>
                <c:pt idx="10">
                  <c:v>1.0818946641825198</c:v>
                </c:pt>
                <c:pt idx="11">
                  <c:v>1.1234564255189401</c:v>
                </c:pt>
                <c:pt idx="12">
                  <c:v>1.1683810211026207</c:v>
                </c:pt>
                <c:pt idx="13">
                  <c:v>1.2152832973711356</c:v>
                </c:pt>
                <c:pt idx="14">
                  <c:v>1.2634239155127698</c:v>
                </c:pt>
                <c:pt idx="15">
                  <c:v>1.3126122574249881</c:v>
                </c:pt>
                <c:pt idx="16">
                  <c:v>1.3631376686755301</c:v>
                </c:pt>
                <c:pt idx="17">
                  <c:v>1.4152302785769693</c:v>
                </c:pt>
                <c:pt idx="18">
                  <c:v>1.4690530536827699</c:v>
                </c:pt>
                <c:pt idx="19">
                  <c:v>1.52473497476787</c:v>
                </c:pt>
                <c:pt idx="20">
                  <c:v>1.5823868805124699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1.0665656103343018</c:v>
                </c:pt>
                <c:pt idx="1">
                  <c:v>1.0514596276411099</c:v>
                </c:pt>
                <c:pt idx="2">
                  <c:v>1.0365761896032195</c:v>
                </c:pt>
                <c:pt idx="3">
                  <c:v>1.0219194022209392</c:v>
                </c:pt>
                <c:pt idx="4">
                  <c:v>1.0080573499903223</c:v>
                </c:pt>
                <c:pt idx="5">
                  <c:v>0.99771683135390699</c:v>
                </c:pt>
                <c:pt idx="6">
                  <c:v>0.99402447830768403</c:v>
                </c:pt>
                <c:pt idx="7">
                  <c:v>1</c:v>
                </c:pt>
                <c:pt idx="8">
                  <c:v>1.0426420862396699</c:v>
                </c:pt>
                <c:pt idx="9">
                  <c:v>1.0897940471193102</c:v>
                </c:pt>
                <c:pt idx="10">
                  <c:v>1.1429094251517207</c:v>
                </c:pt>
                <c:pt idx="11">
                  <c:v>1.2036018765104304</c:v>
                </c:pt>
                <c:pt idx="12">
                  <c:v>1.2730106346173999</c:v>
                </c:pt>
                <c:pt idx="13">
                  <c:v>1.3512622415346398</c:v>
                </c:pt>
                <c:pt idx="14">
                  <c:v>1.4374132974757676</c:v>
                </c:pt>
                <c:pt idx="15">
                  <c:v>1.5303120048595307</c:v>
                </c:pt>
                <c:pt idx="16">
                  <c:v>1.6299054647345201</c:v>
                </c:pt>
                <c:pt idx="17">
                  <c:v>1.7364438430375599</c:v>
                </c:pt>
                <c:pt idx="18">
                  <c:v>1.8502740949149599</c:v>
                </c:pt>
                <c:pt idx="19">
                  <c:v>1.9718091154877999</c:v>
                </c:pt>
                <c:pt idx="20">
                  <c:v>2.10151383364405</c:v>
                </c:pt>
              </c:numCache>
            </c:numRef>
          </c:yVal>
          <c:smooth val="1"/>
        </c:ser>
        <c:axId val="306317568"/>
        <c:axId val="306332032"/>
      </c:scatterChart>
      <c:valAx>
        <c:axId val="306317568"/>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06332032"/>
        <c:crosses val="autoZero"/>
        <c:crossBetween val="midCat"/>
        <c:majorUnit val="0.5"/>
      </c:valAx>
      <c:valAx>
        <c:axId val="30633203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631756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24"/>
          <c:h val="0.77074260114041215"/>
        </c:manualLayout>
      </c:layout>
      <c:scatterChart>
        <c:scatterStyle val="smoothMarker"/>
        <c:ser>
          <c:idx val="0"/>
          <c:order val="0"/>
          <c:tx>
            <c:strRef>
              <c:f>Sheet1!$A$1</c:f>
              <c:strCache>
                <c:ptCount val="1"/>
                <c:pt idx="0">
                  <c:v>PVR</c:v>
                </c:pt>
              </c:strCache>
            </c:strRef>
          </c:tx>
          <c:spPr>
            <a:ln w="38100">
              <a:solidFill>
                <a:srgbClr val="00FF00"/>
              </a:solidFill>
            </a:ln>
          </c:spPr>
          <c:marker>
            <c:symbol val="none"/>
          </c:marker>
          <c:xVal>
            <c:numRef>
              <c:f>Sheet1!$A$2:$A$67</c:f>
              <c:numCache>
                <c:formatCode>General</c:formatCode>
                <c:ptCount val="66"/>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numCache>
            </c:numRef>
          </c:xVal>
          <c:yVal>
            <c:numRef>
              <c:f>Sheet1!$B$2:$B$67</c:f>
              <c:numCache>
                <c:formatCode>General</c:formatCode>
                <c:ptCount val="66"/>
                <c:pt idx="0">
                  <c:v>0.74322978370694459</c:v>
                </c:pt>
                <c:pt idx="1">
                  <c:v>0.75894617430418498</c:v>
                </c:pt>
                <c:pt idx="2">
                  <c:v>0.77499489516400377</c:v>
                </c:pt>
                <c:pt idx="3">
                  <c:v>0.79138299309853499</c:v>
                </c:pt>
                <c:pt idx="4">
                  <c:v>0.80811762485432359</c:v>
                </c:pt>
                <c:pt idx="5">
                  <c:v>0.82520353168443195</c:v>
                </c:pt>
                <c:pt idx="6">
                  <c:v>0.84259429466638414</c:v>
                </c:pt>
                <c:pt idx="7">
                  <c:v>0.86019218528482999</c:v>
                </c:pt>
                <c:pt idx="8">
                  <c:v>0.87788931205331511</c:v>
                </c:pt>
                <c:pt idx="9">
                  <c:v>0.89556910173373283</c:v>
                </c:pt>
                <c:pt idx="10">
                  <c:v>0.9131061331439001</c:v>
                </c:pt>
                <c:pt idx="11">
                  <c:v>0.93036635269020596</c:v>
                </c:pt>
                <c:pt idx="12">
                  <c:v>0.9472073677119428</c:v>
                </c:pt>
                <c:pt idx="13">
                  <c:v>0.9634789335595918</c:v>
                </c:pt>
                <c:pt idx="14">
                  <c:v>0.97902378568558834</c:v>
                </c:pt>
                <c:pt idx="15">
                  <c:v>0.99367846089023248</c:v>
                </c:pt>
                <c:pt idx="16">
                  <c:v>1.0072750304774398</c:v>
                </c:pt>
                <c:pt idx="17">
                  <c:v>1.0197015373540677</c:v>
                </c:pt>
                <c:pt idx="18">
                  <c:v>1.0309646661021676</c:v>
                </c:pt>
                <c:pt idx="19">
                  <c:v>1.0410916482775574</c:v>
                </c:pt>
                <c:pt idx="20">
                  <c:v>1.0501160865133301</c:v>
                </c:pt>
                <c:pt idx="21">
                  <c:v>1.0580777338169807</c:v>
                </c:pt>
                <c:pt idx="22">
                  <c:v>1.0650218323180898</c:v>
                </c:pt>
                <c:pt idx="23">
                  <c:v>1.0709983560951792</c:v>
                </c:pt>
                <c:pt idx="24">
                  <c:v>1.0760618430740598</c:v>
                </c:pt>
                <c:pt idx="25">
                  <c:v>1.0802704143205701</c:v>
                </c:pt>
                <c:pt idx="26">
                  <c:v>1.0836856045632361</c:v>
                </c:pt>
                <c:pt idx="27">
                  <c:v>1.0863717350570199</c:v>
                </c:pt>
                <c:pt idx="28">
                  <c:v>1.08839523394972</c:v>
                </c:pt>
                <c:pt idx="29">
                  <c:v>1.0898245590959577</c:v>
                </c:pt>
                <c:pt idx="30">
                  <c:v>1.0907294514195798</c:v>
                </c:pt>
                <c:pt idx="31">
                  <c:v>1.0911807927336199</c:v>
                </c:pt>
                <c:pt idx="32">
                  <c:v>1.0912502939580699</c:v>
                </c:pt>
                <c:pt idx="33">
                  <c:v>1.0910099508492399</c:v>
                </c:pt>
                <c:pt idx="34">
                  <c:v>1.0905322228919201</c:v>
                </c:pt>
                <c:pt idx="35">
                  <c:v>1.0898893902804472</c:v>
                </c:pt>
                <c:pt idx="36">
                  <c:v>1.08915388075618</c:v>
                </c:pt>
                <c:pt idx="37">
                  <c:v>1.0883936174482998</c:v>
                </c:pt>
                <c:pt idx="38">
                  <c:v>1.0876336509533993</c:v>
                </c:pt>
                <c:pt idx="39">
                  <c:v>1.08687415929277</c:v>
                </c:pt>
                <c:pt idx="40">
                  <c:v>1.0861151979831301</c:v>
                </c:pt>
                <c:pt idx="41">
                  <c:v>1.08535671408754</c:v>
                </c:pt>
                <c:pt idx="42">
                  <c:v>1.0845988124058099</c:v>
                </c:pt>
                <c:pt idx="43">
                  <c:v>1.0838414956183704</c:v>
                </c:pt>
                <c:pt idx="44">
                  <c:v>1.0830846520096229</c:v>
                </c:pt>
                <c:pt idx="45">
                  <c:v>1.0823283369027701</c:v>
                </c:pt>
                <c:pt idx="46">
                  <c:v>1.0815724975453898</c:v>
                </c:pt>
                <c:pt idx="47">
                  <c:v>1.0808172383719201</c:v>
                </c:pt>
                <c:pt idx="48">
                  <c:v>1.0800625620534501</c:v>
                </c:pt>
                <c:pt idx="49">
                  <c:v>1.0793083572638758</c:v>
                </c:pt>
                <c:pt idx="50">
                  <c:v>1.0785546791334999</c:v>
                </c:pt>
                <c:pt idx="51">
                  <c:v>1.0778014750938598</c:v>
                </c:pt>
                <c:pt idx="52">
                  <c:v>1.0770488492152501</c:v>
                </c:pt>
                <c:pt idx="53">
                  <c:v>1.0762968041594498</c:v>
                </c:pt>
                <c:pt idx="54">
                  <c:v>1.0755452289885201</c:v>
                </c:pt>
                <c:pt idx="55">
                  <c:v>1.07479417864051</c:v>
                </c:pt>
                <c:pt idx="56">
                  <c:v>1.07404360073029</c:v>
                </c:pt>
                <c:pt idx="57">
                  <c:v>1.0732935469829299</c:v>
                </c:pt>
                <c:pt idx="58">
                  <c:v>1.0725442279439898</c:v>
                </c:pt>
                <c:pt idx="59">
                  <c:v>1.0717952212771804</c:v>
                </c:pt>
                <c:pt idx="60">
                  <c:v>1.0710467376759898</c:v>
                </c:pt>
                <c:pt idx="61">
                  <c:v>1.0702988804497</c:v>
                </c:pt>
                <c:pt idx="62">
                  <c:v>1.0695514418117122</c:v>
                </c:pt>
                <c:pt idx="63">
                  <c:v>1.0688046317906699</c:v>
                </c:pt>
                <c:pt idx="64">
                  <c:v>1.06805834011238</c:v>
                </c:pt>
                <c:pt idx="65">
                  <c:v>1.0673124661461395</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numCache>
            </c:numRef>
          </c:xVal>
          <c:yVal>
            <c:numRef>
              <c:f>Sheet1!$C$2:$C$67</c:f>
              <c:numCache>
                <c:formatCode>General</c:formatCode>
                <c:ptCount val="66"/>
                <c:pt idx="0">
                  <c:v>0.6343596724904248</c:v>
                </c:pt>
                <c:pt idx="1">
                  <c:v>0.65521224426874702</c:v>
                </c:pt>
                <c:pt idx="2">
                  <c:v>0.67674908305336079</c:v>
                </c:pt>
                <c:pt idx="3">
                  <c:v>0.69899229340520563</c:v>
                </c:pt>
                <c:pt idx="4">
                  <c:v>0.72196447556167365</c:v>
                </c:pt>
                <c:pt idx="5">
                  <c:v>0.74568480872850318</c:v>
                </c:pt>
                <c:pt idx="6">
                  <c:v>0.770094311927907</c:v>
                </c:pt>
                <c:pt idx="7">
                  <c:v>0.79505153631847381</c:v>
                </c:pt>
                <c:pt idx="8">
                  <c:v>0.82039275978740756</c:v>
                </c:pt>
                <c:pt idx="9">
                  <c:v>0.84593383819518453</c:v>
                </c:pt>
                <c:pt idx="10">
                  <c:v>0.87146989009181663</c:v>
                </c:pt>
                <c:pt idx="11">
                  <c:v>0.89677591992384464</c:v>
                </c:pt>
                <c:pt idx="12">
                  <c:v>0.9216080647063265</c:v>
                </c:pt>
                <c:pt idx="13">
                  <c:v>0.94570577789912946</c:v>
                </c:pt>
                <c:pt idx="14">
                  <c:v>0.96879537752641365</c:v>
                </c:pt>
                <c:pt idx="15">
                  <c:v>0.99059469203206396</c:v>
                </c:pt>
                <c:pt idx="16">
                  <c:v>1.0037418767966</c:v>
                </c:pt>
                <c:pt idx="17">
                  <c:v>1.01020084292554</c:v>
                </c:pt>
                <c:pt idx="18">
                  <c:v>1.0161167528069699</c:v>
                </c:pt>
                <c:pt idx="19">
                  <c:v>1.02145828586877</c:v>
                </c:pt>
                <c:pt idx="20">
                  <c:v>1.0261892952064604</c:v>
                </c:pt>
                <c:pt idx="21">
                  <c:v>1.03026941171779</c:v>
                </c:pt>
                <c:pt idx="22">
                  <c:v>1.0336551650897201</c:v>
                </c:pt>
                <c:pt idx="23">
                  <c:v>1.0363019568654799</c:v>
                </c:pt>
                <c:pt idx="24">
                  <c:v>1.03816734129953</c:v>
                </c:pt>
                <c:pt idx="25">
                  <c:v>1.0392147090659598</c:v>
                </c:pt>
                <c:pt idx="26">
                  <c:v>1.039417879601767</c:v>
                </c:pt>
                <c:pt idx="27">
                  <c:v>1.0387652566887</c:v>
                </c:pt>
                <c:pt idx="28">
                  <c:v>1.0372629958569199</c:v>
                </c:pt>
                <c:pt idx="29">
                  <c:v>1.03493707298093</c:v>
                </c:pt>
                <c:pt idx="30">
                  <c:v>1.03183313495114</c:v>
                </c:pt>
                <c:pt idx="31">
                  <c:v>1.0280150943019495</c:v>
                </c:pt>
                <c:pt idx="32">
                  <c:v>1.02356246470484</c:v>
                </c:pt>
                <c:pt idx="33">
                  <c:v>1.0185667914646004</c:v>
                </c:pt>
                <c:pt idx="34">
                  <c:v>1.0131285769744498</c:v>
                </c:pt>
                <c:pt idx="35">
                  <c:v>1.00735372745139</c:v>
                </c:pt>
                <c:pt idx="36">
                  <c:v>1.0013513117704398</c:v>
                </c:pt>
                <c:pt idx="37">
                  <c:v>0.99522613167741958</c:v>
                </c:pt>
                <c:pt idx="38">
                  <c:v>0.98903110613319933</c:v>
                </c:pt>
                <c:pt idx="39">
                  <c:v>0.98278583197942004</c:v>
                </c:pt>
                <c:pt idx="40">
                  <c:v>0.97650580875411364</c:v>
                </c:pt>
                <c:pt idx="41">
                  <c:v>0.97020340560668505</c:v>
                </c:pt>
                <c:pt idx="42">
                  <c:v>0.96388881391624004</c:v>
                </c:pt>
                <c:pt idx="43">
                  <c:v>0.95757020882034349</c:v>
                </c:pt>
                <c:pt idx="44">
                  <c:v>0.95125422065513965</c:v>
                </c:pt>
                <c:pt idx="45">
                  <c:v>0.94494642416481633</c:v>
                </c:pt>
                <c:pt idx="46">
                  <c:v>0.93865133606391415</c:v>
                </c:pt>
                <c:pt idx="47">
                  <c:v>0.9323728961129305</c:v>
                </c:pt>
                <c:pt idx="48">
                  <c:v>0.92611426576628353</c:v>
                </c:pt>
                <c:pt idx="49">
                  <c:v>0.9198780278829255</c:v>
                </c:pt>
                <c:pt idx="50">
                  <c:v>0.91366646859745659</c:v>
                </c:pt>
                <c:pt idx="51">
                  <c:v>0.90748141490655998</c:v>
                </c:pt>
                <c:pt idx="52">
                  <c:v>0.90132459081487803</c:v>
                </c:pt>
                <c:pt idx="53">
                  <c:v>0.89519732406073249</c:v>
                </c:pt>
                <c:pt idx="54">
                  <c:v>0.88910067091978162</c:v>
                </c:pt>
                <c:pt idx="55">
                  <c:v>0.88303563837409216</c:v>
                </c:pt>
                <c:pt idx="56">
                  <c:v>0.87700297823594697</c:v>
                </c:pt>
                <c:pt idx="57">
                  <c:v>0.87100343959864135</c:v>
                </c:pt>
                <c:pt idx="58">
                  <c:v>0.8650378259406345</c:v>
                </c:pt>
                <c:pt idx="59">
                  <c:v>0.85910616206265722</c:v>
                </c:pt>
                <c:pt idx="60">
                  <c:v>0.85320907560335635</c:v>
                </c:pt>
                <c:pt idx="61">
                  <c:v>0.84734701669674606</c:v>
                </c:pt>
                <c:pt idx="62">
                  <c:v>0.84152000643640834</c:v>
                </c:pt>
                <c:pt idx="63">
                  <c:v>0.83572848097927765</c:v>
                </c:pt>
                <c:pt idx="64">
                  <c:v>0.82997252265138077</c:v>
                </c:pt>
                <c:pt idx="65">
                  <c:v>0.82425211547635757</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pt idx="61">
                  <c:v>6.6</c:v>
                </c:pt>
                <c:pt idx="62">
                  <c:v>6.7</c:v>
                </c:pt>
                <c:pt idx="63">
                  <c:v>6.8</c:v>
                </c:pt>
                <c:pt idx="64">
                  <c:v>6.9</c:v>
                </c:pt>
                <c:pt idx="65">
                  <c:v>7</c:v>
                </c:pt>
              </c:numCache>
            </c:numRef>
          </c:xVal>
          <c:yVal>
            <c:numRef>
              <c:f>Sheet1!$D$2:$D$67</c:f>
              <c:numCache>
                <c:formatCode>General</c:formatCode>
                <c:ptCount val="66"/>
                <c:pt idx="0">
                  <c:v>0.87078440724402206</c:v>
                </c:pt>
                <c:pt idx="1">
                  <c:v>0.87910337532503202</c:v>
                </c:pt>
                <c:pt idx="2">
                  <c:v>0.88750336361061322</c:v>
                </c:pt>
                <c:pt idx="3">
                  <c:v>0.89598561768769314</c:v>
                </c:pt>
                <c:pt idx="4">
                  <c:v>0.90455156410865256</c:v>
                </c:pt>
                <c:pt idx="5">
                  <c:v>0.91320201341582863</c:v>
                </c:pt>
                <c:pt idx="6">
                  <c:v>0.92191973685269202</c:v>
                </c:pt>
                <c:pt idx="7">
                  <c:v>0.93066997776192451</c:v>
                </c:pt>
                <c:pt idx="8">
                  <c:v>0.93941546292672651</c:v>
                </c:pt>
                <c:pt idx="9">
                  <c:v>0.94811671996873959</c:v>
                </c:pt>
                <c:pt idx="10">
                  <c:v>0.95673163222789992</c:v>
                </c:pt>
                <c:pt idx="11">
                  <c:v>0.96521497844364901</c:v>
                </c:pt>
                <c:pt idx="12">
                  <c:v>0.97351773688492649</c:v>
                </c:pt>
                <c:pt idx="13">
                  <c:v>0.98158610966223248</c:v>
                </c:pt>
                <c:pt idx="14">
                  <c:v>0.98936018396929093</c:v>
                </c:pt>
                <c:pt idx="15">
                  <c:v>0.99677182966898814</c:v>
                </c:pt>
                <c:pt idx="16">
                  <c:v>1.01082062079685</c:v>
                </c:pt>
                <c:pt idx="17">
                  <c:v>1.0292915835142658</c:v>
                </c:pt>
                <c:pt idx="18">
                  <c:v>1.0460295431750399</c:v>
                </c:pt>
                <c:pt idx="19">
                  <c:v>1.0611023818671699</c:v>
                </c:pt>
                <c:pt idx="20">
                  <c:v>1.07460075865652</c:v>
                </c:pt>
                <c:pt idx="21">
                  <c:v>1.0866366389861599</c:v>
                </c:pt>
                <c:pt idx="22">
                  <c:v>1.0973403332393998</c:v>
                </c:pt>
                <c:pt idx="23">
                  <c:v>1.1068564245773223</c:v>
                </c:pt>
                <c:pt idx="24">
                  <c:v>1.1153395450395498</c:v>
                </c:pt>
                <c:pt idx="25">
                  <c:v>1.12294808558399</c:v>
                </c:pt>
                <c:pt idx="26">
                  <c:v>1.1298386458269698</c:v>
                </c:pt>
                <c:pt idx="27">
                  <c:v>1.13616001221774</c:v>
                </c:pt>
                <c:pt idx="28">
                  <c:v>1.14204805340214</c:v>
                </c:pt>
                <c:pt idx="29">
                  <c:v>1.1476229817410495</c:v>
                </c:pt>
                <c:pt idx="30">
                  <c:v>1.1529875285991895</c:v>
                </c:pt>
                <c:pt idx="31">
                  <c:v>1.1582276651679799</c:v>
                </c:pt>
                <c:pt idx="32">
                  <c:v>1.1634142957820877</c:v>
                </c:pt>
                <c:pt idx="33">
                  <c:v>1.1686054589905701</c:v>
                </c:pt>
                <c:pt idx="34">
                  <c:v>1.1738495549273</c:v>
                </c:pt>
                <c:pt idx="35">
                  <c:v>1.1791874598520795</c:v>
                </c:pt>
                <c:pt idx="36">
                  <c:v>1.1846553372650901</c:v>
                </c:pt>
                <c:pt idx="37">
                  <c:v>1.1902829204309691</c:v>
                </c:pt>
                <c:pt idx="38">
                  <c:v>1.19606648501804</c:v>
                </c:pt>
                <c:pt idx="39">
                  <c:v>1.2019866380848474</c:v>
                </c:pt>
                <c:pt idx="40">
                  <c:v>1.2080278608838901</c:v>
                </c:pt>
                <c:pt idx="41">
                  <c:v>1.21417755287953</c:v>
                </c:pt>
                <c:pt idx="42">
                  <c:v>1.2204255998081599</c:v>
                </c:pt>
                <c:pt idx="43">
                  <c:v>1.2267637159174256</c:v>
                </c:pt>
                <c:pt idx="44">
                  <c:v>1.2331849235958601</c:v>
                </c:pt>
                <c:pt idx="45">
                  <c:v>1.2396836465073398</c:v>
                </c:pt>
                <c:pt idx="46">
                  <c:v>1.2462551562031001</c:v>
                </c:pt>
                <c:pt idx="47">
                  <c:v>1.2528956039284298</c:v>
                </c:pt>
                <c:pt idx="48">
                  <c:v>1.2596017371401056</c:v>
                </c:pt>
                <c:pt idx="49">
                  <c:v>1.26637064344352</c:v>
                </c:pt>
                <c:pt idx="50">
                  <c:v>1.2732000526039504</c:v>
                </c:pt>
                <c:pt idx="51">
                  <c:v>1.2800879451995395</c:v>
                </c:pt>
                <c:pt idx="52">
                  <c:v>1.2870327021113699</c:v>
                </c:pt>
                <c:pt idx="53">
                  <c:v>1.2940329238129704</c:v>
                </c:pt>
                <c:pt idx="54">
                  <c:v>1.3010872417892301</c:v>
                </c:pt>
                <c:pt idx="55">
                  <c:v>1.3081946823420756</c:v>
                </c:pt>
                <c:pt idx="56">
                  <c:v>1.31535432022139</c:v>
                </c:pt>
                <c:pt idx="57">
                  <c:v>1.3225654292777906</c:v>
                </c:pt>
                <c:pt idx="58">
                  <c:v>1.32982753632199</c:v>
                </c:pt>
                <c:pt idx="59">
                  <c:v>1.3371397471932498</c:v>
                </c:pt>
                <c:pt idx="60">
                  <c:v>1.3445017722944093</c:v>
                </c:pt>
                <c:pt idx="61">
                  <c:v>1.3519132904457498</c:v>
                </c:pt>
                <c:pt idx="62">
                  <c:v>1.3593738448664501</c:v>
                </c:pt>
                <c:pt idx="63">
                  <c:v>1.3668833442156201</c:v>
                </c:pt>
                <c:pt idx="64">
                  <c:v>1.3744414263733207</c:v>
                </c:pt>
                <c:pt idx="65">
                  <c:v>1.3820478940871121</c:v>
                </c:pt>
              </c:numCache>
            </c:numRef>
          </c:yVal>
          <c:smooth val="1"/>
        </c:ser>
        <c:axId val="306449792"/>
        <c:axId val="306456064"/>
      </c:scatterChart>
      <c:valAx>
        <c:axId val="306449792"/>
        <c:scaling>
          <c:orientation val="minMax"/>
          <c:max val="7"/>
          <c:min val="1"/>
        </c:scaling>
        <c:axPos val="b"/>
        <c:title>
          <c:tx>
            <c:rich>
              <a:bodyPr/>
              <a:lstStyle/>
              <a:p>
                <a:pPr>
                  <a:defRPr sz="1700"/>
                </a:pPr>
                <a:r>
                  <a:rPr lang="en-US" sz="1700" dirty="0" smtClean="0"/>
                  <a:t>PVR</a:t>
                </a:r>
                <a:endParaRPr lang="en-US" sz="1700" dirty="0"/>
              </a:p>
            </c:rich>
          </c:tx>
        </c:title>
        <c:numFmt formatCode="#,##0" sourceLinked="0"/>
        <c:tickLblPos val="nextTo"/>
        <c:txPr>
          <a:bodyPr rot="0"/>
          <a:lstStyle/>
          <a:p>
            <a:pPr>
              <a:defRPr sz="1500" b="1"/>
            </a:pPr>
            <a:endParaRPr lang="en-US"/>
          </a:p>
        </c:txPr>
        <c:crossAx val="306456064"/>
        <c:crosses val="autoZero"/>
        <c:crossBetween val="midCat"/>
        <c:majorUnit val="1"/>
      </c:valAx>
      <c:valAx>
        <c:axId val="30645606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64497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46"/>
          <c:h val="0.77074260114041226"/>
        </c:manualLayout>
      </c:layout>
      <c:scatterChart>
        <c:scatterStyle val="smoothMarker"/>
        <c:ser>
          <c:idx val="0"/>
          <c:order val="0"/>
          <c:tx>
            <c:strRef>
              <c:f>Sheet1!$A$1</c:f>
              <c:strCache>
                <c:ptCount val="1"/>
                <c:pt idx="0">
                  <c:v>PA Diastolic</c:v>
                </c:pt>
              </c:strCache>
            </c:strRef>
          </c:tx>
          <c:spPr>
            <a:ln w="38100">
              <a:solidFill>
                <a:srgbClr val="00FF00"/>
              </a:solidFill>
            </a:ln>
          </c:spPr>
          <c:marker>
            <c:symbol val="none"/>
          </c:marker>
          <c:xVal>
            <c:numRef>
              <c:f>Sheet1!$A$2:$A$37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xVal>
          <c:yVal>
            <c:numRef>
              <c:f>Sheet1!$B$2:$B$37</c:f>
              <c:numCache>
                <c:formatCode>General</c:formatCode>
                <c:ptCount val="36"/>
                <c:pt idx="0">
                  <c:v>0.82688899008193151</c:v>
                </c:pt>
                <c:pt idx="1">
                  <c:v>0.84008693618834263</c:v>
                </c:pt>
                <c:pt idx="2">
                  <c:v>0.85349553424866365</c:v>
                </c:pt>
                <c:pt idx="3">
                  <c:v>0.86711814647132601</c:v>
                </c:pt>
                <c:pt idx="4">
                  <c:v>0.88095818872885356</c:v>
                </c:pt>
                <c:pt idx="5">
                  <c:v>0.89501913141439204</c:v>
                </c:pt>
                <c:pt idx="6">
                  <c:v>0.90926136475005781</c:v>
                </c:pt>
                <c:pt idx="7">
                  <c:v>0.92346734330840896</c:v>
                </c:pt>
                <c:pt idx="8">
                  <c:v>0.93736150814240549</c:v>
                </c:pt>
                <c:pt idx="9">
                  <c:v>0.950652607166657</c:v>
                </c:pt>
                <c:pt idx="10">
                  <c:v>0.96303508778207203</c:v>
                </c:pt>
                <c:pt idx="11">
                  <c:v>0.97419142266812719</c:v>
                </c:pt>
                <c:pt idx="12">
                  <c:v>0.98379543024364013</c:v>
                </c:pt>
                <c:pt idx="13">
                  <c:v>0.99151660967572153</c:v>
                </c:pt>
                <c:pt idx="14">
                  <c:v>0.99702549684131303</c:v>
                </c:pt>
                <c:pt idx="15">
                  <c:v>1</c:v>
                </c:pt>
                <c:pt idx="16">
                  <c:v>1.00022317515189</c:v>
                </c:pt>
                <c:pt idx="17">
                  <c:v>0.99786100433710501</c:v>
                </c:pt>
                <c:pt idx="18">
                  <c:v>0.99318875262108663</c:v>
                </c:pt>
                <c:pt idx="19">
                  <c:v>0.98649414991550965</c:v>
                </c:pt>
                <c:pt idx="20">
                  <c:v>0.97807148112398534</c:v>
                </c:pt>
                <c:pt idx="21">
                  <c:v>0.96821634900807796</c:v>
                </c:pt>
                <c:pt idx="22">
                  <c:v>0.95722126985772649</c:v>
                </c:pt>
                <c:pt idx="23">
                  <c:v>0.94537204387741158</c:v>
                </c:pt>
                <c:pt idx="24">
                  <c:v>0.93294499641731465</c:v>
                </c:pt>
                <c:pt idx="25">
                  <c:v>0.92020495521718604</c:v>
                </c:pt>
                <c:pt idx="26">
                  <c:v>0.90740406668665097</c:v>
                </c:pt>
                <c:pt idx="27">
                  <c:v>0.89474267237518956</c:v>
                </c:pt>
                <c:pt idx="28">
                  <c:v>0.88225793027340305</c:v>
                </c:pt>
                <c:pt idx="29">
                  <c:v>0.86994739332598614</c:v>
                </c:pt>
                <c:pt idx="30">
                  <c:v>0.85780863077098635</c:v>
                </c:pt>
                <c:pt idx="31">
                  <c:v>0.84583924576397795</c:v>
                </c:pt>
                <c:pt idx="32">
                  <c:v>0.83403687490477763</c:v>
                </c:pt>
                <c:pt idx="33">
                  <c:v>0.82239922058691961</c:v>
                </c:pt>
                <c:pt idx="34">
                  <c:v>0.81092391881498804</c:v>
                </c:pt>
                <c:pt idx="35">
                  <c:v>0.79960873702792501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xVal>
          <c:yVal>
            <c:numRef>
              <c:f>Sheet1!$C$2:$C$37</c:f>
              <c:numCache>
                <c:formatCode>General</c:formatCode>
                <c:ptCount val="36"/>
                <c:pt idx="0">
                  <c:v>0.69702441926120295</c:v>
                </c:pt>
                <c:pt idx="1">
                  <c:v>0.7176774297312275</c:v>
                </c:pt>
                <c:pt idx="2">
                  <c:v>0.73893100444508653</c:v>
                </c:pt>
                <c:pt idx="3">
                  <c:v>0.76079867349656782</c:v>
                </c:pt>
                <c:pt idx="4">
                  <c:v>0.78329234981971585</c:v>
                </c:pt>
                <c:pt idx="5">
                  <c:v>0.80642097862087814</c:v>
                </c:pt>
                <c:pt idx="6">
                  <c:v>0.83012574623250834</c:v>
                </c:pt>
                <c:pt idx="7">
                  <c:v>0.85407932993432001</c:v>
                </c:pt>
                <c:pt idx="8">
                  <c:v>0.87785419502239503</c:v>
                </c:pt>
                <c:pt idx="9">
                  <c:v>0.90098686151412999</c:v>
                </c:pt>
                <c:pt idx="10">
                  <c:v>0.92298765377641501</c:v>
                </c:pt>
                <c:pt idx="11">
                  <c:v>0.94335738957797866</c:v>
                </c:pt>
                <c:pt idx="12">
                  <c:v>0.96161343611535377</c:v>
                </c:pt>
                <c:pt idx="13">
                  <c:v>0.97732765330034665</c:v>
                </c:pt>
                <c:pt idx="14">
                  <c:v>0.99017691980914058</c:v>
                </c:pt>
                <c:pt idx="15">
                  <c:v>1</c:v>
                </c:pt>
                <c:pt idx="16">
                  <c:v>0.99356392647261382</c:v>
                </c:pt>
                <c:pt idx="17">
                  <c:v>0.984359328273683</c:v>
                </c:pt>
                <c:pt idx="18">
                  <c:v>0.97237169262768752</c:v>
                </c:pt>
                <c:pt idx="19">
                  <c:v>0.95775614828945299</c:v>
                </c:pt>
                <c:pt idx="20">
                  <c:v>0.94080438272167699</c:v>
                </c:pt>
                <c:pt idx="21">
                  <c:v>0.92189894905615999</c:v>
                </c:pt>
                <c:pt idx="22">
                  <c:v>0.90147128892194706</c:v>
                </c:pt>
                <c:pt idx="23">
                  <c:v>0.87996929807229263</c:v>
                </c:pt>
                <c:pt idx="24">
                  <c:v>0.85783467675317382</c:v>
                </c:pt>
                <c:pt idx="25">
                  <c:v>0.83548809444163896</c:v>
                </c:pt>
                <c:pt idx="26">
                  <c:v>0.81332041978493397</c:v>
                </c:pt>
                <c:pt idx="27">
                  <c:v>0.79163413575047703</c:v>
                </c:pt>
                <c:pt idx="28">
                  <c:v>0.77048891534721498</c:v>
                </c:pt>
                <c:pt idx="29">
                  <c:v>0.74988185394610418</c:v>
                </c:pt>
                <c:pt idx="30">
                  <c:v>0.729806289611732</c:v>
                </c:pt>
                <c:pt idx="31">
                  <c:v>0.7102533559108245</c:v>
                </c:pt>
                <c:pt idx="32">
                  <c:v>0.69121287581505053</c:v>
                </c:pt>
                <c:pt idx="33">
                  <c:v>0.67267394962188565</c:v>
                </c:pt>
                <c:pt idx="34">
                  <c:v>0.65462512264061368</c:v>
                </c:pt>
                <c:pt idx="35">
                  <c:v>0.637054870897243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xVal>
          <c:yVal>
            <c:numRef>
              <c:f>Sheet1!$D$2:$D$37</c:f>
              <c:numCache>
                <c:formatCode>General</c:formatCode>
                <c:ptCount val="36"/>
                <c:pt idx="0">
                  <c:v>0.98094899263851665</c:v>
                </c:pt>
                <c:pt idx="1">
                  <c:v>0.98337502493093065</c:v>
                </c:pt>
                <c:pt idx="2">
                  <c:v>0.98582225214580865</c:v>
                </c:pt>
                <c:pt idx="3">
                  <c:v>0.98829546650526701</c:v>
                </c:pt>
                <c:pt idx="4">
                  <c:v>0.99080162147254902</c:v>
                </c:pt>
                <c:pt idx="5">
                  <c:v>0.99335119848659104</c:v>
                </c:pt>
                <c:pt idx="6">
                  <c:v>0.99594095614954814</c:v>
                </c:pt>
                <c:pt idx="7">
                  <c:v>0.99849265082047201</c:v>
                </c:pt>
                <c:pt idx="8">
                  <c:v>1.0009026577865698</c:v>
                </c:pt>
                <c:pt idx="9">
                  <c:v>1.00305611337551</c:v>
                </c:pt>
                <c:pt idx="10">
                  <c:v>1.0048201365476599</c:v>
                </c:pt>
                <c:pt idx="11">
                  <c:v>1.0060332790997499</c:v>
                </c:pt>
                <c:pt idx="12">
                  <c:v>1.0064891069722501</c:v>
                </c:pt>
                <c:pt idx="13">
                  <c:v>1.0059115629676398</c:v>
                </c:pt>
                <c:pt idx="14">
                  <c:v>1.0039214421835463</c:v>
                </c:pt>
                <c:pt idx="15">
                  <c:v>1</c:v>
                </c:pt>
                <c:pt idx="16">
                  <c:v>1.0069270566844404</c:v>
                </c:pt>
                <c:pt idx="17">
                  <c:v>1.0115478721808899</c:v>
                </c:pt>
                <c:pt idx="18">
                  <c:v>1.0144514755128</c:v>
                </c:pt>
                <c:pt idx="19">
                  <c:v>1.0160944511351893</c:v>
                </c:pt>
                <c:pt idx="20">
                  <c:v>1.0168148020533399</c:v>
                </c:pt>
                <c:pt idx="21">
                  <c:v>1.0168607952599051</c:v>
                </c:pt>
                <c:pt idx="22">
                  <c:v>1.01641901492369</c:v>
                </c:pt>
                <c:pt idx="23">
                  <c:v>1.0156357765013</c:v>
                </c:pt>
                <c:pt idx="24">
                  <c:v>1.0146318281681499</c:v>
                </c:pt>
                <c:pt idx="25">
                  <c:v>1.0135119401936798</c:v>
                </c:pt>
                <c:pt idx="26">
                  <c:v>1.0123711641928301</c:v>
                </c:pt>
                <c:pt idx="27">
                  <c:v>1.0112808602046099</c:v>
                </c:pt>
                <c:pt idx="28">
                  <c:v>1.0102404330885641</c:v>
                </c:pt>
                <c:pt idx="29">
                  <c:v>1.00923693935534</c:v>
                </c:pt>
                <c:pt idx="30">
                  <c:v>1.0082615859842199</c:v>
                </c:pt>
                <c:pt idx="31">
                  <c:v>1.0073082002648004</c:v>
                </c:pt>
                <c:pt idx="32">
                  <c:v>1.0063723247063163</c:v>
                </c:pt>
                <c:pt idx="33">
                  <c:v>1.00545067696193</c:v>
                </c:pt>
                <c:pt idx="34">
                  <c:v>1.0045407353962601</c:v>
                </c:pt>
                <c:pt idx="35">
                  <c:v>1.0036405991698698</c:v>
                </c:pt>
              </c:numCache>
            </c:numRef>
          </c:yVal>
          <c:smooth val="1"/>
        </c:ser>
        <c:axId val="306486272"/>
        <c:axId val="306594944"/>
      </c:scatterChart>
      <c:valAx>
        <c:axId val="306486272"/>
        <c:scaling>
          <c:orientation val="minMax"/>
          <c:max val="40"/>
          <c:min val="5"/>
        </c:scaling>
        <c:axPos val="b"/>
        <c:title>
          <c:tx>
            <c:rich>
              <a:bodyPr/>
              <a:lstStyle/>
              <a:p>
                <a:pPr>
                  <a:defRPr sz="1700"/>
                </a:pPr>
                <a:r>
                  <a:rPr lang="en-US" sz="1700" dirty="0" smtClean="0"/>
                  <a:t>PA Diastolic (mm Hg)</a:t>
                </a:r>
                <a:endParaRPr lang="en-US" sz="1700" dirty="0"/>
              </a:p>
            </c:rich>
          </c:tx>
        </c:title>
        <c:numFmt formatCode="#,##0" sourceLinked="0"/>
        <c:tickLblPos val="nextTo"/>
        <c:txPr>
          <a:bodyPr rot="0"/>
          <a:lstStyle/>
          <a:p>
            <a:pPr>
              <a:defRPr sz="1500" b="1"/>
            </a:pPr>
            <a:endParaRPr lang="en-US"/>
          </a:p>
        </c:txPr>
        <c:crossAx val="306594944"/>
        <c:crosses val="autoZero"/>
        <c:crossBetween val="midCat"/>
        <c:majorUnit val="5"/>
      </c:valAx>
      <c:valAx>
        <c:axId val="30659494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648627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46"/>
          <c:h val="0.77074260114041115"/>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2.1915603673165802</c:v>
                </c:pt>
                <c:pt idx="1">
                  <c:v>2.1274353055363244</c:v>
                </c:pt>
                <c:pt idx="2">
                  <c:v>2.0651865432226812</c:v>
                </c:pt>
                <c:pt idx="3">
                  <c:v>2.0047591798486377</c:v>
                </c:pt>
                <c:pt idx="4">
                  <c:v>1.9460999212767613</c:v>
                </c:pt>
                <c:pt idx="5">
                  <c:v>1.8891570327560723</c:v>
                </c:pt>
                <c:pt idx="6">
                  <c:v>1.8338802932946277</c:v>
                </c:pt>
                <c:pt idx="7">
                  <c:v>1.7802209513668901</c:v>
                </c:pt>
                <c:pt idx="8">
                  <c:v>1.7281316819169599</c:v>
                </c:pt>
                <c:pt idx="9">
                  <c:v>1.6775665446202601</c:v>
                </c:pt>
                <c:pt idx="10">
                  <c:v>1.6284809433662191</c:v>
                </c:pt>
                <c:pt idx="11">
                  <c:v>1.5808315869265195</c:v>
                </c:pt>
                <c:pt idx="12">
                  <c:v>1.5345764507743698</c:v>
                </c:pt>
                <c:pt idx="13">
                  <c:v>1.4896747400206833</c:v>
                </c:pt>
                <c:pt idx="14">
                  <c:v>1.4461219982695193</c:v>
                </c:pt>
                <c:pt idx="15">
                  <c:v>1.4040473037088801</c:v>
                </c:pt>
                <c:pt idx="16">
                  <c:v>1.3635943828649786</c:v>
                </c:pt>
                <c:pt idx="17">
                  <c:v>1.32488643019036</c:v>
                </c:pt>
                <c:pt idx="18">
                  <c:v>1.2880283239749699</c:v>
                </c:pt>
                <c:pt idx="19">
                  <c:v>1.2531089040722301</c:v>
                </c:pt>
                <c:pt idx="20">
                  <c:v>1.2202032795481699</c:v>
                </c:pt>
                <c:pt idx="21">
                  <c:v>1.18937514228758</c:v>
                </c:pt>
                <c:pt idx="22">
                  <c:v>1.16067907024923</c:v>
                </c:pt>
                <c:pt idx="23">
                  <c:v>1.1341628114083881</c:v>
                </c:pt>
                <c:pt idx="24">
                  <c:v>1.10986954645631</c:v>
                </c:pt>
                <c:pt idx="25">
                  <c:v>1.0878401350890998</c:v>
                </c:pt>
                <c:pt idx="26">
                  <c:v>1.06811535729387</c:v>
                </c:pt>
                <c:pt idx="27">
                  <c:v>1.0507381675543499</c:v>
                </c:pt>
                <c:pt idx="28">
                  <c:v>1.03575598651206</c:v>
                </c:pt>
                <c:pt idx="29">
                  <c:v>1.0232230615367301</c:v>
                </c:pt>
                <c:pt idx="30">
                  <c:v>1.0132029351299499</c:v>
                </c:pt>
                <c:pt idx="31">
                  <c:v>1.0057710684109904</c:v>
                </c:pt>
                <c:pt idx="32">
                  <c:v>1.0010176764780701</c:v>
                </c:pt>
                <c:pt idx="33">
                  <c:v>0.99905084364820795</c:v>
                </c:pt>
                <c:pt idx="34">
                  <c:v>1</c:v>
                </c:pt>
                <c:pt idx="35">
                  <c:v>1.00394887313379</c:v>
                </c:pt>
                <c:pt idx="36">
                  <c:v>1.0107230998526604</c:v>
                </c:pt>
                <c:pt idx="37">
                  <c:v>1.02009558864425</c:v>
                </c:pt>
                <c:pt idx="38">
                  <c:v>1.0318504464749598</c:v>
                </c:pt>
                <c:pt idx="39">
                  <c:v>1.0457766163263598</c:v>
                </c:pt>
                <c:pt idx="40">
                  <c:v>1.06166257053723</c:v>
                </c:pt>
                <c:pt idx="41">
                  <c:v>1.0792910350324556</c:v>
                </c:pt>
                <c:pt idx="42">
                  <c:v>1.0984346705243893</c:v>
                </c:pt>
                <c:pt idx="43">
                  <c:v>1.1188519160636901</c:v>
                </c:pt>
                <c:pt idx="44">
                  <c:v>1.14028328003202</c:v>
                </c:pt>
                <c:pt idx="45">
                  <c:v>1.1624487860055401</c:v>
                </c:pt>
                <c:pt idx="46">
                  <c:v>1.18510011635763</c:v>
                </c:pt>
                <c:pt idx="47">
                  <c:v>1.20819282767453</c:v>
                </c:pt>
                <c:pt idx="48">
                  <c:v>1.23173552065004</c:v>
                </c:pt>
                <c:pt idx="49">
                  <c:v>1.2557369635699598</c:v>
                </c:pt>
                <c:pt idx="50">
                  <c:v>1.2802060955778298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1.7184587743134401</c:v>
                </c:pt>
                <c:pt idx="1">
                  <c:v>1.6833751865063407</c:v>
                </c:pt>
                <c:pt idx="2">
                  <c:v>1.6489751397506907</c:v>
                </c:pt>
                <c:pt idx="3">
                  <c:v>1.6152419895624199</c:v>
                </c:pt>
                <c:pt idx="4">
                  <c:v>1.582158962383867</c:v>
                </c:pt>
                <c:pt idx="5">
                  <c:v>1.54970905985874</c:v>
                </c:pt>
                <c:pt idx="6">
                  <c:v>1.51787493943827</c:v>
                </c:pt>
                <c:pt idx="7">
                  <c:v>1.4866387638867606</c:v>
                </c:pt>
                <c:pt idx="8">
                  <c:v>1.45598200959693</c:v>
                </c:pt>
                <c:pt idx="9">
                  <c:v>1.4258852199118299</c:v>
                </c:pt>
                <c:pt idx="10">
                  <c:v>1.3963276844391199</c:v>
                </c:pt>
                <c:pt idx="11">
                  <c:v>1.36728701801897</c:v>
                </c:pt>
                <c:pt idx="12">
                  <c:v>1.3387386027264099</c:v>
                </c:pt>
                <c:pt idx="13">
                  <c:v>1.3106548419923501</c:v>
                </c:pt>
                <c:pt idx="14">
                  <c:v>1.28302890394367</c:v>
                </c:pt>
                <c:pt idx="15">
                  <c:v>1.2559468789547898</c:v>
                </c:pt>
                <c:pt idx="16">
                  <c:v>1.2295120878378198</c:v>
                </c:pt>
                <c:pt idx="17">
                  <c:v>1.2038217537481788</c:v>
                </c:pt>
                <c:pt idx="18">
                  <c:v>1.17896915442531</c:v>
                </c:pt>
                <c:pt idx="19">
                  <c:v>1.1550462273434599</c:v>
                </c:pt>
                <c:pt idx="20">
                  <c:v>1.1321466505506899</c:v>
                </c:pt>
                <c:pt idx="21">
                  <c:v>1.1103693483534198</c:v>
                </c:pt>
                <c:pt idx="22">
                  <c:v>1.0898222494387899</c:v>
                </c:pt>
                <c:pt idx="23">
                  <c:v>1.07062596814264</c:v>
                </c:pt>
                <c:pt idx="24">
                  <c:v>1.0529169366086195</c:v>
                </c:pt>
                <c:pt idx="25">
                  <c:v>1.0368494741646399</c:v>
                </c:pt>
                <c:pt idx="26">
                  <c:v>1.0225964322596204</c:v>
                </c:pt>
                <c:pt idx="27">
                  <c:v>1.0103484239034701</c:v>
                </c:pt>
                <c:pt idx="28">
                  <c:v>1.0003121336377923</c:v>
                </c:pt>
                <c:pt idx="29">
                  <c:v>0.99270860227033464</c:v>
                </c:pt>
                <c:pt idx="30">
                  <c:v>0.98777250491210256</c:v>
                </c:pt>
                <c:pt idx="31">
                  <c:v>0.98575325556865701</c:v>
                </c:pt>
                <c:pt idx="32">
                  <c:v>0.98691840670737596</c:v>
                </c:pt>
                <c:pt idx="33">
                  <c:v>0.99155946005290485</c:v>
                </c:pt>
                <c:pt idx="34">
                  <c:v>1</c:v>
                </c:pt>
                <c:pt idx="35">
                  <c:v>0.99545979802245765</c:v>
                </c:pt>
                <c:pt idx="36">
                  <c:v>0.99275754744434996</c:v>
                </c:pt>
                <c:pt idx="37">
                  <c:v>0.99166020992492265</c:v>
                </c:pt>
                <c:pt idx="38">
                  <c:v>0.99196018929599028</c:v>
                </c:pt>
                <c:pt idx="39">
                  <c:v>0.99346706436381549</c:v>
                </c:pt>
                <c:pt idx="40">
                  <c:v>0.99600192295912104</c:v>
                </c:pt>
                <c:pt idx="41">
                  <c:v>0.99939295183257959</c:v>
                </c:pt>
                <c:pt idx="42">
                  <c:v>1.0034723936320298</c:v>
                </c:pt>
                <c:pt idx="43">
                  <c:v>1.0080740959635899</c:v>
                </c:pt>
                <c:pt idx="44">
                  <c:v>1.0130316306061904</c:v>
                </c:pt>
                <c:pt idx="45">
                  <c:v>1.0181772205728801</c:v>
                </c:pt>
                <c:pt idx="46">
                  <c:v>1.0233697005707298</c:v>
                </c:pt>
                <c:pt idx="47">
                  <c:v>1.0285823704421999</c:v>
                </c:pt>
                <c:pt idx="48">
                  <c:v>1.0338168086642698</c:v>
                </c:pt>
                <c:pt idx="49">
                  <c:v>1.0390741604823099</c:v>
                </c:pt>
                <c:pt idx="50">
                  <c:v>1.0443552892085395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2.7949095523176992</c:v>
                </c:pt>
                <c:pt idx="1">
                  <c:v>2.6886347235731298</c:v>
                </c:pt>
                <c:pt idx="2">
                  <c:v>2.5864522487299899</c:v>
                </c:pt>
                <c:pt idx="3">
                  <c:v>2.4882088226769099</c:v>
                </c:pt>
                <c:pt idx="4">
                  <c:v>2.39375751339611</c:v>
                </c:pt>
                <c:pt idx="5">
                  <c:v>2.3029576240181107</c:v>
                </c:pt>
                <c:pt idx="6">
                  <c:v>2.2156745873800601</c:v>
                </c:pt>
                <c:pt idx="7">
                  <c:v>2.1317799001823001</c:v>
                </c:pt>
                <c:pt idx="8">
                  <c:v>2.0511511065111998</c:v>
                </c:pt>
                <c:pt idx="9">
                  <c:v>1.97367184421981</c:v>
                </c:pt>
                <c:pt idx="10">
                  <c:v>1.8992319728818601</c:v>
                </c:pt>
                <c:pt idx="11">
                  <c:v>1.82772780937055</c:v>
                </c:pt>
                <c:pt idx="12">
                  <c:v>1.7590625074046098</c:v>
                </c:pt>
                <c:pt idx="13">
                  <c:v>1.6931466317115222</c:v>
                </c:pt>
                <c:pt idx="14">
                  <c:v>1.6299467825323892</c:v>
                </c:pt>
                <c:pt idx="15">
                  <c:v>1.5696116325339704</c:v>
                </c:pt>
                <c:pt idx="16">
                  <c:v>1.5122987885794879</c:v>
                </c:pt>
                <c:pt idx="17">
                  <c:v>1.4581262113242202</c:v>
                </c:pt>
                <c:pt idx="18">
                  <c:v>1.4071758850811098</c:v>
                </c:pt>
                <c:pt idx="19">
                  <c:v>1.35949703855287</c:v>
                </c:pt>
                <c:pt idx="20">
                  <c:v>1.3151088180103698</c:v>
                </c:pt>
                <c:pt idx="21">
                  <c:v>1.2740024129712701</c:v>
                </c:pt>
                <c:pt idx="22">
                  <c:v>1.23614277907095</c:v>
                </c:pt>
                <c:pt idx="23">
                  <c:v>1.2014702809920677</c:v>
                </c:pt>
                <c:pt idx="24">
                  <c:v>1.1699027409690199</c:v>
                </c:pt>
                <c:pt idx="25">
                  <c:v>1.1413384382184399</c:v>
                </c:pt>
                <c:pt idx="26">
                  <c:v>1.11566047024634</c:v>
                </c:pt>
                <c:pt idx="27">
                  <c:v>1.0927425337983823</c:v>
                </c:pt>
                <c:pt idx="28">
                  <c:v>1.07245571409218</c:v>
                </c:pt>
                <c:pt idx="29">
                  <c:v>1.0546754921495898</c:v>
                </c:pt>
                <c:pt idx="30">
                  <c:v>1.0392880776199498</c:v>
                </c:pt>
                <c:pt idx="31">
                  <c:v>1.0261953854456698</c:v>
                </c:pt>
                <c:pt idx="32">
                  <c:v>1.0153183706083799</c:v>
                </c:pt>
                <c:pt idx="33">
                  <c:v>1.006598825794</c:v>
                </c:pt>
                <c:pt idx="34">
                  <c:v>1</c:v>
                </c:pt>
                <c:pt idx="35">
                  <c:v>1.0125103413205401</c:v>
                </c:pt>
                <c:pt idx="36">
                  <c:v>1.0290137679694098</c:v>
                </c:pt>
                <c:pt idx="37">
                  <c:v>1.0493463381476498</c:v>
                </c:pt>
                <c:pt idx="38">
                  <c:v>1.0733448331693698</c:v>
                </c:pt>
                <c:pt idx="39">
                  <c:v>1.10084045106755</c:v>
                </c:pt>
                <c:pt idx="40">
                  <c:v>1.1316518449392401</c:v>
                </c:pt>
                <c:pt idx="41">
                  <c:v>1.1655766995008898</c:v>
                </c:pt>
                <c:pt idx="42">
                  <c:v>1.2023835763363306</c:v>
                </c:pt>
                <c:pt idx="43">
                  <c:v>1.2418031720999656</c:v>
                </c:pt>
                <c:pt idx="44">
                  <c:v>1.2835196053478592</c:v>
                </c:pt>
                <c:pt idx="45">
                  <c:v>1.3271630446863101</c:v>
                </c:pt>
                <c:pt idx="46">
                  <c:v>1.3723899437393901</c:v>
                </c:pt>
                <c:pt idx="47">
                  <c:v>1.4191667588241959</c:v>
                </c:pt>
                <c:pt idx="48">
                  <c:v>1.4675447140303977</c:v>
                </c:pt>
                <c:pt idx="49">
                  <c:v>1.51757726411363</c:v>
                </c:pt>
                <c:pt idx="50">
                  <c:v>1.5693200044945499</c:v>
                </c:pt>
              </c:numCache>
            </c:numRef>
          </c:yVal>
          <c:smooth val="1"/>
        </c:ser>
        <c:axId val="307222400"/>
        <c:axId val="307257344"/>
      </c:scatterChart>
      <c:valAx>
        <c:axId val="307222400"/>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07257344"/>
        <c:crosses val="autoZero"/>
        <c:crossBetween val="midCat"/>
        <c:majorUnit val="10"/>
      </c:valAx>
      <c:valAx>
        <c:axId val="307257344"/>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722240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ser>
          <c:idx val="0"/>
          <c:order val="0"/>
          <c:tx>
            <c:strRef>
              <c:f>Sheet1!$A$1</c:f>
              <c:strCache>
                <c:ptCount val="1"/>
                <c:pt idx="0">
                  <c:v>Recipient height</c:v>
                </c:pt>
              </c:strCache>
            </c:strRef>
          </c:tx>
          <c:spPr>
            <a:ln w="38100">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1.0986636537469199</c:v>
                </c:pt>
                <c:pt idx="1">
                  <c:v>1.0903894962140999</c:v>
                </c:pt>
                <c:pt idx="2">
                  <c:v>1.0821776522771198</c:v>
                </c:pt>
                <c:pt idx="3">
                  <c:v>1.0740276526453898</c:v>
                </c:pt>
                <c:pt idx="4">
                  <c:v>1.0659390315625998</c:v>
                </c:pt>
                <c:pt idx="5">
                  <c:v>1.0579113267801099</c:v>
                </c:pt>
                <c:pt idx="6">
                  <c:v>1.0499440795305299</c:v>
                </c:pt>
                <c:pt idx="7">
                  <c:v>1.0420368345014801</c:v>
                </c:pt>
                <c:pt idx="8">
                  <c:v>1.0341891398096101</c:v>
                </c:pt>
                <c:pt idx="9">
                  <c:v>1.0264005469747361</c:v>
                </c:pt>
                <c:pt idx="10">
                  <c:v>1.0186706108942198</c:v>
                </c:pt>
                <c:pt idx="11">
                  <c:v>1.0110249291242899</c:v>
                </c:pt>
                <c:pt idx="12">
                  <c:v>1.00359810457775</c:v>
                </c:pt>
                <c:pt idx="13">
                  <c:v>0.99654975773839205</c:v>
                </c:pt>
                <c:pt idx="14">
                  <c:v>0.99003520346829565</c:v>
                </c:pt>
                <c:pt idx="15">
                  <c:v>0.98420617983194991</c:v>
                </c:pt>
                <c:pt idx="16">
                  <c:v>0.97921181605969143</c:v>
                </c:pt>
                <c:pt idx="17">
                  <c:v>0.97519983089777706</c:v>
                </c:pt>
                <c:pt idx="18">
                  <c:v>0.97231796469555698</c:v>
                </c:pt>
                <c:pt idx="19">
                  <c:v>0.97071564737103777</c:v>
                </c:pt>
                <c:pt idx="20">
                  <c:v>0.97054591343803953</c:v>
                </c:pt>
                <c:pt idx="21">
                  <c:v>0.97196758313663256</c:v>
                </c:pt>
                <c:pt idx="22">
                  <c:v>0.975147755831407</c:v>
                </c:pt>
                <c:pt idx="23">
                  <c:v>0.98026460829792494</c:v>
                </c:pt>
                <c:pt idx="24">
                  <c:v>0.98751063462988065</c:v>
                </c:pt>
                <c:pt idx="25">
                  <c:v>0.99709631344998895</c:v>
                </c:pt>
                <c:pt idx="26">
                  <c:v>1.0092263255638099</c:v>
                </c:pt>
                <c:pt idx="27">
                  <c:v>1.0238753283593298</c:v>
                </c:pt>
                <c:pt idx="28">
                  <c:v>1.04089323657071</c:v>
                </c:pt>
                <c:pt idx="29">
                  <c:v>1.06012954186646</c:v>
                </c:pt>
                <c:pt idx="30">
                  <c:v>1.0814299016139199</c:v>
                </c:pt>
                <c:pt idx="31">
                  <c:v>1.1046317824331504</c:v>
                </c:pt>
                <c:pt idx="32">
                  <c:v>1.1295603960383598</c:v>
                </c:pt>
                <c:pt idx="33">
                  <c:v>1.1560248729451299</c:v>
                </c:pt>
                <c:pt idx="34">
                  <c:v>1.18381476115402</c:v>
                </c:pt>
                <c:pt idx="35">
                  <c:v>1.21269670454824</c:v>
                </c:pt>
                <c:pt idx="36">
                  <c:v>1.2424217638824404</c:v>
                </c:pt>
                <c:pt idx="37">
                  <c:v>1.2728793305893804</c:v>
                </c:pt>
                <c:pt idx="38">
                  <c:v>1.3040835107553201</c:v>
                </c:pt>
                <c:pt idx="39">
                  <c:v>1.3360526951940599</c:v>
                </c:pt>
                <c:pt idx="40">
                  <c:v>1.36880554773091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0.74819171944699514</c:v>
                </c:pt>
                <c:pt idx="1">
                  <c:v>0.75567916117780665</c:v>
                </c:pt>
                <c:pt idx="2">
                  <c:v>0.76323033279626651</c:v>
                </c:pt>
                <c:pt idx="3">
                  <c:v>0.77084385772899155</c:v>
                </c:pt>
                <c:pt idx="4">
                  <c:v>0.77851788877173256</c:v>
                </c:pt>
                <c:pt idx="5">
                  <c:v>0.786249968959017</c:v>
                </c:pt>
                <c:pt idx="6">
                  <c:v>0.79403684124845098</c:v>
                </c:pt>
                <c:pt idx="7">
                  <c:v>0.80187418384533049</c:v>
                </c:pt>
                <c:pt idx="8">
                  <c:v>0.80975623531318353</c:v>
                </c:pt>
                <c:pt idx="9">
                  <c:v>0.81767525267234653</c:v>
                </c:pt>
                <c:pt idx="10">
                  <c:v>0.82562071013762861</c:v>
                </c:pt>
                <c:pt idx="11">
                  <c:v>0.83358825838115802</c:v>
                </c:pt>
                <c:pt idx="12">
                  <c:v>0.84161456037245896</c:v>
                </c:pt>
                <c:pt idx="13">
                  <c:v>0.84975149234133418</c:v>
                </c:pt>
                <c:pt idx="14">
                  <c:v>0.85805704865020804</c:v>
                </c:pt>
                <c:pt idx="15">
                  <c:v>0.86659741809946722</c:v>
                </c:pt>
                <c:pt idx="16">
                  <c:v>0.87544974036373013</c:v>
                </c:pt>
                <c:pt idx="17">
                  <c:v>0.884705760431717</c:v>
                </c:pt>
                <c:pt idx="18">
                  <c:v>0.89447664262395798</c:v>
                </c:pt>
                <c:pt idx="19">
                  <c:v>0.90489922029612446</c:v>
                </c:pt>
                <c:pt idx="20">
                  <c:v>0.91614392160561198</c:v>
                </c:pt>
                <c:pt idx="21">
                  <c:v>0.92842447649436277</c:v>
                </c:pt>
                <c:pt idx="22">
                  <c:v>0.94200925027431515</c:v>
                </c:pt>
                <c:pt idx="23">
                  <c:v>0.95723358846024365</c:v>
                </c:pt>
                <c:pt idx="24">
                  <c:v>0.97451222730661757</c:v>
                </c:pt>
                <c:pt idx="25">
                  <c:v>0.99435050436797356</c:v>
                </c:pt>
                <c:pt idx="26">
                  <c:v>1.0011971055440798</c:v>
                </c:pt>
                <c:pt idx="27">
                  <c:v>1.0043713330289399</c:v>
                </c:pt>
                <c:pt idx="28">
                  <c:v>1.0089883261764601</c:v>
                </c:pt>
                <c:pt idx="29">
                  <c:v>1.0147430206185495</c:v>
                </c:pt>
                <c:pt idx="30">
                  <c:v>1.0213927608726099</c:v>
                </c:pt>
                <c:pt idx="31">
                  <c:v>1.0287416565744356</c:v>
                </c:pt>
                <c:pt idx="32">
                  <c:v>1.0366277615149599</c:v>
                </c:pt>
                <c:pt idx="33">
                  <c:v>1.0449130072692399</c:v>
                </c:pt>
                <c:pt idx="34">
                  <c:v>1.0534755098793001</c:v>
                </c:pt>
                <c:pt idx="35">
                  <c:v>1.0622036483646604</c:v>
                </c:pt>
                <c:pt idx="36">
                  <c:v>1.0709955533851598</c:v>
                </c:pt>
                <c:pt idx="37">
                  <c:v>1.0798141962613699</c:v>
                </c:pt>
                <c:pt idx="38">
                  <c:v>1.08867022867759</c:v>
                </c:pt>
                <c:pt idx="39">
                  <c:v>1.0975721073095499</c:v>
                </c:pt>
                <c:pt idx="40">
                  <c:v>1.1065258642181901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1.61330551072753</c:v>
                </c:pt>
                <c:pt idx="1">
                  <c:v>1.57335191247161</c:v>
                </c:pt>
                <c:pt idx="2">
                  <c:v>1.5344102831938</c:v>
                </c:pt>
                <c:pt idx="3">
                  <c:v>1.4964579234573641</c:v>
                </c:pt>
                <c:pt idx="4">
                  <c:v>1.4594732316315</c:v>
                </c:pt>
                <c:pt idx="5">
                  <c:v>1.4234358276813999</c:v>
                </c:pt>
                <c:pt idx="6">
                  <c:v>1.3883267285280501</c:v>
                </c:pt>
                <c:pt idx="7">
                  <c:v>1.3541285981434099</c:v>
                </c:pt>
                <c:pt idx="8">
                  <c:v>1.3208261082256298</c:v>
                </c:pt>
                <c:pt idx="9">
                  <c:v>1.28840646624313</c:v>
                </c:pt>
                <c:pt idx="10">
                  <c:v>1.2568602031877698</c:v>
                </c:pt>
                <c:pt idx="11">
                  <c:v>1.22623057250812</c:v>
                </c:pt>
                <c:pt idx="12">
                  <c:v>1.1967582346321501</c:v>
                </c:pt>
                <c:pt idx="13">
                  <c:v>1.1687080618265691</c:v>
                </c:pt>
                <c:pt idx="14">
                  <c:v>1.1423129798285725</c:v>
                </c:pt>
                <c:pt idx="15">
                  <c:v>1.1177760101614498</c:v>
                </c:pt>
                <c:pt idx="16">
                  <c:v>1.0952722200962901</c:v>
                </c:pt>
                <c:pt idx="17">
                  <c:v>1.0749502859786599</c:v>
                </c:pt>
                <c:pt idx="18">
                  <c:v>1.0569333836335399</c:v>
                </c:pt>
                <c:pt idx="19">
                  <c:v>1.04131912915408</c:v>
                </c:pt>
                <c:pt idx="20">
                  <c:v>1.0281783766467822</c:v>
                </c:pt>
                <c:pt idx="21">
                  <c:v>1.0175528614192197</c:v>
                </c:pt>
                <c:pt idx="22">
                  <c:v>1.0094520254722801</c:v>
                </c:pt>
                <c:pt idx="23">
                  <c:v>1.0038497539844609</c:v>
                </c:pt>
                <c:pt idx="24">
                  <c:v>1.0006824195549899</c:v>
                </c:pt>
                <c:pt idx="25">
                  <c:v>0.99984970483571101</c:v>
                </c:pt>
                <c:pt idx="26">
                  <c:v>1.0173199368745101</c:v>
                </c:pt>
                <c:pt idx="27">
                  <c:v>1.04375807388035</c:v>
                </c:pt>
                <c:pt idx="28">
                  <c:v>1.0738070023509498</c:v>
                </c:pt>
                <c:pt idx="29">
                  <c:v>1.10754607097758</c:v>
                </c:pt>
                <c:pt idx="30">
                  <c:v>1.1449960063409499</c:v>
                </c:pt>
                <c:pt idx="31">
                  <c:v>1.1861203120952299</c:v>
                </c:pt>
                <c:pt idx="32">
                  <c:v>1.2308243476266556</c:v>
                </c:pt>
                <c:pt idx="33">
                  <c:v>1.2789519295585443</c:v>
                </c:pt>
                <c:pt idx="34">
                  <c:v>1.3302799880812801</c:v>
                </c:pt>
                <c:pt idx="35">
                  <c:v>1.38451162306427</c:v>
                </c:pt>
                <c:pt idx="36">
                  <c:v>1.44128687975388</c:v>
                </c:pt>
                <c:pt idx="37">
                  <c:v>1.5004635018240999</c:v>
                </c:pt>
                <c:pt idx="38">
                  <c:v>1.5621202437855599</c:v>
                </c:pt>
                <c:pt idx="39">
                  <c:v>1.6263503713764507</c:v>
                </c:pt>
                <c:pt idx="40">
                  <c:v>1.6932533509487695</c:v>
                </c:pt>
              </c:numCache>
            </c:numRef>
          </c:yVal>
          <c:smooth val="1"/>
        </c:ser>
        <c:axId val="307412992"/>
        <c:axId val="307414912"/>
      </c:scatterChart>
      <c:valAx>
        <c:axId val="307412992"/>
        <c:scaling>
          <c:orientation val="minMax"/>
          <c:max val="190"/>
          <c:min val="150"/>
        </c:scaling>
        <c:axPos val="b"/>
        <c:title>
          <c:tx>
            <c:rich>
              <a:bodyPr/>
              <a:lstStyle/>
              <a:p>
                <a:pPr>
                  <a:defRPr sz="1700"/>
                </a:pPr>
                <a:r>
                  <a:rPr lang="en-US" sz="1700" dirty="0" smtClean="0"/>
                  <a:t>Recipient</a:t>
                </a:r>
                <a:r>
                  <a:rPr lang="en-US" sz="1700" baseline="0" dirty="0" smtClean="0"/>
                  <a:t> height (cm)</a:t>
                </a:r>
                <a:endParaRPr lang="en-US" sz="1700" dirty="0"/>
              </a:p>
            </c:rich>
          </c:tx>
        </c:title>
        <c:numFmt formatCode="#,##0" sourceLinked="0"/>
        <c:tickLblPos val="nextTo"/>
        <c:txPr>
          <a:bodyPr rot="0"/>
          <a:lstStyle/>
          <a:p>
            <a:pPr>
              <a:defRPr sz="1500" b="1"/>
            </a:pPr>
            <a:endParaRPr lang="en-US"/>
          </a:p>
        </c:txPr>
        <c:crossAx val="307414912"/>
        <c:crosses val="autoZero"/>
        <c:crossBetween val="midCat"/>
        <c:majorUnit val="10"/>
      </c:valAx>
      <c:valAx>
        <c:axId val="30741491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74129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81445850006454101"/>
        </c:manualLayout>
      </c:layout>
      <c:barChart>
        <c:barDir val="col"/>
        <c:grouping val="clustered"/>
        <c:ser>
          <c:idx val="0"/>
          <c:order val="0"/>
          <c:tx>
            <c:strRef>
              <c:f>Sheet1!$B$1</c:f>
              <c:strCache>
                <c:ptCount val="1"/>
                <c:pt idx="0">
                  <c:v>%</c:v>
                </c:pt>
              </c:strCache>
            </c:strRef>
          </c:tx>
          <c:spPr>
            <a:gradFill flip="none" rotWithShape="1">
              <a:gsLst>
                <a:gs pos="0">
                  <a:srgbClr val="208C03"/>
                </a:gs>
                <a:gs pos="50000">
                  <a:srgbClr val="20F703"/>
                </a:gs>
                <a:gs pos="100000">
                  <a:srgbClr val="208C03"/>
                </a:gs>
              </a:gsLst>
              <a:lin ang="10800000" scaled="1"/>
              <a:tileRect/>
            </a:gradFill>
          </c:spPr>
          <c:cat>
            <c:strRef>
              <c:f>Sheet1!$A$2:$A$13</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Sheet1!$B$2:$B$13</c:f>
              <c:numCache>
                <c:formatCode>General</c:formatCode>
                <c:ptCount val="12"/>
                <c:pt idx="0">
                  <c:v>18.163799999999789</c:v>
                </c:pt>
                <c:pt idx="1">
                  <c:v>23.6645</c:v>
                </c:pt>
                <c:pt idx="2">
                  <c:v>21.334000000000035</c:v>
                </c:pt>
                <c:pt idx="3">
                  <c:v>21.329799999999889</c:v>
                </c:pt>
                <c:pt idx="4">
                  <c:v>21.778499999999752</c:v>
                </c:pt>
                <c:pt idx="5">
                  <c:v>23.717300000000005</c:v>
                </c:pt>
                <c:pt idx="6">
                  <c:v>21.653900000000135</c:v>
                </c:pt>
                <c:pt idx="7">
                  <c:v>23.180700000000002</c:v>
                </c:pt>
                <c:pt idx="8">
                  <c:v>25.825500000000002</c:v>
                </c:pt>
                <c:pt idx="9">
                  <c:v>32.491700000000002</c:v>
                </c:pt>
                <c:pt idx="10">
                  <c:v>35.917399999999994</c:v>
                </c:pt>
                <c:pt idx="11">
                  <c:v>36.884499999999996</c:v>
                </c:pt>
              </c:numCache>
            </c:numRef>
          </c:val>
        </c:ser>
        <c:gapWidth val="35"/>
        <c:axId val="235947904"/>
        <c:axId val="235954176"/>
      </c:barChart>
      <c:catAx>
        <c:axId val="235947904"/>
        <c:scaling>
          <c:orientation val="minMax"/>
        </c:scaling>
        <c:axPos val="b"/>
        <c:title>
          <c:tx>
            <c:rich>
              <a:bodyPr/>
              <a:lstStyle/>
              <a:p>
                <a:pPr>
                  <a:defRPr sz="1700"/>
                </a:pPr>
                <a:r>
                  <a:rPr lang="en-US" sz="1700" dirty="0" smtClean="0"/>
                  <a:t>Year</a:t>
                </a:r>
                <a:endParaRPr lang="en-US" sz="1700" dirty="0"/>
              </a:p>
            </c:rich>
          </c:tx>
        </c:title>
        <c:numFmt formatCode="General" sourceLinked="1"/>
        <c:tickLblPos val="nextTo"/>
        <c:txPr>
          <a:bodyPr rot="0"/>
          <a:lstStyle/>
          <a:p>
            <a:pPr>
              <a:defRPr sz="1500" b="1"/>
            </a:pPr>
            <a:endParaRPr lang="en-US"/>
          </a:p>
        </c:txPr>
        <c:crossAx val="235954176"/>
        <c:crosses val="autoZero"/>
        <c:auto val="1"/>
        <c:lblAlgn val="ctr"/>
        <c:lblOffset val="100"/>
        <c:tickLblSkip val="1"/>
      </c:catAx>
      <c:valAx>
        <c:axId val="235954176"/>
        <c:scaling>
          <c:orientation val="minMax"/>
          <c:max val="5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title>
        <c:numFmt formatCode="General" sourceLinked="1"/>
        <c:tickLblPos val="nextTo"/>
        <c:txPr>
          <a:bodyPr/>
          <a:lstStyle/>
          <a:p>
            <a:pPr>
              <a:defRPr sz="1500" b="1"/>
            </a:pPr>
            <a:endParaRPr lang="en-US"/>
          </a:p>
        </c:txPr>
        <c:crossAx val="235947904"/>
        <c:crosses val="autoZero"/>
        <c:crossBetween val="between"/>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ser>
          <c:idx val="0"/>
          <c:order val="0"/>
          <c:tx>
            <c:strRef>
              <c:f>Sheet1!$A$1</c:f>
              <c:strCache>
                <c:ptCount val="1"/>
                <c:pt idx="0">
                  <c:v>Recipient 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1.0619790175948829</c:v>
                </c:pt>
                <c:pt idx="1">
                  <c:v>1.0444341825083998</c:v>
                </c:pt>
                <c:pt idx="2">
                  <c:v>1.02731199266623</c:v>
                </c:pt>
                <c:pt idx="3">
                  <c:v>1.0120480737502406</c:v>
                </c:pt>
                <c:pt idx="4">
                  <c:v>1.0007505368510166</c:v>
                </c:pt>
                <c:pt idx="5">
                  <c:v>0.99547145448173902</c:v>
                </c:pt>
                <c:pt idx="6">
                  <c:v>0.99830320552677998</c:v>
                </c:pt>
                <c:pt idx="7">
                  <c:v>1.01111931484386</c:v>
                </c:pt>
                <c:pt idx="8">
                  <c:v>1.0334489967707901</c:v>
                </c:pt>
                <c:pt idx="9">
                  <c:v>1.0639324921422602</c:v>
                </c:pt>
                <c:pt idx="10">
                  <c:v>1.1012046918148004</c:v>
                </c:pt>
                <c:pt idx="11">
                  <c:v>1.1437775339140095</c:v>
                </c:pt>
                <c:pt idx="12">
                  <c:v>1.1899409656994</c:v>
                </c:pt>
                <c:pt idx="13">
                  <c:v>1.2382272493539299</c:v>
                </c:pt>
                <c:pt idx="14">
                  <c:v>1.2884729286897432</c:v>
                </c:pt>
                <c:pt idx="15">
                  <c:v>1.34075751347947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0.864903045342442</c:v>
                </c:pt>
                <c:pt idx="1">
                  <c:v>0.88585746509072849</c:v>
                </c:pt>
                <c:pt idx="2">
                  <c:v>0.90717679429397602</c:v>
                </c:pt>
                <c:pt idx="3">
                  <c:v>0.92867882852411421</c:v>
                </c:pt>
                <c:pt idx="4">
                  <c:v>0.95020762756579014</c:v>
                </c:pt>
                <c:pt idx="5">
                  <c:v>0.97191983018928818</c:v>
                </c:pt>
                <c:pt idx="6">
                  <c:v>0.99502292232040901</c:v>
                </c:pt>
                <c:pt idx="7">
                  <c:v>0.99880055157082903</c:v>
                </c:pt>
                <c:pt idx="8">
                  <c:v>1.0042401846257243</c:v>
                </c:pt>
                <c:pt idx="9">
                  <c:v>1.0120707020275899</c:v>
                </c:pt>
                <c:pt idx="10">
                  <c:v>1.0199231234061399</c:v>
                </c:pt>
                <c:pt idx="11">
                  <c:v>1.0272012918746158</c:v>
                </c:pt>
                <c:pt idx="12">
                  <c:v>1.0339145956610798</c:v>
                </c:pt>
                <c:pt idx="13">
                  <c:v>1.04025389399819</c:v>
                </c:pt>
                <c:pt idx="14">
                  <c:v>1.0464033208910295</c:v>
                </c:pt>
                <c:pt idx="15">
                  <c:v>1.0524556163082801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1.3039605304722999</c:v>
                </c:pt>
                <c:pt idx="1">
                  <c:v>1.2313976057991067</c:v>
                </c:pt>
                <c:pt idx="2">
                  <c:v>1.16335640077436</c:v>
                </c:pt>
                <c:pt idx="3">
                  <c:v>1.1029015329328899</c:v>
                </c:pt>
                <c:pt idx="4">
                  <c:v>1.0539818961179881</c:v>
                </c:pt>
                <c:pt idx="5">
                  <c:v>1.0195937832598656</c:v>
                </c:pt>
                <c:pt idx="6">
                  <c:v>1.0015943028135676</c:v>
                </c:pt>
                <c:pt idx="7">
                  <c:v>1.0235900122826529</c:v>
                </c:pt>
                <c:pt idx="8">
                  <c:v>1.0635073613635795</c:v>
                </c:pt>
                <c:pt idx="9">
                  <c:v>1.1184518488365707</c:v>
                </c:pt>
                <c:pt idx="10">
                  <c:v>1.18896389879383</c:v>
                </c:pt>
                <c:pt idx="11">
                  <c:v>1.2735839191740999</c:v>
                </c:pt>
                <c:pt idx="12">
                  <c:v>1.3695130214737843</c:v>
                </c:pt>
                <c:pt idx="13">
                  <c:v>1.4738774157813999</c:v>
                </c:pt>
                <c:pt idx="14">
                  <c:v>1.5865416850480398</c:v>
                </c:pt>
                <c:pt idx="15">
                  <c:v>1.7080346972323786</c:v>
                </c:pt>
              </c:numCache>
            </c:numRef>
          </c:yVal>
          <c:smooth val="1"/>
        </c:ser>
        <c:axId val="307486080"/>
        <c:axId val="307566080"/>
      </c:scatterChart>
      <c:valAx>
        <c:axId val="307486080"/>
        <c:scaling>
          <c:orientation val="minMax"/>
          <c:max val="35"/>
          <c:min val="20"/>
        </c:scaling>
        <c:axPos val="b"/>
        <c:title>
          <c:tx>
            <c:rich>
              <a:bodyPr/>
              <a:lstStyle/>
              <a:p>
                <a:pPr>
                  <a:defRPr sz="1700"/>
                </a:pPr>
                <a:r>
                  <a:rPr lang="en-US" sz="1700" dirty="0" smtClean="0"/>
                  <a:t>Recipient</a:t>
                </a:r>
                <a:r>
                  <a:rPr lang="en-US" sz="1700" baseline="0" dirty="0" smtClean="0"/>
                  <a:t> BMI (kg/m</a:t>
                </a:r>
                <a:r>
                  <a:rPr lang="en-US" sz="1700" baseline="30000" dirty="0" smtClean="0"/>
                  <a:t>2</a:t>
                </a:r>
                <a:r>
                  <a:rPr lang="en-US" sz="1700" baseline="0" dirty="0" smtClean="0"/>
                  <a:t>)</a:t>
                </a:r>
                <a:endParaRPr lang="en-US" sz="1700" dirty="0"/>
              </a:p>
            </c:rich>
          </c:tx>
        </c:title>
        <c:numFmt formatCode="#,##0" sourceLinked="0"/>
        <c:tickLblPos val="nextTo"/>
        <c:txPr>
          <a:bodyPr rot="0"/>
          <a:lstStyle/>
          <a:p>
            <a:pPr>
              <a:defRPr sz="1500" b="1"/>
            </a:pPr>
            <a:endParaRPr lang="en-US"/>
          </a:p>
        </c:txPr>
        <c:crossAx val="307566080"/>
        <c:crosses val="autoZero"/>
        <c:crossBetween val="midCat"/>
        <c:majorUnit val="5"/>
      </c:valAx>
      <c:valAx>
        <c:axId val="30756608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74860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8"/>
          <c:h val="0.77074260114041127"/>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0.81550554519770557</c:v>
                </c:pt>
                <c:pt idx="1">
                  <c:v>0.82874820521266002</c:v>
                </c:pt>
                <c:pt idx="2">
                  <c:v>0.84220590735124301</c:v>
                </c:pt>
                <c:pt idx="3">
                  <c:v>0.85587146142983506</c:v>
                </c:pt>
                <c:pt idx="4">
                  <c:v>0.86969362139906015</c:v>
                </c:pt>
                <c:pt idx="5">
                  <c:v>0.88360665757405565</c:v>
                </c:pt>
                <c:pt idx="6">
                  <c:v>0.89754060765520305</c:v>
                </c:pt>
                <c:pt idx="7">
                  <c:v>0.91142123703055977</c:v>
                </c:pt>
                <c:pt idx="8">
                  <c:v>0.92517005768749638</c:v>
                </c:pt>
                <c:pt idx="9">
                  <c:v>0.93870441143505035</c:v>
                </c:pt>
                <c:pt idx="10">
                  <c:v>0.95193762300881635</c:v>
                </c:pt>
                <c:pt idx="11">
                  <c:v>0.96477922834195695</c:v>
                </c:pt>
                <c:pt idx="12">
                  <c:v>0.97713528282279305</c:v>
                </c:pt>
                <c:pt idx="13">
                  <c:v>0.98890875370705356</c:v>
                </c:pt>
                <c:pt idx="14">
                  <c:v>1</c:v>
                </c:pt>
                <c:pt idx="15">
                  <c:v>1.01032751886368</c:v>
                </c:pt>
                <c:pt idx="16">
                  <c:v>1.0198906434669104</c:v>
                </c:pt>
                <c:pt idx="17">
                  <c:v>1.0287119619329401</c:v>
                </c:pt>
                <c:pt idx="18">
                  <c:v>1.0368173194103201</c:v>
                </c:pt>
                <c:pt idx="19">
                  <c:v>1.0442355676599799</c:v>
                </c:pt>
                <c:pt idx="20">
                  <c:v>1.0509983101485698</c:v>
                </c:pt>
                <c:pt idx="21">
                  <c:v>1.0571396520205656</c:v>
                </c:pt>
                <c:pt idx="22">
                  <c:v>1.06269597737222</c:v>
                </c:pt>
                <c:pt idx="23">
                  <c:v>1.0677056595706098</c:v>
                </c:pt>
                <c:pt idx="24">
                  <c:v>1.0722088972969599</c:v>
                </c:pt>
                <c:pt idx="25">
                  <c:v>1.0762474393502384</c:v>
                </c:pt>
                <c:pt idx="26">
                  <c:v>1.0798644334762499</c:v>
                </c:pt>
                <c:pt idx="27">
                  <c:v>1.0831041924628697</c:v>
                </c:pt>
                <c:pt idx="28">
                  <c:v>1.0860120421275901</c:v>
                </c:pt>
                <c:pt idx="29">
                  <c:v>1.08863416755828</c:v>
                </c:pt>
                <c:pt idx="30">
                  <c:v>1.09101749142466</c:v>
                </c:pt>
                <c:pt idx="31">
                  <c:v>1.0932095587230199</c:v>
                </c:pt>
                <c:pt idx="32">
                  <c:v>1.0952583483173</c:v>
                </c:pt>
                <c:pt idx="33">
                  <c:v>1.0972124118714801</c:v>
                </c:pt>
                <c:pt idx="34">
                  <c:v>1.0991205540606199</c:v>
                </c:pt>
                <c:pt idx="35">
                  <c:v>1.1010237749018001</c:v>
                </c:pt>
                <c:pt idx="36">
                  <c:v>1.1029302913319599</c:v>
                </c:pt>
                <c:pt idx="37">
                  <c:v>1.1048401090576701</c:v>
                </c:pt>
                <c:pt idx="38">
                  <c:v>1.10675323379541</c:v>
                </c:pt>
                <c:pt idx="39">
                  <c:v>1.10866967127156</c:v>
                </c:pt>
                <c:pt idx="40">
                  <c:v>1.1105894272224099</c:v>
                </c:pt>
                <c:pt idx="41">
                  <c:v>1.11251250739417</c:v>
                </c:pt>
                <c:pt idx="42">
                  <c:v>1.11443891754302</c:v>
                </c:pt>
                <c:pt idx="43">
                  <c:v>1.1163686634351</c:v>
                </c:pt>
                <c:pt idx="44">
                  <c:v>1.1183017508465301</c:v>
                </c:pt>
                <c:pt idx="45">
                  <c:v>1.12023818556344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0.68418288048987863</c:v>
                </c:pt>
                <c:pt idx="1">
                  <c:v>0.70572660195612402</c:v>
                </c:pt>
                <c:pt idx="2">
                  <c:v>0.72794172551192504</c:v>
                </c:pt>
                <c:pt idx="3">
                  <c:v>0.75082297538258014</c:v>
                </c:pt>
                <c:pt idx="4">
                  <c:v>0.77426487767405816</c:v>
                </c:pt>
                <c:pt idx="5">
                  <c:v>0.79812261517818006</c:v>
                </c:pt>
                <c:pt idx="6">
                  <c:v>0.82223387860368491</c:v>
                </c:pt>
                <c:pt idx="7">
                  <c:v>0.84641901823293697</c:v>
                </c:pt>
                <c:pt idx="8">
                  <c:v>0.87048190164901562</c:v>
                </c:pt>
                <c:pt idx="9">
                  <c:v>0.89421169768235498</c:v>
                </c:pt>
                <c:pt idx="10">
                  <c:v>0.917385887158645</c:v>
                </c:pt>
                <c:pt idx="11">
                  <c:v>0.93977492713605504</c:v>
                </c:pt>
                <c:pt idx="12">
                  <c:v>0.96114919407504695</c:v>
                </c:pt>
                <c:pt idx="13">
                  <c:v>0.98128913661119377</c:v>
                </c:pt>
                <c:pt idx="14">
                  <c:v>1</c:v>
                </c:pt>
                <c:pt idx="15">
                  <c:v>1.0035273592940877</c:v>
                </c:pt>
                <c:pt idx="16">
                  <c:v>1.0070227746394798</c:v>
                </c:pt>
                <c:pt idx="17">
                  <c:v>1.0103150313700695</c:v>
                </c:pt>
                <c:pt idx="18">
                  <c:v>1.0132180429833799</c:v>
                </c:pt>
                <c:pt idx="19">
                  <c:v>1.0155412062293656</c:v>
                </c:pt>
                <c:pt idx="20">
                  <c:v>1.0171041066446598</c:v>
                </c:pt>
                <c:pt idx="21">
                  <c:v>1.01775277009334</c:v>
                </c:pt>
                <c:pt idx="22">
                  <c:v>1.0173733866273698</c:v>
                </c:pt>
                <c:pt idx="23">
                  <c:v>1.0158999603347698</c:v>
                </c:pt>
                <c:pt idx="24">
                  <c:v>1.0133149603301599</c:v>
                </c:pt>
                <c:pt idx="25">
                  <c:v>1.0096440867300398</c:v>
                </c:pt>
                <c:pt idx="26">
                  <c:v>1.0049480250841198</c:v>
                </c:pt>
                <c:pt idx="27">
                  <c:v>0.99931336462346065</c:v>
                </c:pt>
                <c:pt idx="28">
                  <c:v>0.99284446243670565</c:v>
                </c:pt>
                <c:pt idx="29">
                  <c:v>0.98565679769101999</c:v>
                </c:pt>
                <c:pt idx="30">
                  <c:v>0.97787193116728177</c:v>
                </c:pt>
                <c:pt idx="31">
                  <c:v>0.96961381131250535</c:v>
                </c:pt>
                <c:pt idx="32">
                  <c:v>0.96100598499842305</c:v>
                </c:pt>
                <c:pt idx="33">
                  <c:v>0.95217019198914499</c:v>
                </c:pt>
                <c:pt idx="34">
                  <c:v>0.94322467196140303</c:v>
                </c:pt>
                <c:pt idx="35">
                  <c:v>0.93426827165349569</c:v>
                </c:pt>
                <c:pt idx="36">
                  <c:v>0.92533311630635751</c:v>
                </c:pt>
                <c:pt idx="37">
                  <c:v>0.91643172518912497</c:v>
                </c:pt>
                <c:pt idx="38">
                  <c:v>0.90757359300358165</c:v>
                </c:pt>
                <c:pt idx="39">
                  <c:v>0.89876598679849395</c:v>
                </c:pt>
                <c:pt idx="40">
                  <c:v>0.89001450748000199</c:v>
                </c:pt>
                <c:pt idx="41">
                  <c:v>0.88132349218018313</c:v>
                </c:pt>
                <c:pt idx="42">
                  <c:v>0.87269630712751034</c:v>
                </c:pt>
                <c:pt idx="43">
                  <c:v>0.86413556391996749</c:v>
                </c:pt>
                <c:pt idx="44">
                  <c:v>0.85564328138100265</c:v>
                </c:pt>
                <c:pt idx="45">
                  <c:v>0.84722100819490065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0.97203439783823598</c:v>
                </c:pt>
                <c:pt idx="1">
                  <c:v>0.97321481964754664</c:v>
                </c:pt>
                <c:pt idx="2">
                  <c:v>0.97440600740190797</c:v>
                </c:pt>
                <c:pt idx="3">
                  <c:v>0.97561739918359214</c:v>
                </c:pt>
                <c:pt idx="4">
                  <c:v>0.97688403143686864</c:v>
                </c:pt>
                <c:pt idx="5">
                  <c:v>0.978246588257489</c:v>
                </c:pt>
                <c:pt idx="6">
                  <c:v>0.97974452689558056</c:v>
                </c:pt>
                <c:pt idx="7">
                  <c:v>0.98141541413439604</c:v>
                </c:pt>
                <c:pt idx="8">
                  <c:v>0.98329400533199796</c:v>
                </c:pt>
                <c:pt idx="9">
                  <c:v>0.98541092040222444</c:v>
                </c:pt>
                <c:pt idx="10">
                  <c:v>0.98779068959337735</c:v>
                </c:pt>
                <c:pt idx="11">
                  <c:v>0.99044881126664397</c:v>
                </c:pt>
                <c:pt idx="12">
                  <c:v>0.99338725644567205</c:v>
                </c:pt>
                <c:pt idx="13">
                  <c:v>0.99658753640714459</c:v>
                </c:pt>
                <c:pt idx="14">
                  <c:v>1</c:v>
                </c:pt>
                <c:pt idx="15">
                  <c:v>1.0171737580640092</c:v>
                </c:pt>
                <c:pt idx="16">
                  <c:v>1.0329229396065807</c:v>
                </c:pt>
                <c:pt idx="17">
                  <c:v>1.04744388410105</c:v>
                </c:pt>
                <c:pt idx="18">
                  <c:v>1.0609662562501556</c:v>
                </c:pt>
                <c:pt idx="19">
                  <c:v>1.0737406951853956</c:v>
                </c:pt>
                <c:pt idx="20">
                  <c:v>1.0860220116297901</c:v>
                </c:pt>
                <c:pt idx="21">
                  <c:v>1.0980508004627723</c:v>
                </c:pt>
                <c:pt idx="22">
                  <c:v>1.11003762745048</c:v>
                </c:pt>
                <c:pt idx="23">
                  <c:v>1.1221531843582977</c:v>
                </c:pt>
                <c:pt idx="24">
                  <c:v>1.1345257540342599</c:v>
                </c:pt>
                <c:pt idx="25">
                  <c:v>1.1472444259633701</c:v>
                </c:pt>
                <c:pt idx="26">
                  <c:v>1.16036567621431</c:v>
                </c:pt>
                <c:pt idx="27">
                  <c:v>1.1739207472449429</c:v>
                </c:pt>
                <c:pt idx="28">
                  <c:v>1.18792237885029</c:v>
                </c:pt>
                <c:pt idx="29">
                  <c:v>1.2023701896558201</c:v>
                </c:pt>
                <c:pt idx="30">
                  <c:v>1.21725466153189</c:v>
                </c:pt>
                <c:pt idx="31">
                  <c:v>1.23255993813211</c:v>
                </c:pt>
                <c:pt idx="32">
                  <c:v>1.24826574265374</c:v>
                </c:pt>
                <c:pt idx="33">
                  <c:v>1.2643486289461101</c:v>
                </c:pt>
                <c:pt idx="34">
                  <c:v>1.2807828593439801</c:v>
                </c:pt>
                <c:pt idx="35">
                  <c:v>1.2975431037099698</c:v>
                </c:pt>
                <c:pt idx="36">
                  <c:v>1.3146133063877601</c:v>
                </c:pt>
                <c:pt idx="37">
                  <c:v>1.3319832051107199</c:v>
                </c:pt>
                <c:pt idx="38">
                  <c:v>1.3496456154732699</c:v>
                </c:pt>
                <c:pt idx="39">
                  <c:v>1.36759563451635</c:v>
                </c:pt>
                <c:pt idx="40">
                  <c:v>1.38583007972588</c:v>
                </c:pt>
                <c:pt idx="41">
                  <c:v>1.4043470871821799</c:v>
                </c:pt>
                <c:pt idx="42">
                  <c:v>1.42314581921682</c:v>
                </c:pt>
                <c:pt idx="43">
                  <c:v>1.4422262486760618</c:v>
                </c:pt>
                <c:pt idx="44">
                  <c:v>1.4615889976112</c:v>
                </c:pt>
                <c:pt idx="45">
                  <c:v>1.4812352151987298</c:v>
                </c:pt>
              </c:numCache>
            </c:numRef>
          </c:yVal>
          <c:smooth val="1"/>
        </c:ser>
        <c:axId val="307791360"/>
        <c:axId val="307793280"/>
      </c:scatterChart>
      <c:valAx>
        <c:axId val="307791360"/>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307793280"/>
        <c:crosses val="autoZero"/>
        <c:crossBetween val="midCat"/>
        <c:majorUnit val="5"/>
      </c:valAx>
      <c:valAx>
        <c:axId val="30779328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779136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02"/>
          <c:h val="0.77074260114041204"/>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0.9</c:v>
                </c:pt>
                <c:pt idx="1">
                  <c:v>0.91</c:v>
                </c:pt>
                <c:pt idx="2">
                  <c:v>0.92</c:v>
                </c:pt>
                <c:pt idx="3">
                  <c:v>0.93</c:v>
                </c:pt>
                <c:pt idx="4">
                  <c:v>0.94000000000000061</c:v>
                </c:pt>
                <c:pt idx="5">
                  <c:v>0.95000000000000062</c:v>
                </c:pt>
                <c:pt idx="6">
                  <c:v>0.96000000000000063</c:v>
                </c:pt>
                <c:pt idx="7">
                  <c:v>0.97000000000000064</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numCache>
            </c:numRef>
          </c:xVal>
          <c:yVal>
            <c:numRef>
              <c:f>Sheet1!$B$2:$B$22</c:f>
              <c:numCache>
                <c:formatCode>General</c:formatCode>
                <c:ptCount val="21"/>
                <c:pt idx="0">
                  <c:v>0.82818164919496251</c:v>
                </c:pt>
                <c:pt idx="1">
                  <c:v>0.84394285922772105</c:v>
                </c:pt>
                <c:pt idx="2">
                  <c:v>0.86000402246753416</c:v>
                </c:pt>
                <c:pt idx="3">
                  <c:v>0.87637084735468707</c:v>
                </c:pt>
                <c:pt idx="4">
                  <c:v>0.89304915096738302</c:v>
                </c:pt>
                <c:pt idx="5">
                  <c:v>0.91004486108925597</c:v>
                </c:pt>
                <c:pt idx="6">
                  <c:v>0.92736401831617865</c:v>
                </c:pt>
                <c:pt idx="7">
                  <c:v>0.94501277820322749</c:v>
                </c:pt>
                <c:pt idx="8">
                  <c:v>0.96299741345249656</c:v>
                </c:pt>
                <c:pt idx="9">
                  <c:v>0.98132431614246951</c:v>
                </c:pt>
                <c:pt idx="10">
                  <c:v>1</c:v>
                </c:pt>
                <c:pt idx="11">
                  <c:v>1.0190311027152998</c:v>
                </c:pt>
                <c:pt idx="12">
                  <c:v>1.0384243883011492</c:v>
                </c:pt>
                <c:pt idx="13">
                  <c:v>1.0581867494970001</c:v>
                </c:pt>
                <c:pt idx="14">
                  <c:v>1.0783252102186498</c:v>
                </c:pt>
                <c:pt idx="15">
                  <c:v>1.0988469280548201</c:v>
                </c:pt>
                <c:pt idx="16">
                  <c:v>1.1197591968110201</c:v>
                </c:pt>
                <c:pt idx="17">
                  <c:v>1.14106944910193</c:v>
                </c:pt>
                <c:pt idx="18">
                  <c:v>1.16278525899309</c:v>
                </c:pt>
                <c:pt idx="19">
                  <c:v>1.1849143446928201</c:v>
                </c:pt>
                <c:pt idx="20">
                  <c:v>1.2074645712954895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0.9</c:v>
                </c:pt>
                <c:pt idx="1">
                  <c:v>0.91</c:v>
                </c:pt>
                <c:pt idx="2">
                  <c:v>0.92</c:v>
                </c:pt>
                <c:pt idx="3">
                  <c:v>0.93</c:v>
                </c:pt>
                <c:pt idx="4">
                  <c:v>0.94000000000000061</c:v>
                </c:pt>
                <c:pt idx="5">
                  <c:v>0.95000000000000062</c:v>
                </c:pt>
                <c:pt idx="6">
                  <c:v>0.96000000000000063</c:v>
                </c:pt>
                <c:pt idx="7">
                  <c:v>0.97000000000000064</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numCache>
            </c:numRef>
          </c:xVal>
          <c:yVal>
            <c:numRef>
              <c:f>Sheet1!$C$2:$C$22</c:f>
              <c:numCache>
                <c:formatCode>General</c:formatCode>
                <c:ptCount val="21"/>
                <c:pt idx="0">
                  <c:v>0.69849761384864895</c:v>
                </c:pt>
                <c:pt idx="1">
                  <c:v>0.72401645079722077</c:v>
                </c:pt>
                <c:pt idx="2">
                  <c:v>0.75046759019937803</c:v>
                </c:pt>
                <c:pt idx="3">
                  <c:v>0.7778850926930222</c:v>
                </c:pt>
                <c:pt idx="4">
                  <c:v>0.80630426328370763</c:v>
                </c:pt>
                <c:pt idx="5">
                  <c:v>0.83576169680636103</c:v>
                </c:pt>
                <c:pt idx="6">
                  <c:v>0.86629532504762996</c:v>
                </c:pt>
                <c:pt idx="7">
                  <c:v>0.89794446558999863</c:v>
                </c:pt>
                <c:pt idx="8">
                  <c:v>0.93074987244030782</c:v>
                </c:pt>
                <c:pt idx="9">
                  <c:v>0.96475378850787563</c:v>
                </c:pt>
                <c:pt idx="10">
                  <c:v>1</c:v>
                </c:pt>
                <c:pt idx="11">
                  <c:v>1.0018238626925198</c:v>
                </c:pt>
                <c:pt idx="12">
                  <c:v>1.0036510518601598</c:v>
                </c:pt>
                <c:pt idx="13">
                  <c:v>1.0054815735699598</c:v>
                </c:pt>
                <c:pt idx="14">
                  <c:v>1.0073154339000101</c:v>
                </c:pt>
                <c:pt idx="15">
                  <c:v>1.0091526389395</c:v>
                </c:pt>
                <c:pt idx="16">
                  <c:v>1.0109931947887201</c:v>
                </c:pt>
                <c:pt idx="17">
                  <c:v>1.0128371075590799</c:v>
                </c:pt>
                <c:pt idx="18">
                  <c:v>1.0146843833731598</c:v>
                </c:pt>
                <c:pt idx="19">
                  <c:v>1.0165350283646799</c:v>
                </c:pt>
                <c:pt idx="20">
                  <c:v>1.0183890486785501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0.9</c:v>
                </c:pt>
                <c:pt idx="1">
                  <c:v>0.91</c:v>
                </c:pt>
                <c:pt idx="2">
                  <c:v>0.92</c:v>
                </c:pt>
                <c:pt idx="3">
                  <c:v>0.93</c:v>
                </c:pt>
                <c:pt idx="4">
                  <c:v>0.94000000000000061</c:v>
                </c:pt>
                <c:pt idx="5">
                  <c:v>0.95000000000000062</c:v>
                </c:pt>
                <c:pt idx="6">
                  <c:v>0.96000000000000063</c:v>
                </c:pt>
                <c:pt idx="7">
                  <c:v>0.97000000000000064</c:v>
                </c:pt>
                <c:pt idx="8">
                  <c:v>0.98</c:v>
                </c:pt>
                <c:pt idx="9">
                  <c:v>0.99</c:v>
                </c:pt>
                <c:pt idx="10">
                  <c:v>1</c:v>
                </c:pt>
                <c:pt idx="11">
                  <c:v>1.01</c:v>
                </c:pt>
                <c:pt idx="12">
                  <c:v>1.02</c:v>
                </c:pt>
                <c:pt idx="13">
                  <c:v>1.03</c:v>
                </c:pt>
                <c:pt idx="14">
                  <c:v>1.04</c:v>
                </c:pt>
                <c:pt idx="15">
                  <c:v>1.05</c:v>
                </c:pt>
                <c:pt idx="16">
                  <c:v>1.06</c:v>
                </c:pt>
                <c:pt idx="17">
                  <c:v>1.07</c:v>
                </c:pt>
                <c:pt idx="18">
                  <c:v>1.08</c:v>
                </c:pt>
                <c:pt idx="19">
                  <c:v>1.0900000000000001</c:v>
                </c:pt>
                <c:pt idx="20">
                  <c:v>1.1000000000000001</c:v>
                </c:pt>
              </c:numCache>
            </c:numRef>
          </c:xVal>
          <c:yVal>
            <c:numRef>
              <c:f>Sheet1!$D$2:$D$22</c:f>
              <c:numCache>
                <c:formatCode>General</c:formatCode>
                <c:ptCount val="21"/>
                <c:pt idx="0">
                  <c:v>0.98194300233058907</c:v>
                </c:pt>
                <c:pt idx="1">
                  <c:v>0.98373393153871302</c:v>
                </c:pt>
                <c:pt idx="2">
                  <c:v>0.98552812715581251</c:v>
                </c:pt>
                <c:pt idx="3">
                  <c:v>0.98732559513936058</c:v>
                </c:pt>
                <c:pt idx="4">
                  <c:v>0.98912634145769873</c:v>
                </c:pt>
                <c:pt idx="5">
                  <c:v>0.99093037209007895</c:v>
                </c:pt>
                <c:pt idx="6">
                  <c:v>0.99273769302661796</c:v>
                </c:pt>
                <c:pt idx="7">
                  <c:v>0.99454831026838864</c:v>
                </c:pt>
                <c:pt idx="8">
                  <c:v>0.99636222982738432</c:v>
                </c:pt>
                <c:pt idx="9">
                  <c:v>0.99817945772661298</c:v>
                </c:pt>
                <c:pt idx="10">
                  <c:v>1</c:v>
                </c:pt>
                <c:pt idx="11">
                  <c:v>1.0365338928045398</c:v>
                </c:pt>
                <c:pt idx="12">
                  <c:v>1.0744025109325401</c:v>
                </c:pt>
                <c:pt idx="13">
                  <c:v>1.1136546170958777</c:v>
                </c:pt>
                <c:pt idx="14">
                  <c:v>1.15434075549815</c:v>
                </c:pt>
                <c:pt idx="15">
                  <c:v>1.19651331691944</c:v>
                </c:pt>
                <c:pt idx="16">
                  <c:v>1.2402266061789804</c:v>
                </c:pt>
                <c:pt idx="17">
                  <c:v>1.2855369120624534</c:v>
                </c:pt>
                <c:pt idx="18">
                  <c:v>1.3325025798040595</c:v>
                </c:pt>
                <c:pt idx="19">
                  <c:v>1.38118408621639</c:v>
                </c:pt>
                <c:pt idx="20">
                  <c:v>1.4316441175655477</c:v>
                </c:pt>
              </c:numCache>
            </c:numRef>
          </c:yVal>
          <c:smooth val="1"/>
        </c:ser>
        <c:axId val="307891584"/>
        <c:axId val="307906048"/>
      </c:scatterChart>
      <c:valAx>
        <c:axId val="307891584"/>
        <c:scaling>
          <c:orientation val="minMax"/>
          <c:max val="1.1000000000000001"/>
          <c:min val="0.9"/>
        </c:scaling>
        <c:axPos val="b"/>
        <c:title>
          <c:tx>
            <c:rich>
              <a:bodyPr/>
              <a:lstStyle/>
              <a:p>
                <a:pPr>
                  <a:defRPr sz="1700"/>
                </a:pPr>
                <a:r>
                  <a:rPr lang="en-US" sz="1700" dirty="0" smtClean="0"/>
                  <a:t>Donor Height/Recipient Height Ratio</a:t>
                </a:r>
                <a:endParaRPr lang="en-US" sz="1700" dirty="0"/>
              </a:p>
            </c:rich>
          </c:tx>
        </c:title>
        <c:numFmt formatCode="#,##0.0" sourceLinked="0"/>
        <c:tickLblPos val="nextTo"/>
        <c:txPr>
          <a:bodyPr rot="0"/>
          <a:lstStyle/>
          <a:p>
            <a:pPr>
              <a:defRPr sz="1500" b="1"/>
            </a:pPr>
            <a:endParaRPr lang="en-US"/>
          </a:p>
        </c:txPr>
        <c:crossAx val="307906048"/>
        <c:crosses val="autoZero"/>
        <c:crossBetween val="midCat"/>
        <c:majorUnit val="0.05"/>
      </c:valAx>
      <c:valAx>
        <c:axId val="30790604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78915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0.90718467283005899</c:v>
                </c:pt>
                <c:pt idx="1">
                  <c:v>0.91989694152332302</c:v>
                </c:pt>
                <c:pt idx="2">
                  <c:v>0.93278734569458865</c:v>
                </c:pt>
                <c:pt idx="3">
                  <c:v>0.94585838153468105</c:v>
                </c:pt>
                <c:pt idx="4">
                  <c:v>0.95911258021324708</c:v>
                </c:pt>
                <c:pt idx="5">
                  <c:v>0.97255250836892149</c:v>
                </c:pt>
                <c:pt idx="6">
                  <c:v>0.98618076860630022</c:v>
                </c:pt>
                <c:pt idx="7">
                  <c:v>1</c:v>
                </c:pt>
                <c:pt idx="8">
                  <c:v>1.0140128786056481</c:v>
                </c:pt>
                <c:pt idx="9">
                  <c:v>1.0282221179780899</c:v>
                </c:pt>
                <c:pt idx="10">
                  <c:v>1.0426304696969595</c:v>
                </c:pt>
                <c:pt idx="11">
                  <c:v>1.05724072389936</c:v>
                </c:pt>
                <c:pt idx="12">
                  <c:v>1.0720557098203143</c:v>
                </c:pt>
                <c:pt idx="13">
                  <c:v>1.0870782963404793</c:v>
                </c:pt>
                <c:pt idx="14">
                  <c:v>1.1023113925419299</c:v>
                </c:pt>
                <c:pt idx="15">
                  <c:v>1.1177579482712443</c:v>
                </c:pt>
                <c:pt idx="16">
                  <c:v>1.13342095471085</c:v>
                </c:pt>
                <c:pt idx="17">
                  <c:v>1.1493034449583095</c:v>
                </c:pt>
                <c:pt idx="18">
                  <c:v>1.1654084946135401</c:v>
                </c:pt>
                <c:pt idx="19">
                  <c:v>1.1817392223745398</c:v>
                </c:pt>
                <c:pt idx="20">
                  <c:v>1.1982987906411999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0.82313283809190396</c:v>
                </c:pt>
                <c:pt idx="1">
                  <c:v>0.84634153030415216</c:v>
                </c:pt>
                <c:pt idx="2">
                  <c:v>0.87020460461521265</c:v>
                </c:pt>
                <c:pt idx="3">
                  <c:v>0.89474051169554714</c:v>
                </c:pt>
                <c:pt idx="4">
                  <c:v>0.91996822244257814</c:v>
                </c:pt>
                <c:pt idx="5">
                  <c:v>0.94590724264885206</c:v>
                </c:pt>
                <c:pt idx="6">
                  <c:v>0.97257762808366399</c:v>
                </c:pt>
                <c:pt idx="7">
                  <c:v>1</c:v>
                </c:pt>
                <c:pt idx="8">
                  <c:v>1.0000258286462995</c:v>
                </c:pt>
                <c:pt idx="9">
                  <c:v>1.0000516579597098</c:v>
                </c:pt>
                <c:pt idx="10">
                  <c:v>1.0000774879402601</c:v>
                </c:pt>
                <c:pt idx="11">
                  <c:v>1.0001033185879598</c:v>
                </c:pt>
                <c:pt idx="12">
                  <c:v>1.00012914990284</c:v>
                </c:pt>
                <c:pt idx="13">
                  <c:v>1.0001549818849</c:v>
                </c:pt>
                <c:pt idx="14">
                  <c:v>1.00018081453417</c:v>
                </c:pt>
                <c:pt idx="15">
                  <c:v>1.0002066478506504</c:v>
                </c:pt>
                <c:pt idx="16">
                  <c:v>1.00023248183438</c:v>
                </c:pt>
                <c:pt idx="17">
                  <c:v>1.00025831648537</c:v>
                </c:pt>
                <c:pt idx="18">
                  <c:v>1.0002841518036301</c:v>
                </c:pt>
                <c:pt idx="19">
                  <c:v>1.0003099877891692</c:v>
                </c:pt>
                <c:pt idx="20">
                  <c:v>1.0003358244420495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0.99981921815382535</c:v>
                </c:pt>
                <c:pt idx="1">
                  <c:v>0.99984504213076464</c:v>
                </c:pt>
                <c:pt idx="2">
                  <c:v>0.99987086677470705</c:v>
                </c:pt>
                <c:pt idx="3">
                  <c:v>0.99989669208566501</c:v>
                </c:pt>
                <c:pt idx="4">
                  <c:v>0.99992251806365651</c:v>
                </c:pt>
                <c:pt idx="5">
                  <c:v>0.99994834470869798</c:v>
                </c:pt>
                <c:pt idx="6">
                  <c:v>0.99997417202080763</c:v>
                </c:pt>
                <c:pt idx="7">
                  <c:v>1</c:v>
                </c:pt>
                <c:pt idx="8">
                  <c:v>1.0281955610786304</c:v>
                </c:pt>
                <c:pt idx="9">
                  <c:v>1.0571861118218007</c:v>
                </c:pt>
                <c:pt idx="10">
                  <c:v>1.0869940674091176</c:v>
                </c:pt>
                <c:pt idx="11">
                  <c:v>1.11764247502887</c:v>
                </c:pt>
                <c:pt idx="12">
                  <c:v>1.1491550316976209</c:v>
                </c:pt>
                <c:pt idx="13">
                  <c:v>1.18155610258265</c:v>
                </c:pt>
                <c:pt idx="14">
                  <c:v>1.21487073984084</c:v>
                </c:pt>
                <c:pt idx="15">
                  <c:v>1.2491247019886498</c:v>
                </c:pt>
                <c:pt idx="16">
                  <c:v>1.28434447381839</c:v>
                </c:pt>
                <c:pt idx="17">
                  <c:v>1.3205572868759301</c:v>
                </c:pt>
                <c:pt idx="18">
                  <c:v>1.3577911405158698</c:v>
                </c:pt>
                <c:pt idx="19">
                  <c:v>1.3960748235503107</c:v>
                </c:pt>
                <c:pt idx="20">
                  <c:v>1.4354379365080401</c:v>
                </c:pt>
              </c:numCache>
            </c:numRef>
          </c:yVal>
          <c:smooth val="1"/>
        </c:ser>
        <c:axId val="308030848"/>
        <c:axId val="308061696"/>
      </c:scatterChart>
      <c:valAx>
        <c:axId val="308030848"/>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08061696"/>
        <c:crosses val="autoZero"/>
        <c:crossBetween val="midCat"/>
        <c:majorUnit val="0.5"/>
      </c:valAx>
      <c:valAx>
        <c:axId val="30806169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80308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8"/>
          <c:h val="0.77074260114041249"/>
        </c:manualLayout>
      </c:layout>
      <c:scatterChart>
        <c:scatterStyle val="smoothMarker"/>
        <c:ser>
          <c:idx val="0"/>
          <c:order val="0"/>
          <c:tx>
            <c:strRef>
              <c:f>Sheet1!$A$1</c:f>
              <c:strCache>
                <c:ptCount val="1"/>
                <c:pt idx="0">
                  <c:v>tpg</c:v>
                </c:pt>
              </c:strCache>
            </c:strRef>
          </c:tx>
          <c:spPr>
            <a:ln w="38100">
              <a:solidFill>
                <a:srgbClr val="00FF00"/>
              </a:solidFill>
            </a:ln>
          </c:spPr>
          <c:marker>
            <c:symbol val="none"/>
          </c:marker>
          <c:xVal>
            <c:numRef>
              <c:f>Sheet1!$A$2:$A$14</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xVal>
          <c:yVal>
            <c:numRef>
              <c:f>Sheet1!$B$2:$B$14</c:f>
              <c:numCache>
                <c:formatCode>General</c:formatCode>
                <c:ptCount val="13"/>
                <c:pt idx="0">
                  <c:v>0.84346647718122758</c:v>
                </c:pt>
                <c:pt idx="1">
                  <c:v>0.86774047561286216</c:v>
                </c:pt>
                <c:pt idx="2">
                  <c:v>0.89271305189647798</c:v>
                </c:pt>
                <c:pt idx="3">
                  <c:v>0.91840431030196457</c:v>
                </c:pt>
                <c:pt idx="4">
                  <c:v>0.94483493367703064</c:v>
                </c:pt>
                <c:pt idx="5">
                  <c:v>0.97202620009803864</c:v>
                </c:pt>
                <c:pt idx="6">
                  <c:v>1</c:v>
                </c:pt>
                <c:pt idx="7">
                  <c:v>1.0287788537995599</c:v>
                </c:pt>
                <c:pt idx="8">
                  <c:v>1.0583859300251321</c:v>
                </c:pt>
                <c:pt idx="9">
                  <c:v>1.0888450639688529</c:v>
                </c:pt>
                <c:pt idx="10">
                  <c:v>1.1201807768751701</c:v>
                </c:pt>
                <c:pt idx="11">
                  <c:v>1.15241829568194</c:v>
                </c:pt>
                <c:pt idx="12">
                  <c:v>1.1855835733293001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Sheet1!$A$2:$A$14</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xVal>
          <c:yVal>
            <c:numRef>
              <c:f>Sheet1!$C$2:$C$14</c:f>
              <c:numCache>
                <c:formatCode>General</c:formatCode>
                <c:ptCount val="13"/>
                <c:pt idx="0">
                  <c:v>0.75548604303509903</c:v>
                </c:pt>
                <c:pt idx="1">
                  <c:v>0.79162962423999106</c:v>
                </c:pt>
                <c:pt idx="2">
                  <c:v>0.82950236837825841</c:v>
                </c:pt>
                <c:pt idx="3">
                  <c:v>0.86918700118852465</c:v>
                </c:pt>
                <c:pt idx="4">
                  <c:v>0.91077020613229664</c:v>
                </c:pt>
                <c:pt idx="5">
                  <c:v>0.95434281373744101</c:v>
                </c:pt>
                <c:pt idx="6">
                  <c:v>1</c:v>
                </c:pt>
                <c:pt idx="7">
                  <c:v>1.0100630064803</c:v>
                </c:pt>
                <c:pt idx="8">
                  <c:v>1.0202272770600298</c:v>
                </c:pt>
                <c:pt idx="9">
                  <c:v>1.0304938307604699</c:v>
                </c:pt>
                <c:pt idx="10">
                  <c:v>1.0408636968573204</c:v>
                </c:pt>
                <c:pt idx="11">
                  <c:v>1.0513379149839241</c:v>
                </c:pt>
                <c:pt idx="12">
                  <c:v>1.06191753523539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Sheet1!$A$2:$A$14</c:f>
              <c:numCache>
                <c:formatCode>General</c:formatCode>
                <c:ptCount val="13"/>
                <c:pt idx="0">
                  <c:v>3</c:v>
                </c:pt>
                <c:pt idx="1">
                  <c:v>4</c:v>
                </c:pt>
                <c:pt idx="2">
                  <c:v>5</c:v>
                </c:pt>
                <c:pt idx="3">
                  <c:v>6</c:v>
                </c:pt>
                <c:pt idx="4">
                  <c:v>7</c:v>
                </c:pt>
                <c:pt idx="5">
                  <c:v>8</c:v>
                </c:pt>
                <c:pt idx="6">
                  <c:v>9</c:v>
                </c:pt>
                <c:pt idx="7">
                  <c:v>10</c:v>
                </c:pt>
                <c:pt idx="8">
                  <c:v>11</c:v>
                </c:pt>
                <c:pt idx="9">
                  <c:v>12</c:v>
                </c:pt>
                <c:pt idx="10">
                  <c:v>13</c:v>
                </c:pt>
                <c:pt idx="11">
                  <c:v>14</c:v>
                </c:pt>
                <c:pt idx="12">
                  <c:v>15</c:v>
                </c:pt>
              </c:numCache>
            </c:numRef>
          </c:xVal>
          <c:yVal>
            <c:numRef>
              <c:f>Sheet1!$D$2:$D$14</c:f>
              <c:numCache>
                <c:formatCode>General</c:formatCode>
                <c:ptCount val="13"/>
                <c:pt idx="0">
                  <c:v>0.94169270853818621</c:v>
                </c:pt>
                <c:pt idx="1">
                  <c:v>0.95116896836664722</c:v>
                </c:pt>
                <c:pt idx="2">
                  <c:v>0.96074058785919714</c:v>
                </c:pt>
                <c:pt idx="3">
                  <c:v>0.97040852662071064</c:v>
                </c:pt>
                <c:pt idx="4">
                  <c:v>0.98017375391263073</c:v>
                </c:pt>
                <c:pt idx="5">
                  <c:v>0.99003724875008459</c:v>
                </c:pt>
                <c:pt idx="6">
                  <c:v>1</c:v>
                </c:pt>
                <c:pt idx="7">
                  <c:v>1.0478414942778798</c:v>
                </c:pt>
                <c:pt idx="8">
                  <c:v>1.0979717971304959</c:v>
                </c:pt>
                <c:pt idx="9">
                  <c:v>1.1505004085802195</c:v>
                </c:pt>
                <c:pt idx="10">
                  <c:v>1.2055420672939998</c:v>
                </c:pt>
                <c:pt idx="11">
                  <c:v>1.26321700120819</c:v>
                </c:pt>
                <c:pt idx="12">
                  <c:v>1.32365119014322</c:v>
                </c:pt>
              </c:numCache>
            </c:numRef>
          </c:yVal>
          <c:smooth val="1"/>
        </c:ser>
        <c:axId val="308274304"/>
        <c:axId val="308276224"/>
      </c:scatterChart>
      <c:valAx>
        <c:axId val="308274304"/>
        <c:scaling>
          <c:orientation val="minMax"/>
          <c:max val="15"/>
          <c:min val="3"/>
        </c:scaling>
        <c:axPos val="b"/>
        <c:title>
          <c:tx>
            <c:rich>
              <a:bodyPr/>
              <a:lstStyle/>
              <a:p>
                <a:pPr>
                  <a:defRPr sz="1700"/>
                </a:pPr>
                <a:r>
                  <a:rPr lang="en-US" sz="1700" dirty="0" smtClean="0"/>
                  <a:t>TPG</a:t>
                </a:r>
                <a:endParaRPr lang="en-US" sz="1700" dirty="0"/>
              </a:p>
            </c:rich>
          </c:tx>
        </c:title>
        <c:numFmt formatCode="#,##0" sourceLinked="0"/>
        <c:tickLblPos val="nextTo"/>
        <c:txPr>
          <a:bodyPr rot="0"/>
          <a:lstStyle/>
          <a:p>
            <a:pPr>
              <a:defRPr sz="1500" b="1"/>
            </a:pPr>
            <a:endParaRPr lang="en-US"/>
          </a:p>
        </c:txPr>
        <c:crossAx val="308276224"/>
        <c:crosses val="autoZero"/>
        <c:crossBetween val="midCat"/>
        <c:majorUnit val="3"/>
      </c:valAx>
      <c:valAx>
        <c:axId val="30827622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82743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46"/>
          <c:h val="0.77074260114041115"/>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1.28033989913152</c:v>
                </c:pt>
                <c:pt idx="1">
                  <c:v>1.2641596135916799</c:v>
                </c:pt>
                <c:pt idx="2">
                  <c:v>1.2481838062847801</c:v>
                </c:pt>
                <c:pt idx="3">
                  <c:v>1.2324098931187499</c:v>
                </c:pt>
                <c:pt idx="4">
                  <c:v>1.2168353226579498</c:v>
                </c:pt>
                <c:pt idx="5">
                  <c:v>1.2014575757104899</c:v>
                </c:pt>
                <c:pt idx="6">
                  <c:v>1.1862741649207713</c:v>
                </c:pt>
                <c:pt idx="7">
                  <c:v>1.1712826343670495</c:v>
                </c:pt>
                <c:pt idx="8">
                  <c:v>1.1564805591643701</c:v>
                </c:pt>
                <c:pt idx="9">
                  <c:v>1.1418655450722099</c:v>
                </c:pt>
                <c:pt idx="10">
                  <c:v>1.12743522810723</c:v>
                </c:pt>
                <c:pt idx="11">
                  <c:v>1.1131872741609101</c:v>
                </c:pt>
                <c:pt idx="12">
                  <c:v>1.0991193786220299</c:v>
                </c:pt>
                <c:pt idx="13">
                  <c:v>1.0852292660038498</c:v>
                </c:pt>
                <c:pt idx="14">
                  <c:v>1.0715146895760899</c:v>
                </c:pt>
                <c:pt idx="15">
                  <c:v>1.0579734310015201</c:v>
                </c:pt>
                <c:pt idx="16">
                  <c:v>1.0446032999770998</c:v>
                </c:pt>
                <c:pt idx="17">
                  <c:v>1.0314319087728099</c:v>
                </c:pt>
                <c:pt idx="18">
                  <c:v>1.0186030100858299</c:v>
                </c:pt>
                <c:pt idx="19">
                  <c:v>1.00628220784196</c:v>
                </c:pt>
                <c:pt idx="20">
                  <c:v>0.99462713234516065</c:v>
                </c:pt>
                <c:pt idx="21">
                  <c:v>0.98378841240808179</c:v>
                </c:pt>
                <c:pt idx="22">
                  <c:v>0.9739108838467665</c:v>
                </c:pt>
                <c:pt idx="23">
                  <c:v>0.96513502096076398</c:v>
                </c:pt>
                <c:pt idx="24">
                  <c:v>0.95759857689442862</c:v>
                </c:pt>
                <c:pt idx="25">
                  <c:v>0.95143844193584959</c:v>
                </c:pt>
                <c:pt idx="26">
                  <c:v>0.94679271003365695</c:v>
                </c:pt>
                <c:pt idx="27">
                  <c:v>0.94380298748369695</c:v>
                </c:pt>
                <c:pt idx="28">
                  <c:v>0.942616947320011</c:v>
                </c:pt>
                <c:pt idx="29">
                  <c:v>0.943391196722978</c:v>
                </c:pt>
                <c:pt idx="30">
                  <c:v>0.94629445388565303</c:v>
                </c:pt>
                <c:pt idx="31">
                  <c:v>0.95151117356982262</c:v>
                </c:pt>
                <c:pt idx="32">
                  <c:v>0.959245653325148</c:v>
                </c:pt>
                <c:pt idx="33">
                  <c:v>0.96972670808466499</c:v>
                </c:pt>
                <c:pt idx="34">
                  <c:v>0.98321312824989959</c:v>
                </c:pt>
                <c:pt idx="35">
                  <c:v>1</c:v>
                </c:pt>
                <c:pt idx="36">
                  <c:v>1.0203344661553699</c:v>
                </c:pt>
                <c:pt idx="37">
                  <c:v>1.0441323622037495</c:v>
                </c:pt>
                <c:pt idx="38">
                  <c:v>1.0712237371607998</c:v>
                </c:pt>
                <c:pt idx="39">
                  <c:v>1.1014318702361099</c:v>
                </c:pt>
                <c:pt idx="40">
                  <c:v>1.1345643095617401</c:v>
                </c:pt>
                <c:pt idx="41">
                  <c:v>1.1704040425593198</c:v>
                </c:pt>
                <c:pt idx="42">
                  <c:v>1.20870111697684</c:v>
                </c:pt>
                <c:pt idx="43">
                  <c:v>1.2491645109553478</c:v>
                </c:pt>
                <c:pt idx="44">
                  <c:v>1.2914546561119198</c:v>
                </c:pt>
                <c:pt idx="45">
                  <c:v>1.3352578514904101</c:v>
                </c:pt>
                <c:pt idx="46">
                  <c:v>1.3805468109111301</c:v>
                </c:pt>
                <c:pt idx="47">
                  <c:v>1.4273718089095404</c:v>
                </c:pt>
                <c:pt idx="48">
                  <c:v>1.4757850677118201</c:v>
                </c:pt>
                <c:pt idx="49">
                  <c:v>1.5258403300872498</c:v>
                </c:pt>
                <c:pt idx="50">
                  <c:v>1.5775934889605199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1.1070512383973199</c:v>
                </c:pt>
                <c:pt idx="1">
                  <c:v>1.09868155999045</c:v>
                </c:pt>
                <c:pt idx="2">
                  <c:v>1.0903673685906001</c:v>
                </c:pt>
                <c:pt idx="3">
                  <c:v>1.0821074492532543</c:v>
                </c:pt>
                <c:pt idx="4">
                  <c:v>1.0739004689881699</c:v>
                </c:pt>
                <c:pt idx="5">
                  <c:v>1.0657449515420898</c:v>
                </c:pt>
                <c:pt idx="6">
                  <c:v>1.0576392457448056</c:v>
                </c:pt>
                <c:pt idx="7">
                  <c:v>1.0495814854518599</c:v>
                </c:pt>
                <c:pt idx="8">
                  <c:v>1.04156953841379</c:v>
                </c:pt>
                <c:pt idx="9">
                  <c:v>1.0336009404126698</c:v>
                </c:pt>
                <c:pt idx="10">
                  <c:v>1.0256728095967707</c:v>
                </c:pt>
                <c:pt idx="11">
                  <c:v>1.0177817339184299</c:v>
                </c:pt>
                <c:pt idx="12">
                  <c:v>1.0099236216363698</c:v>
                </c:pt>
                <c:pt idx="13">
                  <c:v>1.00209350052808</c:v>
                </c:pt>
                <c:pt idx="14">
                  <c:v>0.99428524508252958</c:v>
                </c:pt>
                <c:pt idx="15">
                  <c:v>0.98649120147315605</c:v>
                </c:pt>
                <c:pt idx="16">
                  <c:v>0.97870166604073638</c:v>
                </c:pt>
                <c:pt idx="17">
                  <c:v>0.97092881862779856</c:v>
                </c:pt>
                <c:pt idx="18">
                  <c:v>0.96328006787110798</c:v>
                </c:pt>
                <c:pt idx="19">
                  <c:v>0.95588443543439106</c:v>
                </c:pt>
                <c:pt idx="20">
                  <c:v>0.94886900446019606</c:v>
                </c:pt>
                <c:pt idx="21">
                  <c:v>0.94236052258852565</c:v>
                </c:pt>
                <c:pt idx="22">
                  <c:v>0.93648757157238849</c:v>
                </c:pt>
                <c:pt idx="23">
                  <c:v>0.93138336472395156</c:v>
                </c:pt>
                <c:pt idx="24">
                  <c:v>0.92718915763932164</c:v>
                </c:pt>
                <c:pt idx="25">
                  <c:v>0.92405814172935197</c:v>
                </c:pt>
                <c:pt idx="26">
                  <c:v>0.92215948949858806</c:v>
                </c:pt>
                <c:pt idx="27">
                  <c:v>0.92168210227446101</c:v>
                </c:pt>
                <c:pt idx="28">
                  <c:v>0.922837568759588</c:v>
                </c:pt>
                <c:pt idx="29">
                  <c:v>0.92586213945289997</c:v>
                </c:pt>
                <c:pt idx="30">
                  <c:v>0.93101790056080203</c:v>
                </c:pt>
                <c:pt idx="31">
                  <c:v>0.93859394506110949</c:v>
                </c:pt>
                <c:pt idx="32">
                  <c:v>0.94890846074201196</c:v>
                </c:pt>
                <c:pt idx="33">
                  <c:v>0.96231260379602657</c:v>
                </c:pt>
                <c:pt idx="34">
                  <c:v>0.97919684620012615</c:v>
                </c:pt>
                <c:pt idx="35">
                  <c:v>1</c:v>
                </c:pt>
                <c:pt idx="36">
                  <c:v>1.0155796508527304</c:v>
                </c:pt>
                <c:pt idx="37">
                  <c:v>1.0338399971227092</c:v>
                </c:pt>
                <c:pt idx="38">
                  <c:v>1.05458027147709</c:v>
                </c:pt>
                <c:pt idx="39">
                  <c:v>1.07760537483235</c:v>
                </c:pt>
                <c:pt idx="40">
                  <c:v>1.10271659388869</c:v>
                </c:pt>
                <c:pt idx="41">
                  <c:v>1.1297039724778699</c:v>
                </c:pt>
                <c:pt idx="42">
                  <c:v>1.1583400148401701</c:v>
                </c:pt>
                <c:pt idx="43">
                  <c:v>1.1883742005833799</c:v>
                </c:pt>
                <c:pt idx="44">
                  <c:v>1.2195283710437799</c:v>
                </c:pt>
                <c:pt idx="45">
                  <c:v>1.2515524390300201</c:v>
                </c:pt>
                <c:pt idx="46">
                  <c:v>1.2844127243207588</c:v>
                </c:pt>
                <c:pt idx="47">
                  <c:v>1.3181322174812</c:v>
                </c:pt>
                <c:pt idx="48">
                  <c:v>1.3527343068915501</c:v>
                </c:pt>
                <c:pt idx="49">
                  <c:v>1.3882425814533272</c:v>
                </c:pt>
                <c:pt idx="50">
                  <c:v>1.4246813331936099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1.4807537360974399</c:v>
                </c:pt>
                <c:pt idx="1">
                  <c:v>1.45456116388278</c:v>
                </c:pt>
                <c:pt idx="2">
                  <c:v>1.4288421124389998</c:v>
                </c:pt>
                <c:pt idx="3">
                  <c:v>1.4035890296339</c:v>
                </c:pt>
                <c:pt idx="4">
                  <c:v>1.3787946324887899</c:v>
                </c:pt>
                <c:pt idx="5">
                  <c:v>1.3544519297449706</c:v>
                </c:pt>
                <c:pt idx="6">
                  <c:v>1.33055425091323</c:v>
                </c:pt>
                <c:pt idx="7">
                  <c:v>1.3070952837732099</c:v>
                </c:pt>
                <c:pt idx="8">
                  <c:v>1.2840691229910095</c:v>
                </c:pt>
                <c:pt idx="9">
                  <c:v>1.2614703335142998</c:v>
                </c:pt>
                <c:pt idx="10">
                  <c:v>1.2392940338127298</c:v>
                </c:pt>
                <c:pt idx="11">
                  <c:v>1.2175360060579576</c:v>
                </c:pt>
                <c:pt idx="12">
                  <c:v>1.1961928432816209</c:v>
                </c:pt>
                <c:pt idx="13">
                  <c:v>1.1752621478640599</c:v>
                </c:pt>
                <c:pt idx="14">
                  <c:v>1.1547428020839701</c:v>
                </c:pt>
                <c:pt idx="15">
                  <c:v>1.1346353409271499</c:v>
                </c:pt>
                <c:pt idx="16">
                  <c:v>1.1149424714248395</c:v>
                </c:pt>
                <c:pt idx="17">
                  <c:v>1.0957052278438499</c:v>
                </c:pt>
                <c:pt idx="18">
                  <c:v>1.0771032504066498</c:v>
                </c:pt>
                <c:pt idx="19">
                  <c:v>1.0593371377148999</c:v>
                </c:pt>
                <c:pt idx="20">
                  <c:v>1.0425918938725998</c:v>
                </c:pt>
                <c:pt idx="21">
                  <c:v>1.0270375479332301</c:v>
                </c:pt>
                <c:pt idx="22">
                  <c:v>1.0128296823871485</c:v>
                </c:pt>
                <c:pt idx="23">
                  <c:v>1.0001097764517295</c:v>
                </c:pt>
                <c:pt idx="24">
                  <c:v>0.9890053468754515</c:v>
                </c:pt>
                <c:pt idx="25">
                  <c:v>0.97963003399243564</c:v>
                </c:pt>
                <c:pt idx="26">
                  <c:v>0.97208394641180595</c:v>
                </c:pt>
                <c:pt idx="27">
                  <c:v>0.96645478629235348</c:v>
                </c:pt>
                <c:pt idx="28">
                  <c:v>0.96282026160811418</c:v>
                </c:pt>
                <c:pt idx="29">
                  <c:v>0.96125212613220556</c:v>
                </c:pt>
                <c:pt idx="30">
                  <c:v>0.96182167165138754</c:v>
                </c:pt>
                <c:pt idx="31">
                  <c:v>0.96460617308720498</c:v>
                </c:pt>
                <c:pt idx="32">
                  <c:v>0.96969545692917125</c:v>
                </c:pt>
                <c:pt idx="33">
                  <c:v>0.97719793408425903</c:v>
                </c:pt>
                <c:pt idx="34">
                  <c:v>0.98724588351604403</c:v>
                </c:pt>
                <c:pt idx="35">
                  <c:v>1</c:v>
                </c:pt>
                <c:pt idx="36">
                  <c:v>1.02511154290104</c:v>
                </c:pt>
                <c:pt idx="37">
                  <c:v>1.0545271926365101</c:v>
                </c:pt>
                <c:pt idx="38">
                  <c:v>1.0881298712799599</c:v>
                </c:pt>
                <c:pt idx="39">
                  <c:v>1.1257851836165707</c:v>
                </c:pt>
                <c:pt idx="40">
                  <c:v>1.1673318236664101</c:v>
                </c:pt>
                <c:pt idx="41">
                  <c:v>1.2125704221740599</c:v>
                </c:pt>
                <c:pt idx="42">
                  <c:v>1.2612517667212295</c:v>
                </c:pt>
                <c:pt idx="43">
                  <c:v>1.3130644999397398</c:v>
                </c:pt>
                <c:pt idx="44">
                  <c:v>1.3676230651080798</c:v>
                </c:pt>
                <c:pt idx="45">
                  <c:v>1.4245615879655738</c:v>
                </c:pt>
                <c:pt idx="46">
                  <c:v>1.483876219090559</c:v>
                </c:pt>
                <c:pt idx="47">
                  <c:v>1.5456645804189098</c:v>
                </c:pt>
                <c:pt idx="48">
                  <c:v>1.61002907591357</c:v>
                </c:pt>
                <c:pt idx="49">
                  <c:v>1.6770762862521098</c:v>
                </c:pt>
                <c:pt idx="50">
                  <c:v>1.74691782535794</c:v>
                </c:pt>
              </c:numCache>
            </c:numRef>
          </c:yVal>
          <c:smooth val="1"/>
        </c:ser>
        <c:axId val="308948992"/>
        <c:axId val="308950912"/>
      </c:scatterChart>
      <c:valAx>
        <c:axId val="308948992"/>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08950912"/>
        <c:crosses val="autoZero"/>
        <c:crossBetween val="midCat"/>
        <c:majorUnit val="10"/>
      </c:valAx>
      <c:valAx>
        <c:axId val="30895091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89489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38"/>
          <c:h val="0.77074260114041127"/>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0.82165713366702364</c:v>
                </c:pt>
                <c:pt idx="1">
                  <c:v>0.83180679883566122</c:v>
                </c:pt>
                <c:pt idx="2">
                  <c:v>0.84208183953970006</c:v>
                </c:pt>
                <c:pt idx="3">
                  <c:v>0.85248380450259464</c:v>
                </c:pt>
                <c:pt idx="4">
                  <c:v>0.86301426157874295</c:v>
                </c:pt>
                <c:pt idx="5">
                  <c:v>0.87367479798971615</c:v>
                </c:pt>
                <c:pt idx="6">
                  <c:v>0.88446702056350002</c:v>
                </c:pt>
                <c:pt idx="7">
                  <c:v>0.89539255597674106</c:v>
                </c:pt>
                <c:pt idx="8">
                  <c:v>0.90645305099989804</c:v>
                </c:pt>
                <c:pt idx="9">
                  <c:v>0.91765017274541605</c:v>
                </c:pt>
                <c:pt idx="10">
                  <c:v>0.92898560891907911</c:v>
                </c:pt>
                <c:pt idx="11">
                  <c:v>0.9404610680743245</c:v>
                </c:pt>
                <c:pt idx="12">
                  <c:v>0.95207827986983262</c:v>
                </c:pt>
                <c:pt idx="13">
                  <c:v>0.96383899533017714</c:v>
                </c:pt>
                <c:pt idx="14">
                  <c:v>0.97574498710976365</c:v>
                </c:pt>
                <c:pt idx="15">
                  <c:v>0.98779804976005159</c:v>
                </c:pt>
                <c:pt idx="16">
                  <c:v>1</c:v>
                </c:pt>
                <c:pt idx="17">
                  <c:v>1.01235267698991</c:v>
                </c:pt>
                <c:pt idx="18">
                  <c:v>1.0248579426086395</c:v>
                </c:pt>
                <c:pt idx="19">
                  <c:v>1.03751768173422</c:v>
                </c:pt>
                <c:pt idx="20">
                  <c:v>1.050333802528</c:v>
                </c:pt>
                <c:pt idx="21">
                  <c:v>1.06330823672221</c:v>
                </c:pt>
                <c:pt idx="22">
                  <c:v>1.0764429399111672</c:v>
                </c:pt>
                <c:pt idx="23">
                  <c:v>1.0897398918459398</c:v>
                </c:pt>
                <c:pt idx="24">
                  <c:v>1.1032010967329298</c:v>
                </c:pt>
                <c:pt idx="25">
                  <c:v>1.1168285835357901</c:v>
                </c:pt>
                <c:pt idx="26">
                  <c:v>1.1306244062813</c:v>
                </c:pt>
                <c:pt idx="27">
                  <c:v>1.1445906443689999</c:v>
                </c:pt>
                <c:pt idx="28">
                  <c:v>1.1587294028845598</c:v>
                </c:pt>
                <c:pt idx="29">
                  <c:v>1.17304281291711</c:v>
                </c:pt>
                <c:pt idx="30">
                  <c:v>1.1875330318804</c:v>
                </c:pt>
                <c:pt idx="31">
                  <c:v>1.20220224383807</c:v>
                </c:pt>
                <c:pt idx="32">
                  <c:v>1.21705265983275</c:v>
                </c:pt>
                <c:pt idx="33">
                  <c:v>1.2320865182193699</c:v>
                </c:pt>
                <c:pt idx="34">
                  <c:v>1.2473060850025393</c:v>
                </c:pt>
                <c:pt idx="35">
                  <c:v>1.2627136541781399</c:v>
                </c:pt>
                <c:pt idx="36">
                  <c:v>1.27831154807895</c:v>
                </c:pt>
                <c:pt idx="37">
                  <c:v>1.29410211772484</c:v>
                </c:pt>
                <c:pt idx="38">
                  <c:v>1.3100877431770501</c:v>
                </c:pt>
                <c:pt idx="39">
                  <c:v>1.3262708338969607</c:v>
                </c:pt>
                <c:pt idx="40">
                  <c:v>1.3426538291092323</c:v>
                </c:pt>
                <c:pt idx="41">
                  <c:v>1.3592391981694556</c:v>
                </c:pt>
                <c:pt idx="42">
                  <c:v>1.3760294409364799</c:v>
                </c:pt>
                <c:pt idx="43">
                  <c:v>1.3930270881489699</c:v>
                </c:pt>
                <c:pt idx="44">
                  <c:v>1.4102347018070698</c:v>
                </c:pt>
                <c:pt idx="45">
                  <c:v>1.4276548755584404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0.79051637746840997</c:v>
                </c:pt>
                <c:pt idx="1">
                  <c:v>0.8022162266662225</c:v>
                </c:pt>
                <c:pt idx="2">
                  <c:v>0.81408923669303579</c:v>
                </c:pt>
                <c:pt idx="3">
                  <c:v>0.82613797037438663</c:v>
                </c:pt>
                <c:pt idx="4">
                  <c:v>0.83836502846636596</c:v>
                </c:pt>
                <c:pt idx="5">
                  <c:v>0.85077305021690064</c:v>
                </c:pt>
                <c:pt idx="6">
                  <c:v>0.86336471393545999</c:v>
                </c:pt>
                <c:pt idx="7">
                  <c:v>0.87614273757123495</c:v>
                </c:pt>
                <c:pt idx="8">
                  <c:v>0.88910987929974705</c:v>
                </c:pt>
                <c:pt idx="9">
                  <c:v>0.90226893811824449</c:v>
                </c:pt>
                <c:pt idx="10">
                  <c:v>0.91562275444987706</c:v>
                </c:pt>
                <c:pt idx="11">
                  <c:v>0.92917421075676698</c:v>
                </c:pt>
                <c:pt idx="12">
                  <c:v>0.942926232162281</c:v>
                </c:pt>
                <c:pt idx="13">
                  <c:v>0.95688178708232796</c:v>
                </c:pt>
                <c:pt idx="14">
                  <c:v>0.97104388786619034</c:v>
                </c:pt>
                <c:pt idx="15">
                  <c:v>0.98541559144665858</c:v>
                </c:pt>
                <c:pt idx="16">
                  <c:v>1</c:v>
                </c:pt>
                <c:pt idx="17">
                  <c:v>1.0099109956644861</c:v>
                </c:pt>
                <c:pt idx="18">
                  <c:v>1.0199202191640508</c:v>
                </c:pt>
                <c:pt idx="19">
                  <c:v>1.0300286440343398</c:v>
                </c:pt>
                <c:pt idx="20">
                  <c:v>1.0402372534596698</c:v>
                </c:pt>
                <c:pt idx="21">
                  <c:v>1.0505470403687807</c:v>
                </c:pt>
                <c:pt idx="22">
                  <c:v>1.0609590075312201</c:v>
                </c:pt>
                <c:pt idx="23">
                  <c:v>1.0714741676550699</c:v>
                </c:pt>
                <c:pt idx="24">
                  <c:v>1.08209354348533</c:v>
                </c:pt>
                <c:pt idx="25">
                  <c:v>1.0928181679034001</c:v>
                </c:pt>
                <c:pt idx="26">
                  <c:v>1.1036490840275799</c:v>
                </c:pt>
                <c:pt idx="27">
                  <c:v>1.1145873453145001</c:v>
                </c:pt>
                <c:pt idx="28">
                  <c:v>1.1256340156616198</c:v>
                </c:pt>
                <c:pt idx="29">
                  <c:v>1.1367901695106601</c:v>
                </c:pt>
                <c:pt idx="30">
                  <c:v>1.1480568919521301</c:v>
                </c:pt>
                <c:pt idx="31">
                  <c:v>1.1594352788308699</c:v>
                </c:pt>
                <c:pt idx="32">
                  <c:v>1.17092643685263</c:v>
                </c:pt>
                <c:pt idx="33">
                  <c:v>1.1825314836917407</c:v>
                </c:pt>
                <c:pt idx="34">
                  <c:v>1.1942515480997506</c:v>
                </c:pt>
                <c:pt idx="35">
                  <c:v>1.2060877700152801</c:v>
                </c:pt>
                <c:pt idx="36">
                  <c:v>1.2180413006749098</c:v>
                </c:pt>
                <c:pt idx="37">
                  <c:v>1.2301133027250799</c:v>
                </c:pt>
                <c:pt idx="38">
                  <c:v>1.2423049503352299</c:v>
                </c:pt>
                <c:pt idx="39">
                  <c:v>1.2546174293120123</c:v>
                </c:pt>
                <c:pt idx="40">
                  <c:v>1.2670519372145199</c:v>
                </c:pt>
                <c:pt idx="41">
                  <c:v>1.2796096834709367</c:v>
                </c:pt>
                <c:pt idx="42">
                  <c:v>1.29229188949608</c:v>
                </c:pt>
                <c:pt idx="43">
                  <c:v>1.3050997888101379</c:v>
                </c:pt>
                <c:pt idx="44">
                  <c:v>1.3180346271587899</c:v>
                </c:pt>
                <c:pt idx="45">
                  <c:v>1.3310976626342199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0.85402461548988717</c:v>
                </c:pt>
                <c:pt idx="1">
                  <c:v>0.86248884975137297</c:v>
                </c:pt>
                <c:pt idx="2">
                  <c:v>0.8710369730019395</c:v>
                </c:pt>
                <c:pt idx="3">
                  <c:v>0.87966981666499733</c:v>
                </c:pt>
                <c:pt idx="4">
                  <c:v>0.888388220404143</c:v>
                </c:pt>
                <c:pt idx="5">
                  <c:v>0.89719303220496305</c:v>
                </c:pt>
                <c:pt idx="6">
                  <c:v>0.90608510845736656</c:v>
                </c:pt>
                <c:pt idx="7">
                  <c:v>0.91506531403895797</c:v>
                </c:pt>
                <c:pt idx="8">
                  <c:v>0.92413452239913463</c:v>
                </c:pt>
                <c:pt idx="9">
                  <c:v>0.93329361564405322</c:v>
                </c:pt>
                <c:pt idx="10">
                  <c:v>0.942543484622403</c:v>
                </c:pt>
                <c:pt idx="11">
                  <c:v>0.95188502901210004</c:v>
                </c:pt>
                <c:pt idx="12">
                  <c:v>0.96131915740774299</c:v>
                </c:pt>
                <c:pt idx="13">
                  <c:v>0.97084678740901464</c:v>
                </c:pt>
                <c:pt idx="14">
                  <c:v>0.98046884570991044</c:v>
                </c:pt>
                <c:pt idx="15">
                  <c:v>0.99018626818892408</c:v>
                </c:pt>
                <c:pt idx="16">
                  <c:v>1</c:v>
                </c:pt>
                <c:pt idx="17">
                  <c:v>1.0148002616154299</c:v>
                </c:pt>
                <c:pt idx="18">
                  <c:v>1.02981957097474</c:v>
                </c:pt>
                <c:pt idx="19">
                  <c:v>1.0450611700418599</c:v>
                </c:pt>
                <c:pt idx="20">
                  <c:v>1.0605283487625998</c:v>
                </c:pt>
                <c:pt idx="21">
                  <c:v>1.0762244457748698</c:v>
                </c:pt>
                <c:pt idx="22">
                  <c:v>1.0921528491292622</c:v>
                </c:pt>
                <c:pt idx="23">
                  <c:v>1.1083169970203999</c:v>
                </c:pt>
                <c:pt idx="24">
                  <c:v>1.1247203785291298</c:v>
                </c:pt>
                <c:pt idx="25">
                  <c:v>1.1413665343755601</c:v>
                </c:pt>
                <c:pt idx="26">
                  <c:v>1.15825905768342</c:v>
                </c:pt>
                <c:pt idx="27">
                  <c:v>1.17540159475557</c:v>
                </c:pt>
                <c:pt idx="28">
                  <c:v>1.1927978458611501</c:v>
                </c:pt>
                <c:pt idx="29">
                  <c:v>1.2104515660342101</c:v>
                </c:pt>
                <c:pt idx="30">
                  <c:v>1.2283665658843199</c:v>
                </c:pt>
                <c:pt idx="31">
                  <c:v>1.2465467124190392</c:v>
                </c:pt>
                <c:pt idx="32">
                  <c:v>1.264995929878727</c:v>
                </c:pt>
                <c:pt idx="33">
                  <c:v>1.2837182005833698</c:v>
                </c:pt>
                <c:pt idx="34">
                  <c:v>1.3027175657924901</c:v>
                </c:pt>
                <c:pt idx="35">
                  <c:v>1.32199812657723</c:v>
                </c:pt>
                <c:pt idx="36">
                  <c:v>1.3415640447056798</c:v>
                </c:pt>
                <c:pt idx="37">
                  <c:v>1.36141954354117</c:v>
                </c:pt>
                <c:pt idx="38">
                  <c:v>1.38156890895394</c:v>
                </c:pt>
                <c:pt idx="39">
                  <c:v>1.4020164902462</c:v>
                </c:pt>
                <c:pt idx="40">
                  <c:v>1.4227667010909792</c:v>
                </c:pt>
                <c:pt idx="41">
                  <c:v>1.4438240204848456</c:v>
                </c:pt>
                <c:pt idx="42">
                  <c:v>1.4651929937146604</c:v>
                </c:pt>
                <c:pt idx="43">
                  <c:v>1.48687823333874</c:v>
                </c:pt>
                <c:pt idx="44">
                  <c:v>1.5088844201824398</c:v>
                </c:pt>
                <c:pt idx="45">
                  <c:v>1.53121630434859</c:v>
                </c:pt>
              </c:numCache>
            </c:numRef>
          </c:yVal>
          <c:smooth val="1"/>
        </c:ser>
        <c:axId val="309127040"/>
        <c:axId val="309145600"/>
      </c:scatterChart>
      <c:valAx>
        <c:axId val="309127040"/>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309145600"/>
        <c:crosses val="autoZero"/>
        <c:crossBetween val="midCat"/>
        <c:majorUnit val="5"/>
      </c:valAx>
      <c:valAx>
        <c:axId val="3091456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91270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ser>
          <c:idx val="0"/>
          <c:order val="0"/>
          <c:tx>
            <c:strRef>
              <c:f>Sheet1!$A$1</c:f>
              <c:strCache>
                <c:ptCount val="1"/>
                <c:pt idx="0">
                  <c:v>Recipient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1.0153288354031798</c:v>
                </c:pt>
                <c:pt idx="1">
                  <c:v>1.01381383346142</c:v>
                </c:pt>
                <c:pt idx="2">
                  <c:v>1.0123010920985098</c:v>
                </c:pt>
                <c:pt idx="3">
                  <c:v>1.0107906079413598</c:v>
                </c:pt>
                <c:pt idx="4">
                  <c:v>1.00928237762194</c:v>
                </c:pt>
                <c:pt idx="5">
                  <c:v>1.007776397777207</c:v>
                </c:pt>
                <c:pt idx="6">
                  <c:v>1.00627266504921</c:v>
                </c:pt>
                <c:pt idx="7">
                  <c:v>1.0047711760849198</c:v>
                </c:pt>
                <c:pt idx="8">
                  <c:v>1.00327192753636</c:v>
                </c:pt>
                <c:pt idx="9">
                  <c:v>1.0017749162128518</c:v>
                </c:pt>
                <c:pt idx="10">
                  <c:v>1.0002848033799399</c:v>
                </c:pt>
                <c:pt idx="11">
                  <c:v>0.99882309901675659</c:v>
                </c:pt>
                <c:pt idx="12">
                  <c:v>0.99741500451556597</c:v>
                </c:pt>
                <c:pt idx="13">
                  <c:v>0.99608558481348397</c:v>
                </c:pt>
                <c:pt idx="14">
                  <c:v>0.99485978514515006</c:v>
                </c:pt>
                <c:pt idx="15">
                  <c:v>0.99376245384789796</c:v>
                </c:pt>
                <c:pt idx="16">
                  <c:v>0.99281837186777722</c:v>
                </c:pt>
                <c:pt idx="17">
                  <c:v>0.99205228799820822</c:v>
                </c:pt>
                <c:pt idx="18">
                  <c:v>0.99148896017522681</c:v>
                </c:pt>
                <c:pt idx="19">
                  <c:v>0.99115320456386402</c:v>
                </c:pt>
                <c:pt idx="20">
                  <c:v>0.99106994814175653</c:v>
                </c:pt>
                <c:pt idx="21">
                  <c:v>0.99126429120855897</c:v>
                </c:pt>
                <c:pt idx="22">
                  <c:v>0.99176157266098863</c:v>
                </c:pt>
                <c:pt idx="23">
                  <c:v>0.99258744532418597</c:v>
                </c:pt>
                <c:pt idx="24">
                  <c:v>0.99376795651678895</c:v>
                </c:pt>
                <c:pt idx="25">
                  <c:v>0.99532963706592803</c:v>
                </c:pt>
                <c:pt idx="26">
                  <c:v>0.99729959404975099</c:v>
                </c:pt>
                <c:pt idx="27">
                  <c:v>0.99970562019634701</c:v>
                </c:pt>
                <c:pt idx="28">
                  <c:v>1.0025707800053498</c:v>
                </c:pt>
                <c:pt idx="29">
                  <c:v>1.0058880128246102</c:v>
                </c:pt>
                <c:pt idx="30">
                  <c:v>1.00963994641656</c:v>
                </c:pt>
                <c:pt idx="31">
                  <c:v>1.0138094605054604</c:v>
                </c:pt>
                <c:pt idx="32">
                  <c:v>1.0183795978007499</c:v>
                </c:pt>
                <c:pt idx="33">
                  <c:v>1.0233335106643993</c:v>
                </c:pt>
                <c:pt idx="34">
                  <c:v>1.0286543667727301</c:v>
                </c:pt>
                <c:pt idx="35">
                  <c:v>1.0343252770410298</c:v>
                </c:pt>
                <c:pt idx="36">
                  <c:v>1.0403292561415798</c:v>
                </c:pt>
                <c:pt idx="37">
                  <c:v>1.0466491082651699</c:v>
                </c:pt>
                <c:pt idx="38">
                  <c:v>1.0532674035265801</c:v>
                </c:pt>
                <c:pt idx="39">
                  <c:v>1.0601664122392598</c:v>
                </c:pt>
                <c:pt idx="40">
                  <c:v>1.0673280219202701</c:v>
                </c:pt>
                <c:pt idx="41">
                  <c:v>1.0747337103401398</c:v>
                </c:pt>
                <c:pt idx="42">
                  <c:v>1.0823645092468901</c:v>
                </c:pt>
                <c:pt idx="43">
                  <c:v>1.09020091035091</c:v>
                </c:pt>
                <c:pt idx="44">
                  <c:v>1.0982228761902106</c:v>
                </c:pt>
                <c:pt idx="45">
                  <c:v>1.1064097318496799</c:v>
                </c:pt>
                <c:pt idx="46">
                  <c:v>1.1147402114713001</c:v>
                </c:pt>
                <c:pt idx="47">
                  <c:v>1.1231923713391199</c:v>
                </c:pt>
                <c:pt idx="48">
                  <c:v>1.13174357576703</c:v>
                </c:pt>
                <c:pt idx="49">
                  <c:v>1.1403712189446704</c:v>
                </c:pt>
                <c:pt idx="50">
                  <c:v>1.1490649510926598</c:v>
                </c:pt>
                <c:pt idx="51">
                  <c:v>1.1578249753131638</c:v>
                </c:pt>
                <c:pt idx="52">
                  <c:v>1.16665178255084</c:v>
                </c:pt>
                <c:pt idx="53">
                  <c:v>1.1755458671602801</c:v>
                </c:pt>
                <c:pt idx="54">
                  <c:v>1.1845077864700206</c:v>
                </c:pt>
                <c:pt idx="55">
                  <c:v>1.1935379980815441</c:v>
                </c:pt>
                <c:pt idx="56">
                  <c:v>1.2026370523994376</c:v>
                </c:pt>
                <c:pt idx="57">
                  <c:v>1.2118055047105001</c:v>
                </c:pt>
                <c:pt idx="58">
                  <c:v>1.2210438231618801</c:v>
                </c:pt>
                <c:pt idx="59">
                  <c:v>1.2303526017663895</c:v>
                </c:pt>
                <c:pt idx="60">
                  <c:v>1.2397323158363598</c:v>
                </c:pt>
                <c:pt idx="61">
                  <c:v>1.2491835370790798</c:v>
                </c:pt>
                <c:pt idx="62">
                  <c:v>1.2587068422729304</c:v>
                </c:pt>
                <c:pt idx="63">
                  <c:v>1.2683027176841692</c:v>
                </c:pt>
                <c:pt idx="64">
                  <c:v>1.2779717481953956</c:v>
                </c:pt>
                <c:pt idx="65">
                  <c:v>1.2877145238772401</c:v>
                </c:pt>
                <c:pt idx="66">
                  <c:v>1.2975315422022198</c:v>
                </c:pt>
                <c:pt idx="67">
                  <c:v>1.3074234015319399</c:v>
                </c:pt>
                <c:pt idx="68">
                  <c:v>1.3173907055355698</c:v>
                </c:pt>
                <c:pt idx="69">
                  <c:v>1.3274339631501899</c:v>
                </c:pt>
                <c:pt idx="70">
                  <c:v>1.3375538201452295</c:v>
                </c:pt>
                <c:pt idx="71">
                  <c:v>1.3477507932471904</c:v>
                </c:pt>
                <c:pt idx="72">
                  <c:v>1.3580255039765543</c:v>
                </c:pt>
                <c:pt idx="73">
                  <c:v>1.3683785793666345</c:v>
                </c:pt>
                <c:pt idx="74">
                  <c:v>1.3788105480522701</c:v>
                </c:pt>
                <c:pt idx="75">
                  <c:v>1.38932204587722</c:v>
                </c:pt>
                <c:pt idx="76">
                  <c:v>1.3999136791397</c:v>
                </c:pt>
                <c:pt idx="77">
                  <c:v>1.4105861296676401</c:v>
                </c:pt>
                <c:pt idx="78">
                  <c:v>1.4213398717642998</c:v>
                </c:pt>
                <c:pt idx="79">
                  <c:v>1.4321755960715101</c:v>
                </c:pt>
                <c:pt idx="80">
                  <c:v>1.44309392758872</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0.85953050033370404</c:v>
                </c:pt>
                <c:pt idx="1">
                  <c:v>0.86408742074100497</c:v>
                </c:pt>
                <c:pt idx="2">
                  <c:v>0.86866647031341215</c:v>
                </c:pt>
                <c:pt idx="3">
                  <c:v>0.87326746109627851</c:v>
                </c:pt>
                <c:pt idx="4">
                  <c:v>0.87789014416550515</c:v>
                </c:pt>
                <c:pt idx="5">
                  <c:v>0.88253419397260247</c:v>
                </c:pt>
                <c:pt idx="6">
                  <c:v>0.88719918767984562</c:v>
                </c:pt>
                <c:pt idx="7">
                  <c:v>0.89188457751679062</c:v>
                </c:pt>
                <c:pt idx="8">
                  <c:v>0.89658965325840334</c:v>
                </c:pt>
                <c:pt idx="9">
                  <c:v>0.901313490514288</c:v>
                </c:pt>
                <c:pt idx="10">
                  <c:v>0.90605637579873322</c:v>
                </c:pt>
                <c:pt idx="11">
                  <c:v>0.91082392168860105</c:v>
                </c:pt>
                <c:pt idx="12">
                  <c:v>0.915623315793339</c:v>
                </c:pt>
                <c:pt idx="13">
                  <c:v>0.92046223642061498</c:v>
                </c:pt>
                <c:pt idx="14">
                  <c:v>0.92534895884047264</c:v>
                </c:pt>
                <c:pt idx="15">
                  <c:v>0.93029247905573897</c:v>
                </c:pt>
                <c:pt idx="16">
                  <c:v>0.93530265912960497</c:v>
                </c:pt>
                <c:pt idx="17">
                  <c:v>0.94039039822576798</c:v>
                </c:pt>
                <c:pt idx="18">
                  <c:v>0.94556783471537897</c:v>
                </c:pt>
                <c:pt idx="19">
                  <c:v>0.95084858618170365</c:v>
                </c:pt>
                <c:pt idx="20">
                  <c:v>0.95624803249783963</c:v>
                </c:pt>
                <c:pt idx="21">
                  <c:v>0.96178365240192165</c:v>
                </c:pt>
                <c:pt idx="22">
                  <c:v>0.96747541876001164</c:v>
                </c:pt>
                <c:pt idx="23">
                  <c:v>0.97334626420087533</c:v>
                </c:pt>
                <c:pt idx="24">
                  <c:v>0.97942262279054304</c:v>
                </c:pt>
                <c:pt idx="25">
                  <c:v>0.98573505533237205</c:v>
                </c:pt>
                <c:pt idx="26">
                  <c:v>0.99231895800418302</c:v>
                </c:pt>
                <c:pt idx="27">
                  <c:v>0.99921535863197797</c:v>
                </c:pt>
                <c:pt idx="28">
                  <c:v>0.99868885726524903</c:v>
                </c:pt>
                <c:pt idx="29">
                  <c:v>0.99774020923221096</c:v>
                </c:pt>
                <c:pt idx="30">
                  <c:v>0.99729557364289834</c:v>
                </c:pt>
                <c:pt idx="31">
                  <c:v>0.99730359427411197</c:v>
                </c:pt>
                <c:pt idx="32">
                  <c:v>0.99771621777923858</c:v>
                </c:pt>
                <c:pt idx="33">
                  <c:v>0.99848875474342658</c:v>
                </c:pt>
                <c:pt idx="34">
                  <c:v>0.99957984875932859</c:v>
                </c:pt>
                <c:pt idx="35">
                  <c:v>1.0009514224187601</c:v>
                </c:pt>
                <c:pt idx="36">
                  <c:v>1.0025686036701698</c:v>
                </c:pt>
                <c:pt idx="37">
                  <c:v>1.0043995322107799</c:v>
                </c:pt>
                <c:pt idx="38">
                  <c:v>1.0064152158841893</c:v>
                </c:pt>
                <c:pt idx="39">
                  <c:v>1.0085893133354298</c:v>
                </c:pt>
                <c:pt idx="40">
                  <c:v>1.0108978833023798</c:v>
                </c:pt>
                <c:pt idx="41">
                  <c:v>1.01331916989741</c:v>
                </c:pt>
                <c:pt idx="42">
                  <c:v>1.0158333717003498</c:v>
                </c:pt>
                <c:pt idx="43">
                  <c:v>1.0184223690497201</c:v>
                </c:pt>
                <c:pt idx="44">
                  <c:v>1.0210695382288799</c:v>
                </c:pt>
                <c:pt idx="45">
                  <c:v>1.0237594866966899</c:v>
                </c:pt>
                <c:pt idx="46">
                  <c:v>1.0264779103522301</c:v>
                </c:pt>
                <c:pt idx="47">
                  <c:v>1.0292113672942098</c:v>
                </c:pt>
                <c:pt idx="48">
                  <c:v>1.0319471151694304</c:v>
                </c:pt>
                <c:pt idx="49">
                  <c:v>1.0346734065465901</c:v>
                </c:pt>
                <c:pt idx="50">
                  <c:v>1.0373865909498898</c:v>
                </c:pt>
                <c:pt idx="51">
                  <c:v>1.0400892009873999</c:v>
                </c:pt>
                <c:pt idx="52">
                  <c:v>1.0427834760446</c:v>
                </c:pt>
                <c:pt idx="53">
                  <c:v>1.0454712815332399</c:v>
                </c:pt>
                <c:pt idx="54">
                  <c:v>1.0481542159853099</c:v>
                </c:pt>
                <c:pt idx="55">
                  <c:v>1.0508335775106499</c:v>
                </c:pt>
                <c:pt idx="56">
                  <c:v>1.0535105162118401</c:v>
                </c:pt>
                <c:pt idx="57">
                  <c:v>1.0561860194272901</c:v>
                </c:pt>
                <c:pt idx="58">
                  <c:v>1.0588608923036598</c:v>
                </c:pt>
                <c:pt idx="59">
                  <c:v>1.0615358925018499</c:v>
                </c:pt>
                <c:pt idx="60">
                  <c:v>1.0642116207126</c:v>
                </c:pt>
                <c:pt idx="61">
                  <c:v>1.0668886465829899</c:v>
                </c:pt>
                <c:pt idx="62">
                  <c:v>1.0695674728503199</c:v>
                </c:pt>
                <c:pt idx="63">
                  <c:v>1.07224849894616</c:v>
                </c:pt>
                <c:pt idx="64">
                  <c:v>1.07493212264048</c:v>
                </c:pt>
                <c:pt idx="65">
                  <c:v>1.07761869984657</c:v>
                </c:pt>
                <c:pt idx="66">
                  <c:v>1.0803085045278407</c:v>
                </c:pt>
                <c:pt idx="67">
                  <c:v>1.08300182571584</c:v>
                </c:pt>
                <c:pt idx="68">
                  <c:v>1.0856989252229499</c:v>
                </c:pt>
                <c:pt idx="69">
                  <c:v>1.0883999956639598</c:v>
                </c:pt>
                <c:pt idx="70">
                  <c:v>1.0911052697967623</c:v>
                </c:pt>
                <c:pt idx="71">
                  <c:v>1.0938149016178</c:v>
                </c:pt>
                <c:pt idx="72">
                  <c:v>1.09652907456116</c:v>
                </c:pt>
                <c:pt idx="73">
                  <c:v>1.0992479578037395</c:v>
                </c:pt>
                <c:pt idx="74">
                  <c:v>1.1019716628897298</c:v>
                </c:pt>
                <c:pt idx="75">
                  <c:v>1.1047003353610201</c:v>
                </c:pt>
                <c:pt idx="76">
                  <c:v>1.1074340957810958</c:v>
                </c:pt>
                <c:pt idx="77">
                  <c:v>1.1101730857376</c:v>
                </c:pt>
                <c:pt idx="78">
                  <c:v>1.1129173491755961</c:v>
                </c:pt>
                <c:pt idx="79">
                  <c:v>1.1156670126480599</c:v>
                </c:pt>
                <c:pt idx="80">
                  <c:v>1.1184221663719123</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1.1993671470656799</c:v>
                </c:pt>
                <c:pt idx="1">
                  <c:v>1.1894843788332501</c:v>
                </c:pt>
                <c:pt idx="2">
                  <c:v>1.1796858012651401</c:v>
                </c:pt>
                <c:pt idx="3">
                  <c:v>1.1699710553967699</c:v>
                </c:pt>
                <c:pt idx="4">
                  <c:v>1.1603398495224</c:v>
                </c:pt>
                <c:pt idx="5">
                  <c:v>1.15079197480744</c:v>
                </c:pt>
                <c:pt idx="6">
                  <c:v>1.1413273259112307</c:v>
                </c:pt>
                <c:pt idx="7">
                  <c:v>1.1319459285885907</c:v>
                </c:pt>
                <c:pt idx="8">
                  <c:v>1.12264797717049</c:v>
                </c:pt>
                <c:pt idx="9">
                  <c:v>1.11343388656111</c:v>
                </c:pt>
                <c:pt idx="10">
                  <c:v>1.1043128381396701</c:v>
                </c:pt>
                <c:pt idx="11">
                  <c:v>1.0953243095327099</c:v>
                </c:pt>
                <c:pt idx="12">
                  <c:v>1.0865130606365443</c:v>
                </c:pt>
                <c:pt idx="13">
                  <c:v>1.0779219972472729</c:v>
                </c:pt>
                <c:pt idx="14">
                  <c:v>1.06959216049616</c:v>
                </c:pt>
                <c:pt idx="15">
                  <c:v>1.0615627202320199</c:v>
                </c:pt>
                <c:pt idx="16">
                  <c:v>1.05387096882145</c:v>
                </c:pt>
                <c:pt idx="17">
                  <c:v>1.0465523084660595</c:v>
                </c:pt>
                <c:pt idx="18">
                  <c:v>1.0396402268117295</c:v>
                </c:pt>
                <c:pt idx="19">
                  <c:v>1.0331662571662876</c:v>
                </c:pt>
                <c:pt idx="20">
                  <c:v>1.02715990907091</c:v>
                </c:pt>
                <c:pt idx="21">
                  <c:v>1.02164857197488</c:v>
                </c:pt>
                <c:pt idx="22">
                  <c:v>1.0166573723057901</c:v>
                </c:pt>
                <c:pt idx="23">
                  <c:v>1.0122089875426599</c:v>
                </c:pt>
                <c:pt idx="24">
                  <c:v>1.0083234023998504</c:v>
                </c:pt>
                <c:pt idx="25">
                  <c:v>1.0050176069752901</c:v>
                </c:pt>
                <c:pt idx="26">
                  <c:v>1.0023052288472001</c:v>
                </c:pt>
                <c:pt idx="27">
                  <c:v>1.00019612230586</c:v>
                </c:pt>
                <c:pt idx="28">
                  <c:v>1.00646779185358</c:v>
                </c:pt>
                <c:pt idx="29">
                  <c:v>1.01410235348025</c:v>
                </c:pt>
                <c:pt idx="30">
                  <c:v>1.0221371159570001</c:v>
                </c:pt>
                <c:pt idx="31">
                  <c:v>1.0305885069616043</c:v>
                </c:pt>
                <c:pt idx="32">
                  <c:v>1.0394709304467795</c:v>
                </c:pt>
                <c:pt idx="33">
                  <c:v>1.0487964627281599</c:v>
                </c:pt>
                <c:pt idx="34">
                  <c:v>1.0585745676985601</c:v>
                </c:pt>
                <c:pt idx="35">
                  <c:v>1.0688118871351378</c:v>
                </c:pt>
                <c:pt idx="36">
                  <c:v>1.0795121223845401</c:v>
                </c:pt>
                <c:pt idx="37">
                  <c:v>1.0906758921133999</c:v>
                </c:pt>
                <c:pt idx="38">
                  <c:v>1.1023007262037343</c:v>
                </c:pt>
                <c:pt idx="39">
                  <c:v>1.11438105359585</c:v>
                </c:pt>
                <c:pt idx="40">
                  <c:v>1.1269081924029498</c:v>
                </c:pt>
                <c:pt idx="41">
                  <c:v>1.1398704203517906</c:v>
                </c:pt>
                <c:pt idx="42">
                  <c:v>1.1532530467239195</c:v>
                </c:pt>
                <c:pt idx="43">
                  <c:v>1.1670384125978799</c:v>
                </c:pt>
                <c:pt idx="44">
                  <c:v>1.1812060203848</c:v>
                </c:pt>
                <c:pt idx="45">
                  <c:v>1.1957325042052322</c:v>
                </c:pt>
                <c:pt idx="46">
                  <c:v>1.2105917979712404</c:v>
                </c:pt>
                <c:pt idx="47">
                  <c:v>1.22575512001099</c:v>
                </c:pt>
                <c:pt idx="48">
                  <c:v>1.2411910479342942</c:v>
                </c:pt>
                <c:pt idx="49">
                  <c:v>1.2568666680415199</c:v>
                </c:pt>
                <c:pt idx="50">
                  <c:v>1.2727658843369001</c:v>
                </c:pt>
                <c:pt idx="51">
                  <c:v>1.2888881763086295</c:v>
                </c:pt>
                <c:pt idx="52">
                  <c:v>1.3052339368588401</c:v>
                </c:pt>
                <c:pt idx="53">
                  <c:v>1.3218039655484</c:v>
                </c:pt>
                <c:pt idx="54">
                  <c:v>1.3385994873751879</c:v>
                </c:pt>
                <c:pt idx="55">
                  <c:v>1.3556218447445498</c:v>
                </c:pt>
                <c:pt idx="56">
                  <c:v>1.37287275024525</c:v>
                </c:pt>
                <c:pt idx="57">
                  <c:v>1.39035411777457</c:v>
                </c:pt>
                <c:pt idx="58">
                  <c:v>1.4080678858939299</c:v>
                </c:pt>
                <c:pt idx="59">
                  <c:v>1.4260163366738601</c:v>
                </c:pt>
                <c:pt idx="60">
                  <c:v>1.4442016841536098</c:v>
                </c:pt>
                <c:pt idx="61">
                  <c:v>1.4626264083952998</c:v>
                </c:pt>
                <c:pt idx="62">
                  <c:v>1.4812930974448408</c:v>
                </c:pt>
                <c:pt idx="63">
                  <c:v>1.5002042765889199</c:v>
                </c:pt>
                <c:pt idx="64">
                  <c:v>1.5193627158278398</c:v>
                </c:pt>
                <c:pt idx="65">
                  <c:v>1.5387712696898199</c:v>
                </c:pt>
                <c:pt idx="66">
                  <c:v>1.55843270320778</c:v>
                </c:pt>
                <c:pt idx="67">
                  <c:v>1.5783500177790599</c:v>
                </c:pt>
                <c:pt idx="68">
                  <c:v>1.5985262863506098</c:v>
                </c:pt>
                <c:pt idx="69">
                  <c:v>1.6189644740394298</c:v>
                </c:pt>
                <c:pt idx="70">
                  <c:v>1.63966784077428</c:v>
                </c:pt>
                <c:pt idx="71">
                  <c:v>1.6606394720092699</c:v>
                </c:pt>
                <c:pt idx="72">
                  <c:v>1.6818826898765207</c:v>
                </c:pt>
                <c:pt idx="73">
                  <c:v>1.70340087800621</c:v>
                </c:pt>
                <c:pt idx="74">
                  <c:v>1.7251972908584861</c:v>
                </c:pt>
                <c:pt idx="75">
                  <c:v>1.7472754242712243</c:v>
                </c:pt>
                <c:pt idx="76">
                  <c:v>1.7696387681292998</c:v>
                </c:pt>
                <c:pt idx="77">
                  <c:v>1.79229099928029</c:v>
                </c:pt>
                <c:pt idx="78">
                  <c:v>1.8152354553223904</c:v>
                </c:pt>
                <c:pt idx="79">
                  <c:v>1.8384759204401007</c:v>
                </c:pt>
                <c:pt idx="80">
                  <c:v>1.8620161030955213</c:v>
                </c:pt>
              </c:numCache>
            </c:numRef>
          </c:yVal>
          <c:smooth val="1"/>
        </c:ser>
        <c:axId val="309272576"/>
        <c:axId val="309274496"/>
      </c:scatterChart>
      <c:valAx>
        <c:axId val="309272576"/>
        <c:scaling>
          <c:orientation val="minMax"/>
          <c:max val="130"/>
          <c:min val="50"/>
        </c:scaling>
        <c:axPos val="b"/>
        <c:title>
          <c:tx>
            <c:rich>
              <a:bodyPr/>
              <a:lstStyle/>
              <a:p>
                <a:pPr>
                  <a:defRPr sz="1700"/>
                </a:pPr>
                <a:r>
                  <a:rPr lang="en-US" sz="1700" dirty="0" smtClean="0"/>
                  <a:t>Recipient</a:t>
                </a:r>
                <a:r>
                  <a:rPr lang="en-US" sz="1700" baseline="0" dirty="0" smtClean="0"/>
                  <a:t> Weight (kg)</a:t>
                </a:r>
                <a:endParaRPr lang="en-US" sz="1700" dirty="0"/>
              </a:p>
            </c:rich>
          </c:tx>
        </c:title>
        <c:numFmt formatCode="#,##0" sourceLinked="0"/>
        <c:tickLblPos val="nextTo"/>
        <c:txPr>
          <a:bodyPr rot="0"/>
          <a:lstStyle/>
          <a:p>
            <a:pPr>
              <a:defRPr sz="1500" b="1"/>
            </a:pPr>
            <a:endParaRPr lang="en-US"/>
          </a:p>
        </c:txPr>
        <c:crossAx val="309274496"/>
        <c:crosses val="autoZero"/>
        <c:crossBetween val="midCat"/>
        <c:majorUnit val="10"/>
      </c:valAx>
      <c:valAx>
        <c:axId val="30927449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927257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02"/>
          <c:h val="0.77074260114041204"/>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Sheet1!$B$2:$B$52</c:f>
              <c:numCache>
                <c:formatCode>General</c:formatCode>
                <c:ptCount val="51"/>
                <c:pt idx="0">
                  <c:v>0.86552450065909114</c:v>
                </c:pt>
                <c:pt idx="1">
                  <c:v>0.87179705536362806</c:v>
                </c:pt>
                <c:pt idx="2">
                  <c:v>0.878115067987016</c:v>
                </c:pt>
                <c:pt idx="3">
                  <c:v>0.88447886796798958</c:v>
                </c:pt>
                <c:pt idx="4">
                  <c:v>0.89088878713273956</c:v>
                </c:pt>
                <c:pt idx="5">
                  <c:v>0.89734515971224182</c:v>
                </c:pt>
                <c:pt idx="6">
                  <c:v>0.9038483223597128</c:v>
                </c:pt>
                <c:pt idx="7">
                  <c:v>0.91039861416807955</c:v>
                </c:pt>
                <c:pt idx="8">
                  <c:v>0.91699637668773804</c:v>
                </c:pt>
                <c:pt idx="9">
                  <c:v>0.92364195394436865</c:v>
                </c:pt>
                <c:pt idx="10">
                  <c:v>0.93033569245681214</c:v>
                </c:pt>
                <c:pt idx="11">
                  <c:v>0.93707794125516397</c:v>
                </c:pt>
                <c:pt idx="12">
                  <c:v>0.94386905189901205</c:v>
                </c:pt>
                <c:pt idx="13">
                  <c:v>0.95070937849571935</c:v>
                </c:pt>
                <c:pt idx="14">
                  <c:v>0.95759927771889752</c:v>
                </c:pt>
                <c:pt idx="15">
                  <c:v>0.96453910882700722</c:v>
                </c:pt>
                <c:pt idx="16">
                  <c:v>0.97152923368214938</c:v>
                </c:pt>
                <c:pt idx="17">
                  <c:v>0.97857001676880706</c:v>
                </c:pt>
                <c:pt idx="18">
                  <c:v>0.98566182521295465</c:v>
                </c:pt>
                <c:pt idx="19">
                  <c:v>0.99280502880120358</c:v>
                </c:pt>
                <c:pt idx="20">
                  <c:v>1</c:v>
                </c:pt>
                <c:pt idx="21">
                  <c:v>1.00724711397512</c:v>
                </c:pt>
                <c:pt idx="22">
                  <c:v>1.0145467486112101</c:v>
                </c:pt>
                <c:pt idx="23">
                  <c:v>1.0218992845314756</c:v>
                </c:pt>
                <c:pt idx="24">
                  <c:v>1.0293051051175799</c:v>
                </c:pt>
                <c:pt idx="25">
                  <c:v>1.0367645965295398</c:v>
                </c:pt>
                <c:pt idx="26">
                  <c:v>1.0442781477259599</c:v>
                </c:pt>
                <c:pt idx="27">
                  <c:v>1.0518461504842598</c:v>
                </c:pt>
                <c:pt idx="28">
                  <c:v>1.0594689994211099</c:v>
                </c:pt>
                <c:pt idx="29">
                  <c:v>1.0671470920130199</c:v>
                </c:pt>
                <c:pt idx="30">
                  <c:v>1.0748808286170601</c:v>
                </c:pt>
                <c:pt idx="31">
                  <c:v>1.08267061249172</c:v>
                </c:pt>
                <c:pt idx="32">
                  <c:v>1.09051684981796</c:v>
                </c:pt>
                <c:pt idx="33">
                  <c:v>1.0984199497203901</c:v>
                </c:pt>
                <c:pt idx="34">
                  <c:v>1.1063803242885772</c:v>
                </c:pt>
                <c:pt idx="35">
                  <c:v>1.11439838859851</c:v>
                </c:pt>
                <c:pt idx="36">
                  <c:v>1.12247456073437</c:v>
                </c:pt>
                <c:pt idx="37">
                  <c:v>1.1306092618101899</c:v>
                </c:pt>
                <c:pt idx="38">
                  <c:v>1.1388029159918607</c:v>
                </c:pt>
                <c:pt idx="39">
                  <c:v>1.1470559505192501</c:v>
                </c:pt>
                <c:pt idx="40">
                  <c:v>1.1553687957284904</c:v>
                </c:pt>
                <c:pt idx="41">
                  <c:v>1.1637418850744377</c:v>
                </c:pt>
                <c:pt idx="42">
                  <c:v>1.1721756551532001</c:v>
                </c:pt>
                <c:pt idx="43">
                  <c:v>1.18067054572496</c:v>
                </c:pt>
                <c:pt idx="44">
                  <c:v>1.1892269997369</c:v>
                </c:pt>
                <c:pt idx="45">
                  <c:v>1.1978454633462923</c:v>
                </c:pt>
                <c:pt idx="46">
                  <c:v>1.2065263859437299</c:v>
                </c:pt>
                <c:pt idx="47">
                  <c:v>1.2152702201766599</c:v>
                </c:pt>
                <c:pt idx="48">
                  <c:v>1.2240774219728643</c:v>
                </c:pt>
                <c:pt idx="49">
                  <c:v>1.2329484505642598</c:v>
                </c:pt>
                <c:pt idx="50">
                  <c:v>1.2418837685109498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Sheet1!$C$2:$C$52</c:f>
              <c:numCache>
                <c:formatCode>General</c:formatCode>
                <c:ptCount val="51"/>
                <c:pt idx="0">
                  <c:v>0.8106237102889049</c:v>
                </c:pt>
                <c:pt idx="1">
                  <c:v>0.81917810760012011</c:v>
                </c:pt>
                <c:pt idx="2">
                  <c:v>0.82782277825570805</c:v>
                </c:pt>
                <c:pt idx="3">
                  <c:v>0.83655867489750502</c:v>
                </c:pt>
                <c:pt idx="4">
                  <c:v>0.84538676022043158</c:v>
                </c:pt>
                <c:pt idx="5">
                  <c:v>0.85430800707860277</c:v>
                </c:pt>
                <c:pt idx="6">
                  <c:v>0.86332339859249563</c:v>
                </c:pt>
                <c:pt idx="7">
                  <c:v>0.87243392825735522</c:v>
                </c:pt>
                <c:pt idx="8">
                  <c:v>0.881640600052636</c:v>
                </c:pt>
                <c:pt idx="9">
                  <c:v>0.89094442855262201</c:v>
                </c:pt>
                <c:pt idx="10">
                  <c:v>0.90034643903827305</c:v>
                </c:pt>
                <c:pt idx="11">
                  <c:v>0.90984766761020064</c:v>
                </c:pt>
                <c:pt idx="12">
                  <c:v>0.91944916130280596</c:v>
                </c:pt>
                <c:pt idx="13">
                  <c:v>0.92915197819974304</c:v>
                </c:pt>
                <c:pt idx="14">
                  <c:v>0.938957187550442</c:v>
                </c:pt>
                <c:pt idx="15">
                  <c:v>0.9488658698879795</c:v>
                </c:pt>
                <c:pt idx="16">
                  <c:v>0.95887911714815455</c:v>
                </c:pt>
                <c:pt idx="17">
                  <c:v>0.96899803278977914</c:v>
                </c:pt>
                <c:pt idx="18">
                  <c:v>0.9792237319163295</c:v>
                </c:pt>
                <c:pt idx="19">
                  <c:v>0.98955734139883456</c:v>
                </c:pt>
                <c:pt idx="20">
                  <c:v>1</c:v>
                </c:pt>
                <c:pt idx="21">
                  <c:v>1.00395218328054</c:v>
                </c:pt>
                <c:pt idx="22">
                  <c:v>1.00791998631377</c:v>
                </c:pt>
                <c:pt idx="23">
                  <c:v>1.0119034708318</c:v>
                </c:pt>
                <c:pt idx="24">
                  <c:v>1.0159026988107398</c:v>
                </c:pt>
                <c:pt idx="25">
                  <c:v>1.01991773247164</c:v>
                </c:pt>
                <c:pt idx="26">
                  <c:v>1.0239486342814399</c:v>
                </c:pt>
                <c:pt idx="27">
                  <c:v>1.0279954669539899</c:v>
                </c:pt>
                <c:pt idx="28">
                  <c:v>1.0320582934509499</c:v>
                </c:pt>
                <c:pt idx="29">
                  <c:v>1.0361371769828907</c:v>
                </c:pt>
                <c:pt idx="30">
                  <c:v>1.0402321810100901</c:v>
                </c:pt>
                <c:pt idx="31">
                  <c:v>1.0443433692437722</c:v>
                </c:pt>
                <c:pt idx="32">
                  <c:v>1.0484708056468321</c:v>
                </c:pt>
                <c:pt idx="33">
                  <c:v>1.05261455443505</c:v>
                </c:pt>
                <c:pt idx="34">
                  <c:v>1.0567746800779276</c:v>
                </c:pt>
                <c:pt idx="35">
                  <c:v>1.0609512472998393</c:v>
                </c:pt>
                <c:pt idx="36">
                  <c:v>1.06514432108089</c:v>
                </c:pt>
                <c:pt idx="37">
                  <c:v>1.0693539666580427</c:v>
                </c:pt>
                <c:pt idx="38">
                  <c:v>1.07358024952604</c:v>
                </c:pt>
                <c:pt idx="39">
                  <c:v>1.0778232354385398</c:v>
                </c:pt>
                <c:pt idx="40">
                  <c:v>1.0820829904090201</c:v>
                </c:pt>
                <c:pt idx="41">
                  <c:v>1.0863595807118807</c:v>
                </c:pt>
                <c:pt idx="42">
                  <c:v>1.0906530728834201</c:v>
                </c:pt>
                <c:pt idx="43">
                  <c:v>1.09496353372294</c:v>
                </c:pt>
                <c:pt idx="44">
                  <c:v>1.09929103029372</c:v>
                </c:pt>
                <c:pt idx="45">
                  <c:v>1.1036356299240999</c:v>
                </c:pt>
                <c:pt idx="46">
                  <c:v>1.1079974002085</c:v>
                </c:pt>
                <c:pt idx="47">
                  <c:v>1.11237640900848</c:v>
                </c:pt>
                <c:pt idx="48">
                  <c:v>1.116772724453857</c:v>
                </c:pt>
                <c:pt idx="49">
                  <c:v>1.1211864149435995</c:v>
                </c:pt>
                <c:pt idx="50">
                  <c:v>1.1256175491471001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Sheet1!$D$2:$D$52</c:f>
              <c:numCache>
                <c:formatCode>General</c:formatCode>
                <c:ptCount val="51"/>
                <c:pt idx="0">
                  <c:v>0.92414353507396696</c:v>
                </c:pt>
                <c:pt idx="1">
                  <c:v>0.92779591970210695</c:v>
                </c:pt>
                <c:pt idx="2">
                  <c:v>0.93146273922370859</c:v>
                </c:pt>
                <c:pt idx="3">
                  <c:v>0.93514405068812756</c:v>
                </c:pt>
                <c:pt idx="4">
                  <c:v>0.93883991137014977</c:v>
                </c:pt>
                <c:pt idx="5">
                  <c:v>0.94255037877095993</c:v>
                </c:pt>
                <c:pt idx="6">
                  <c:v>0.94627551061902015</c:v>
                </c:pt>
                <c:pt idx="7">
                  <c:v>0.95001536487086857</c:v>
                </c:pt>
                <c:pt idx="8">
                  <c:v>0.95376999971217002</c:v>
                </c:pt>
                <c:pt idx="9">
                  <c:v>0.95753947355852365</c:v>
                </c:pt>
                <c:pt idx="10">
                  <c:v>0.96132384505637203</c:v>
                </c:pt>
                <c:pt idx="11">
                  <c:v>0.96512317308399065</c:v>
                </c:pt>
                <c:pt idx="12">
                  <c:v>0.96893751675231599</c:v>
                </c:pt>
                <c:pt idx="13">
                  <c:v>0.97276693540591397</c:v>
                </c:pt>
                <c:pt idx="14">
                  <c:v>0.97661148862390035</c:v>
                </c:pt>
                <c:pt idx="15">
                  <c:v>0.98047123622081911</c:v>
                </c:pt>
                <c:pt idx="16">
                  <c:v>0.98434623824765322</c:v>
                </c:pt>
                <c:pt idx="17">
                  <c:v>0.98823655499271645</c:v>
                </c:pt>
                <c:pt idx="18">
                  <c:v>0.99214224698258802</c:v>
                </c:pt>
                <c:pt idx="19">
                  <c:v>0.99606337498302722</c:v>
                </c:pt>
                <c:pt idx="20">
                  <c:v>1</c:v>
                </c:pt>
                <c:pt idx="21">
                  <c:v>1.0105528584997401</c:v>
                </c:pt>
                <c:pt idx="22">
                  <c:v>1.0212170798220095</c:v>
                </c:pt>
                <c:pt idx="23">
                  <c:v>1.0319938391628898</c:v>
                </c:pt>
                <c:pt idx="24">
                  <c:v>1.04288432412018</c:v>
                </c:pt>
                <c:pt idx="25">
                  <c:v>1.05388973482422</c:v>
                </c:pt>
                <c:pt idx="26">
                  <c:v>1.0650112840701598</c:v>
                </c:pt>
                <c:pt idx="27">
                  <c:v>1.0762501974515801</c:v>
                </c:pt>
                <c:pt idx="28">
                  <c:v>1.0876077134956099</c:v>
                </c:pt>
                <c:pt idx="29">
                  <c:v>1.09908508379936</c:v>
                </c:pt>
                <c:pt idx="30">
                  <c:v>1.1106835731678701</c:v>
                </c:pt>
                <c:pt idx="31">
                  <c:v>1.1224044597534999</c:v>
                </c:pt>
                <c:pt idx="32">
                  <c:v>1.1342490351967807</c:v>
                </c:pt>
                <c:pt idx="33">
                  <c:v>1.1462186047686806</c:v>
                </c:pt>
                <c:pt idx="34">
                  <c:v>1.1583144875145699</c:v>
                </c:pt>
                <c:pt idx="35">
                  <c:v>1.1705380163995101</c:v>
                </c:pt>
                <c:pt idx="36">
                  <c:v>1.18289053845515</c:v>
                </c:pt>
                <c:pt idx="37">
                  <c:v>1.1953734149281501</c:v>
                </c:pt>
                <c:pt idx="38">
                  <c:v>1.2079880214302401</c:v>
                </c:pt>
                <c:pt idx="39">
                  <c:v>1.2207357480897798</c:v>
                </c:pt>
                <c:pt idx="40">
                  <c:v>1.2336179997049499</c:v>
                </c:pt>
                <c:pt idx="41">
                  <c:v>1.2466361958985799</c:v>
                </c:pt>
                <c:pt idx="42">
                  <c:v>1.2597917712745488</c:v>
                </c:pt>
                <c:pt idx="43">
                  <c:v>1.2730861755759599</c:v>
                </c:pt>
                <c:pt idx="44">
                  <c:v>1.28652087384479</c:v>
                </c:pt>
                <c:pt idx="45">
                  <c:v>1.30009734658344</c:v>
                </c:pt>
                <c:pt idx="46">
                  <c:v>1.3138170899178301</c:v>
                </c:pt>
                <c:pt idx="47">
                  <c:v>1.3276816157622704</c:v>
                </c:pt>
                <c:pt idx="48">
                  <c:v>1.34169245198613</c:v>
                </c:pt>
                <c:pt idx="49">
                  <c:v>1.3558511425821198</c:v>
                </c:pt>
                <c:pt idx="50">
                  <c:v>1.3701592478364999</c:v>
                </c:pt>
              </c:numCache>
            </c:numRef>
          </c:yVal>
          <c:smooth val="1"/>
        </c:ser>
        <c:axId val="309505408"/>
        <c:axId val="309532160"/>
      </c:scatterChart>
      <c:valAx>
        <c:axId val="309505408"/>
        <c:scaling>
          <c:orientation val="minMax"/>
          <c:max val="360"/>
          <c:min val="6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309532160"/>
        <c:crosses val="autoZero"/>
        <c:crossBetween val="midCat"/>
        <c:majorUnit val="60"/>
      </c:valAx>
      <c:valAx>
        <c:axId val="30953216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95054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24"/>
          <c:h val="0.77074260114041215"/>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1.1849338518098</c:v>
                </c:pt>
                <c:pt idx="1">
                  <c:v>1.1737372256529899</c:v>
                </c:pt>
                <c:pt idx="2">
                  <c:v>1.16264639817608</c:v>
                </c:pt>
                <c:pt idx="3">
                  <c:v>1.1516603696707381</c:v>
                </c:pt>
                <c:pt idx="4">
                  <c:v>1.1407781498749801</c:v>
                </c:pt>
                <c:pt idx="5">
                  <c:v>1.13000234061792</c:v>
                </c:pt>
                <c:pt idx="6">
                  <c:v>1.1193496134174676</c:v>
                </c:pt>
                <c:pt idx="7">
                  <c:v>1.10883949820677</c:v>
                </c:pt>
                <c:pt idx="8">
                  <c:v>1.0984907567190099</c:v>
                </c:pt>
                <c:pt idx="9">
                  <c:v>1.0883214104497798</c:v>
                </c:pt>
                <c:pt idx="10">
                  <c:v>1.0783487716798901</c:v>
                </c:pt>
                <c:pt idx="11">
                  <c:v>1.06858947741975</c:v>
                </c:pt>
                <c:pt idx="12">
                  <c:v>1.0590595256726001</c:v>
                </c:pt>
                <c:pt idx="13">
                  <c:v>1.0497743139292977</c:v>
                </c:pt>
                <c:pt idx="14">
                  <c:v>1.04074868134803</c:v>
                </c:pt>
                <c:pt idx="15">
                  <c:v>1.03199694973372</c:v>
                </c:pt>
                <c:pt idx="16">
                  <c:v>1.02353297116205</c:v>
                </c:pt>
                <c:pt idx="17">
                  <c:v>1.01537017321359</c:v>
                </c:pt>
                <c:pt idx="18">
                  <c:v>1.0075216069287698</c:v>
                </c:pt>
                <c:pt idx="19">
                  <c:v>1</c:v>
                </c:pt>
                <c:pt idx="20">
                  <c:v>0.99281363135621059</c:v>
                </c:pt>
                <c:pt idx="21">
                  <c:v>0.98595409456022098</c:v>
                </c:pt>
                <c:pt idx="22">
                  <c:v>0.97940923865786034</c:v>
                </c:pt>
                <c:pt idx="23">
                  <c:v>0.973167376241314</c:v>
                </c:pt>
                <c:pt idx="24">
                  <c:v>0.96721725769228195</c:v>
                </c:pt>
                <c:pt idx="25">
                  <c:v>0.96154804413906703</c:v>
                </c:pt>
                <c:pt idx="26">
                  <c:v>0.95614927646352232</c:v>
                </c:pt>
                <c:pt idx="27">
                  <c:v>0.95101087123125949</c:v>
                </c:pt>
                <c:pt idx="28">
                  <c:v>0.94612307864760303</c:v>
                </c:pt>
                <c:pt idx="29">
                  <c:v>0.94147647010006397</c:v>
                </c:pt>
                <c:pt idx="30">
                  <c:v>0.93706192125499599</c:v>
                </c:pt>
                <c:pt idx="31">
                  <c:v>0.93287059085372603</c:v>
                </c:pt>
                <c:pt idx="32">
                  <c:v>0.928893897933047</c:v>
                </c:pt>
                <c:pt idx="33">
                  <c:v>0.92512351829542105</c:v>
                </c:pt>
                <c:pt idx="34">
                  <c:v>0.92155136078215782</c:v>
                </c:pt>
                <c:pt idx="35">
                  <c:v>0.91816954197243306</c:v>
                </c:pt>
                <c:pt idx="36">
                  <c:v>0.91497039275111702</c:v>
                </c:pt>
                <c:pt idx="37">
                  <c:v>0.91194642925764657</c:v>
                </c:pt>
                <c:pt idx="38">
                  <c:v>0.90909034530473398</c:v>
                </c:pt>
                <c:pt idx="39">
                  <c:v>0.90639500535298601</c:v>
                </c:pt>
                <c:pt idx="40">
                  <c:v>0.90385342277605496</c:v>
                </c:pt>
                <c:pt idx="41">
                  <c:v>0.90145875918642449</c:v>
                </c:pt>
                <c:pt idx="42">
                  <c:v>0.89920429887918463</c:v>
                </c:pt>
                <c:pt idx="43">
                  <c:v>0.89708345937918077</c:v>
                </c:pt>
                <c:pt idx="44">
                  <c:v>0.89508976194265688</c:v>
                </c:pt>
                <c:pt idx="45">
                  <c:v>0.89321685308992249</c:v>
                </c:pt>
                <c:pt idx="46">
                  <c:v>0.89145845604212204</c:v>
                </c:pt>
                <c:pt idx="47">
                  <c:v>0.88980839319319316</c:v>
                </c:pt>
                <c:pt idx="48">
                  <c:v>0.88826054872520288</c:v>
                </c:pt>
                <c:pt idx="49">
                  <c:v>0.88680892177611859</c:v>
                </c:pt>
                <c:pt idx="50">
                  <c:v>0.885447539983094</c:v>
                </c:pt>
                <c:pt idx="51">
                  <c:v>0.88417052341179303</c:v>
                </c:pt>
                <c:pt idx="52">
                  <c:v>0.88297200918904051</c:v>
                </c:pt>
                <c:pt idx="53">
                  <c:v>0.88184625569656905</c:v>
                </c:pt>
                <c:pt idx="54">
                  <c:v>0.88078747875581598</c:v>
                </c:pt>
                <c:pt idx="55">
                  <c:v>0.8797900160028852</c:v>
                </c:pt>
                <c:pt idx="56">
                  <c:v>0.8788482037155938</c:v>
                </c:pt>
                <c:pt idx="57">
                  <c:v>0.87795639309822104</c:v>
                </c:pt>
                <c:pt idx="58">
                  <c:v>0.87710902599278595</c:v>
                </c:pt>
                <c:pt idx="59">
                  <c:v>0.87630053303284094</c:v>
                </c:pt>
                <c:pt idx="60">
                  <c:v>0.87552537062243263</c:v>
                </c:pt>
                <c:pt idx="61">
                  <c:v>0.87477801867360083</c:v>
                </c:pt>
                <c:pt idx="62">
                  <c:v>0.87405299836179795</c:v>
                </c:pt>
                <c:pt idx="63">
                  <c:v>0.87334483117638007</c:v>
                </c:pt>
                <c:pt idx="64">
                  <c:v>0.87264805741687235</c:v>
                </c:pt>
                <c:pt idx="65">
                  <c:v>0.87195725493410214</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1.1036468089251199</c:v>
                </c:pt>
                <c:pt idx="1">
                  <c:v>1.09770290214616</c:v>
                </c:pt>
                <c:pt idx="2">
                  <c:v>1.0917907063779304</c:v>
                </c:pt>
                <c:pt idx="3">
                  <c:v>1.0859099915225099</c:v>
                </c:pt>
                <c:pt idx="4">
                  <c:v>1.0800605110865706</c:v>
                </c:pt>
                <c:pt idx="5">
                  <c:v>1.0742432727076898</c:v>
                </c:pt>
                <c:pt idx="6">
                  <c:v>1.0684643293586999</c:v>
                </c:pt>
                <c:pt idx="7">
                  <c:v>1.06273089094305</c:v>
                </c:pt>
                <c:pt idx="8">
                  <c:v>1.0570500504863001</c:v>
                </c:pt>
                <c:pt idx="9">
                  <c:v>1.0514287983804627</c:v>
                </c:pt>
                <c:pt idx="10">
                  <c:v>1.0458740385569798</c:v>
                </c:pt>
                <c:pt idx="11">
                  <c:v>1.0403926070535798</c:v>
                </c:pt>
                <c:pt idx="12">
                  <c:v>1.0349912933742236</c:v>
                </c:pt>
                <c:pt idx="13">
                  <c:v>1.0296768653672599</c:v>
                </c:pt>
                <c:pt idx="14">
                  <c:v>1.0244560991273199</c:v>
                </c:pt>
                <c:pt idx="15">
                  <c:v>1.0193358132791104</c:v>
                </c:pt>
                <c:pt idx="16">
                  <c:v>1.0143229121721398</c:v>
                </c:pt>
                <c:pt idx="17">
                  <c:v>1.0094244365651592</c:v>
                </c:pt>
                <c:pt idx="18">
                  <c:v>1.0046476263681001</c:v>
                </c:pt>
                <c:pt idx="19">
                  <c:v>1</c:v>
                </c:pt>
                <c:pt idx="20">
                  <c:v>0.990146718264866</c:v>
                </c:pt>
                <c:pt idx="21">
                  <c:v>0.98082455873848262</c:v>
                </c:pt>
                <c:pt idx="22">
                  <c:v>0.97200848668142614</c:v>
                </c:pt>
                <c:pt idx="23">
                  <c:v>0.96367452899498163</c:v>
                </c:pt>
                <c:pt idx="24">
                  <c:v>0.95579968404539606</c:v>
                </c:pt>
                <c:pt idx="25">
                  <c:v>0.94836183242190064</c:v>
                </c:pt>
                <c:pt idx="26">
                  <c:v>0.94133964469668363</c:v>
                </c:pt>
                <c:pt idx="27">
                  <c:v>0.93471253335977622</c:v>
                </c:pt>
                <c:pt idx="28">
                  <c:v>0.92846054959297253</c:v>
                </c:pt>
                <c:pt idx="29">
                  <c:v>0.9225643288943508</c:v>
                </c:pt>
                <c:pt idx="30">
                  <c:v>0.91700503336182715</c:v>
                </c:pt>
                <c:pt idx="31">
                  <c:v>0.9117642917736245</c:v>
                </c:pt>
                <c:pt idx="32">
                  <c:v>0.90682414253679977</c:v>
                </c:pt>
                <c:pt idx="33">
                  <c:v>0.90216701044550363</c:v>
                </c:pt>
                <c:pt idx="34">
                  <c:v>0.89777566021739064</c:v>
                </c:pt>
                <c:pt idx="35">
                  <c:v>0.89363315607208904</c:v>
                </c:pt>
                <c:pt idx="36">
                  <c:v>0.88972287504104997</c:v>
                </c:pt>
                <c:pt idx="37">
                  <c:v>0.88602847886486502</c:v>
                </c:pt>
                <c:pt idx="38">
                  <c:v>0.88253392660444396</c:v>
                </c:pt>
                <c:pt idx="39">
                  <c:v>0.87922349797756905</c:v>
                </c:pt>
                <c:pt idx="40">
                  <c:v>0.87608180740469155</c:v>
                </c:pt>
                <c:pt idx="41">
                  <c:v>0.87309385635658521</c:v>
                </c:pt>
                <c:pt idx="42">
                  <c:v>0.87024506182230599</c:v>
                </c:pt>
                <c:pt idx="43">
                  <c:v>0.86752133834393463</c:v>
                </c:pt>
                <c:pt idx="44">
                  <c:v>0.86490913296902383</c:v>
                </c:pt>
                <c:pt idx="45">
                  <c:v>0.86239552462201663</c:v>
                </c:pt>
                <c:pt idx="46">
                  <c:v>0.85996823517812415</c:v>
                </c:pt>
                <c:pt idx="47">
                  <c:v>0.85761572082895399</c:v>
                </c:pt>
                <c:pt idx="48">
                  <c:v>0.85532718288441301</c:v>
                </c:pt>
                <c:pt idx="49">
                  <c:v>0.85309266805028405</c:v>
                </c:pt>
                <c:pt idx="50">
                  <c:v>0.85090299765799104</c:v>
                </c:pt>
                <c:pt idx="51">
                  <c:v>0.84874984743528892</c:v>
                </c:pt>
                <c:pt idx="52">
                  <c:v>0.84662566129031613</c:v>
                </c:pt>
                <c:pt idx="53">
                  <c:v>0.84452373511840195</c:v>
                </c:pt>
                <c:pt idx="54">
                  <c:v>0.84243801732666102</c:v>
                </c:pt>
                <c:pt idx="55">
                  <c:v>0.84036322463533897</c:v>
                </c:pt>
                <c:pt idx="56">
                  <c:v>0.83829466719387546</c:v>
                </c:pt>
                <c:pt idx="57">
                  <c:v>0.83622820776259477</c:v>
                </c:pt>
                <c:pt idx="58">
                  <c:v>0.83416026611333804</c:v>
                </c:pt>
                <c:pt idx="59">
                  <c:v>0.83208766572208859</c:v>
                </c:pt>
                <c:pt idx="60">
                  <c:v>0.83000760778816463</c:v>
                </c:pt>
                <c:pt idx="61">
                  <c:v>0.82791761258295304</c:v>
                </c:pt>
                <c:pt idx="62">
                  <c:v>0.82581548080523048</c:v>
                </c:pt>
                <c:pt idx="63">
                  <c:v>0.82369921348723918</c:v>
                </c:pt>
                <c:pt idx="64">
                  <c:v>0.82156698535838357</c:v>
                </c:pt>
                <c:pt idx="65">
                  <c:v>0.81941712157251956</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1.2722079399045243</c:v>
                </c:pt>
                <c:pt idx="1">
                  <c:v>1.2550382004001777</c:v>
                </c:pt>
                <c:pt idx="2">
                  <c:v>1.2381005253985995</c:v>
                </c:pt>
                <c:pt idx="3">
                  <c:v>1.2213918440979872</c:v>
                </c:pt>
                <c:pt idx="4">
                  <c:v>1.2049091452505398</c:v>
                </c:pt>
                <c:pt idx="5">
                  <c:v>1.1886556073872001</c:v>
                </c:pt>
                <c:pt idx="6">
                  <c:v>1.17265829343119</c:v>
                </c:pt>
                <c:pt idx="7">
                  <c:v>1.1569486153662001</c:v>
                </c:pt>
                <c:pt idx="8">
                  <c:v>1.1415561089486301</c:v>
                </c:pt>
                <c:pt idx="9">
                  <c:v>1.1265085132419801</c:v>
                </c:pt>
                <c:pt idx="10">
                  <c:v>1.1118318559545692</c:v>
                </c:pt>
                <c:pt idx="11">
                  <c:v>1.0975505434299999</c:v>
                </c:pt>
                <c:pt idx="12">
                  <c:v>1.0836874533130101</c:v>
                </c:pt>
                <c:pt idx="13">
                  <c:v>1.07026402869865</c:v>
                </c:pt>
                <c:pt idx="14">
                  <c:v>1.0573003749505301</c:v>
                </c:pt>
                <c:pt idx="15">
                  <c:v>1.0448153497458601</c:v>
                </c:pt>
                <c:pt idx="16">
                  <c:v>1.0328266575506608</c:v>
                </c:pt>
                <c:pt idx="17">
                  <c:v>1.0213509315862843</c:v>
                </c:pt>
                <c:pt idx="18">
                  <c:v>1.0104038090430001</c:v>
                </c:pt>
                <c:pt idx="19">
                  <c:v>1</c:v>
                </c:pt>
                <c:pt idx="20">
                  <c:v>0.99548772765112159</c:v>
                </c:pt>
                <c:pt idx="21">
                  <c:v>0.9911104569306135</c:v>
                </c:pt>
                <c:pt idx="22">
                  <c:v>0.98686633904128584</c:v>
                </c:pt>
                <c:pt idx="23">
                  <c:v>0.98275373446685399</c:v>
                </c:pt>
                <c:pt idx="24">
                  <c:v>0.97877122078370316</c:v>
                </c:pt>
                <c:pt idx="25">
                  <c:v>0.97491759956905499</c:v>
                </c:pt>
                <c:pt idx="26">
                  <c:v>0.97119190085345863</c:v>
                </c:pt>
                <c:pt idx="27">
                  <c:v>0.96759339895565888</c:v>
                </c:pt>
                <c:pt idx="28">
                  <c:v>0.96412161005876318</c:v>
                </c:pt>
                <c:pt idx="29">
                  <c:v>0.96077630143618464</c:v>
                </c:pt>
                <c:pt idx="30">
                  <c:v>0.95755749676419</c:v>
                </c:pt>
                <c:pt idx="31">
                  <c:v>0.95446547658378456</c:v>
                </c:pt>
                <c:pt idx="32">
                  <c:v>0.95150077412306</c:v>
                </c:pt>
                <c:pt idx="33">
                  <c:v>0.94866417658152935</c:v>
                </c:pt>
                <c:pt idx="34">
                  <c:v>0.94595671078208798</c:v>
                </c:pt>
                <c:pt idx="35">
                  <c:v>0.94337962068394265</c:v>
                </c:pt>
                <c:pt idx="36">
                  <c:v>0.94093435506253298</c:v>
                </c:pt>
                <c:pt idx="37">
                  <c:v>0.93862252701090998</c:v>
                </c:pt>
                <c:pt idx="38">
                  <c:v>0.93644587591780803</c:v>
                </c:pt>
                <c:pt idx="39">
                  <c:v>0.93440622051004196</c:v>
                </c:pt>
                <c:pt idx="40">
                  <c:v>0.93250539271456601</c:v>
                </c:pt>
                <c:pt idx="41">
                  <c:v>0.93074517544429713</c:v>
                </c:pt>
                <c:pt idx="42">
                  <c:v>0.92912721553358879</c:v>
                </c:pt>
                <c:pt idx="43">
                  <c:v>0.92765295505925349</c:v>
                </c:pt>
                <c:pt idx="44">
                  <c:v>0.92632353087116759</c:v>
                </c:pt>
                <c:pt idx="45">
                  <c:v>0.92513971126363703</c:v>
                </c:pt>
                <c:pt idx="46">
                  <c:v>0.92410178229944095</c:v>
                </c:pt>
                <c:pt idx="47">
                  <c:v>0.92320949507751904</c:v>
                </c:pt>
                <c:pt idx="48">
                  <c:v>0.92246197503142058</c:v>
                </c:pt>
                <c:pt idx="49">
                  <c:v>0.92185772213830364</c:v>
                </c:pt>
                <c:pt idx="50">
                  <c:v>0.92139450468505601</c:v>
                </c:pt>
                <c:pt idx="51">
                  <c:v>0.92106940205359633</c:v>
                </c:pt>
                <c:pt idx="52">
                  <c:v>0.92087873620924265</c:v>
                </c:pt>
                <c:pt idx="53">
                  <c:v>0.92081819177886359</c:v>
                </c:pt>
                <c:pt idx="54">
                  <c:v>0.92088268427730557</c:v>
                </c:pt>
                <c:pt idx="55">
                  <c:v>0.92106656927330866</c:v>
                </c:pt>
                <c:pt idx="56">
                  <c:v>0.92136356749061965</c:v>
                </c:pt>
                <c:pt idx="57">
                  <c:v>0.92176683473092558</c:v>
                </c:pt>
                <c:pt idx="58">
                  <c:v>0.92226910670603157</c:v>
                </c:pt>
                <c:pt idx="59">
                  <c:v>0.9228626451604115</c:v>
                </c:pt>
                <c:pt idx="60">
                  <c:v>0.92353933555653001</c:v>
                </c:pt>
                <c:pt idx="61">
                  <c:v>0.92429073898679504</c:v>
                </c:pt>
                <c:pt idx="62">
                  <c:v>0.92510816484128156</c:v>
                </c:pt>
                <c:pt idx="63">
                  <c:v>0.92598266655296357</c:v>
                </c:pt>
                <c:pt idx="64">
                  <c:v>0.92690510413004601</c:v>
                </c:pt>
                <c:pt idx="65">
                  <c:v>0.92786620442237699</c:v>
                </c:pt>
              </c:numCache>
            </c:numRef>
          </c:yVal>
          <c:smooth val="1"/>
        </c:ser>
        <c:axId val="309685248"/>
        <c:axId val="309695616"/>
      </c:scatterChart>
      <c:valAx>
        <c:axId val="309685248"/>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309695616"/>
        <c:crosses val="autoZero"/>
        <c:crossBetween val="midCat"/>
        <c:majorUnit val="5"/>
      </c:valAx>
      <c:valAx>
        <c:axId val="30969561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96852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81445850006454101"/>
        </c:manualLayout>
      </c:layout>
      <c:barChart>
        <c:barDir val="col"/>
        <c:grouping val="stacked"/>
        <c:ser>
          <c:idx val="0"/>
          <c:order val="0"/>
          <c:tx>
            <c:strRef>
              <c:f>Sheet1!$B$1</c:f>
              <c:strCache>
                <c:ptCount val="1"/>
                <c:pt idx="0">
                  <c:v>LVAD</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Sheet1!$B$2:$B$8</c:f>
              <c:numCache>
                <c:formatCode>General</c:formatCode>
                <c:ptCount val="7"/>
                <c:pt idx="0">
                  <c:v>18.538238</c:v>
                </c:pt>
                <c:pt idx="1">
                  <c:v>17.973230999999789</c:v>
                </c:pt>
                <c:pt idx="2">
                  <c:v>17.638553999999999</c:v>
                </c:pt>
                <c:pt idx="3">
                  <c:v>19.960571999999889</c:v>
                </c:pt>
                <c:pt idx="4">
                  <c:v>27.965697999999684</c:v>
                </c:pt>
                <c:pt idx="5">
                  <c:v>31.834862000000236</c:v>
                </c:pt>
                <c:pt idx="6">
                  <c:v>31.871082999999999</c:v>
                </c:pt>
              </c:numCache>
            </c:numRef>
          </c:val>
        </c:ser>
        <c:ser>
          <c:idx val="1"/>
          <c:order val="1"/>
          <c:tx>
            <c:strRef>
              <c:f>Sheet1!$C$1</c:f>
              <c:strCache>
                <c:ptCount val="1"/>
                <c:pt idx="0">
                  <c:v>RVAD</c:v>
                </c:pt>
              </c:strCache>
            </c:strRef>
          </c:tx>
          <c:spPr>
            <a:gradFill>
              <a:gsLst>
                <a:gs pos="0">
                  <a:srgbClr val="C00000"/>
                </a:gs>
                <a:gs pos="50000">
                  <a:srgbClr val="FF0000"/>
                </a:gs>
                <a:gs pos="100000">
                  <a:srgbClr val="C00000"/>
                </a:gs>
              </a:gsLst>
              <a:lin ang="10800000" scaled="1"/>
            </a:gradFill>
            <a:ln>
              <a:solidFill>
                <a:srgbClr val="000000"/>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Sheet1!$C$2:$C$8</c:f>
              <c:numCache>
                <c:formatCode>General</c:formatCode>
                <c:ptCount val="7"/>
                <c:pt idx="0">
                  <c:v>0.53242999999999996</c:v>
                </c:pt>
                <c:pt idx="1">
                  <c:v>0.38240900000000305</c:v>
                </c:pt>
                <c:pt idx="2">
                  <c:v>0.24096400000000212</c:v>
                </c:pt>
                <c:pt idx="3">
                  <c:v>0.24642700000000184</c:v>
                </c:pt>
                <c:pt idx="4">
                  <c:v>0.23820900000000164</c:v>
                </c:pt>
                <c:pt idx="5">
                  <c:v>0.36697200000000396</c:v>
                </c:pt>
                <c:pt idx="6">
                  <c:v>0.26857700000000001</c:v>
                </c:pt>
              </c:numCache>
            </c:numRef>
          </c:val>
        </c:ser>
        <c:ser>
          <c:idx val="2"/>
          <c:order val="2"/>
          <c:tx>
            <c:strRef>
              <c:f>Sheet1!$D$1</c:f>
              <c:strCache>
                <c:ptCount val="1"/>
                <c:pt idx="0">
                  <c:v>LVAD+RVAD</c:v>
                </c:pt>
              </c:strCache>
            </c:strRef>
          </c:tx>
          <c:spPr>
            <a:gradFill>
              <a:gsLst>
                <a:gs pos="0">
                  <a:srgbClr val="B8B400"/>
                </a:gs>
                <a:gs pos="50000">
                  <a:srgbClr val="FFFF00"/>
                </a:gs>
                <a:gs pos="100000">
                  <a:srgbClr val="B8B400"/>
                </a:gs>
              </a:gsLst>
              <a:lin ang="10800000" scaled="1"/>
            </a:gradFill>
            <a:ln>
              <a:solidFill>
                <a:srgbClr val="000000"/>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Sheet1!$D$2:$D$8</c:f>
              <c:numCache>
                <c:formatCode>General</c:formatCode>
                <c:ptCount val="7"/>
                <c:pt idx="0">
                  <c:v>4.4530490000000134</c:v>
                </c:pt>
                <c:pt idx="1">
                  <c:v>2.8680689999999927</c:v>
                </c:pt>
                <c:pt idx="2">
                  <c:v>4.5301200000000001</c:v>
                </c:pt>
                <c:pt idx="3">
                  <c:v>4.7313950000000133</c:v>
                </c:pt>
                <c:pt idx="4">
                  <c:v>3.2872800000000271</c:v>
                </c:pt>
                <c:pt idx="5">
                  <c:v>2.4770639999999977</c:v>
                </c:pt>
                <c:pt idx="6">
                  <c:v>3.3572069999999967</c:v>
                </c:pt>
              </c:numCache>
            </c:numRef>
          </c:val>
        </c:ser>
        <c:ser>
          <c:idx val="3"/>
          <c:order val="3"/>
          <c:tx>
            <c:strRef>
              <c:f>Sheet1!$E$1</c:f>
              <c:strCache>
                <c:ptCount val="1"/>
                <c:pt idx="0">
                  <c:v>TAH</c:v>
                </c:pt>
              </c:strCache>
            </c:strRef>
          </c:tx>
          <c:spPr>
            <a:gradFill>
              <a:gsLst>
                <a:gs pos="0">
                  <a:srgbClr val="008080"/>
                </a:gs>
                <a:gs pos="50000">
                  <a:srgbClr val="00FFFF"/>
                </a:gs>
                <a:gs pos="100000">
                  <a:srgbClr val="008080"/>
                </a:gs>
              </a:gsLst>
              <a:lin ang="10800000" scaled="1"/>
            </a:gradFill>
            <a:ln>
              <a:solidFill>
                <a:srgbClr val="000000"/>
              </a:solidFill>
            </a:ln>
          </c:spPr>
          <c:cat>
            <c:numRef>
              <c:f>Sheet1!$A$2:$A$8</c:f>
              <c:numCache>
                <c:formatCode>General</c:formatCode>
                <c:ptCount val="7"/>
                <c:pt idx="0">
                  <c:v>2005</c:v>
                </c:pt>
                <c:pt idx="1">
                  <c:v>2006</c:v>
                </c:pt>
                <c:pt idx="2">
                  <c:v>2007</c:v>
                </c:pt>
                <c:pt idx="3">
                  <c:v>2008</c:v>
                </c:pt>
                <c:pt idx="4">
                  <c:v>2009</c:v>
                </c:pt>
                <c:pt idx="5">
                  <c:v>2010</c:v>
                </c:pt>
                <c:pt idx="6">
                  <c:v>2011</c:v>
                </c:pt>
              </c:numCache>
            </c:numRef>
          </c:cat>
          <c:val>
            <c:numRef>
              <c:f>Sheet1!$E$2:$E$8</c:f>
              <c:numCache>
                <c:formatCode>General</c:formatCode>
                <c:ptCount val="7"/>
                <c:pt idx="0">
                  <c:v>0.19361100000000001</c:v>
                </c:pt>
                <c:pt idx="1">
                  <c:v>0.43021000000000031</c:v>
                </c:pt>
                <c:pt idx="2">
                  <c:v>0.77108399999999999</c:v>
                </c:pt>
                <c:pt idx="3">
                  <c:v>0.88713699999999207</c:v>
                </c:pt>
                <c:pt idx="4">
                  <c:v>1.0004759999999999</c:v>
                </c:pt>
                <c:pt idx="5">
                  <c:v>1.238532</c:v>
                </c:pt>
                <c:pt idx="6">
                  <c:v>1.387645</c:v>
                </c:pt>
              </c:numCache>
            </c:numRef>
          </c:val>
        </c:ser>
        <c:gapWidth val="35"/>
        <c:overlap val="100"/>
        <c:axId val="236038400"/>
        <c:axId val="236048768"/>
      </c:barChart>
      <c:catAx>
        <c:axId val="236038400"/>
        <c:scaling>
          <c:orientation val="minMax"/>
        </c:scaling>
        <c:axPos val="b"/>
        <c:title>
          <c:tx>
            <c:rich>
              <a:bodyPr/>
              <a:lstStyle/>
              <a:p>
                <a:pPr>
                  <a:defRPr sz="1700"/>
                </a:pPr>
                <a:r>
                  <a:rPr lang="en-US" sz="1700" dirty="0" smtClean="0"/>
                  <a:t>Year</a:t>
                </a:r>
                <a:endParaRPr lang="en-US" sz="1700" dirty="0"/>
              </a:p>
            </c:rich>
          </c:tx>
        </c:title>
        <c:numFmt formatCode="General" sourceLinked="1"/>
        <c:tickLblPos val="nextTo"/>
        <c:txPr>
          <a:bodyPr rot="0"/>
          <a:lstStyle/>
          <a:p>
            <a:pPr>
              <a:defRPr sz="1500" b="1"/>
            </a:pPr>
            <a:endParaRPr lang="en-US"/>
          </a:p>
        </c:txPr>
        <c:crossAx val="236048768"/>
        <c:crosses val="autoZero"/>
        <c:auto val="1"/>
        <c:lblAlgn val="ctr"/>
        <c:lblOffset val="100"/>
        <c:tickLblSkip val="1"/>
      </c:catAx>
      <c:valAx>
        <c:axId val="236048768"/>
        <c:scaling>
          <c:orientation val="minMax"/>
          <c:max val="5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title>
        <c:numFmt formatCode="General" sourceLinked="1"/>
        <c:tickLblPos val="nextTo"/>
        <c:txPr>
          <a:bodyPr/>
          <a:lstStyle/>
          <a:p>
            <a:pPr>
              <a:defRPr sz="1500" b="1"/>
            </a:pPr>
            <a:endParaRPr lang="en-US"/>
          </a:p>
        </c:txPr>
        <c:crossAx val="236038400"/>
        <c:crosses val="autoZero"/>
        <c:crossBetween val="between"/>
        <c:majorUnit val="10"/>
      </c:valAx>
      <c:spPr>
        <a:solidFill>
          <a:schemeClr val="bg2"/>
        </a:solidFill>
        <a:ln>
          <a:solidFill>
            <a:schemeClr val="tx1"/>
          </a:solidFill>
        </a:ln>
      </c:spPr>
    </c:plotArea>
    <c:legend>
      <c:legendPos val="r"/>
      <c:layout>
        <c:manualLayout>
          <c:xMode val="edge"/>
          <c:yMode val="edge"/>
          <c:x val="0.1603111281443802"/>
          <c:y val="8.2465040230626896E-2"/>
          <c:w val="0.15141012240726887"/>
          <c:h val="0.2347936835764416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8"/>
          <c:h val="0.77074260114041193"/>
        </c:manualLayout>
      </c:layout>
      <c:scatterChart>
        <c:scatterStyle val="smoothMarker"/>
        <c:ser>
          <c:idx val="0"/>
          <c:order val="0"/>
          <c:tx>
            <c:strRef>
              <c:f>Sheet1!$A$1</c:f>
              <c:strCache>
                <c:ptCount val="1"/>
                <c:pt idx="0">
                  <c:v>Bilirubin</c:v>
                </c:pt>
              </c:strCache>
            </c:strRef>
          </c:tx>
          <c:spPr>
            <a:ln w="38100">
              <a:solidFill>
                <a:srgbClr val="00FF00"/>
              </a:solidFill>
            </a:ln>
          </c:spPr>
          <c:marker>
            <c:symbol val="none"/>
          </c:marker>
          <c:xVal>
            <c:numRef>
              <c:f>Sheet1!$A$2:$A$41</c:f>
              <c:numCache>
                <c:formatCode>General</c:formatCode>
                <c:ptCount val="40"/>
                <c:pt idx="0">
                  <c:v>0.5</c:v>
                </c:pt>
                <c:pt idx="1">
                  <c:v>0.60000000000000064</c:v>
                </c:pt>
                <c:pt idx="2">
                  <c:v>0.70000000000000062</c:v>
                </c:pt>
                <c:pt idx="3">
                  <c:v>0.8</c:v>
                </c:pt>
                <c:pt idx="4">
                  <c:v>0.5</c:v>
                </c:pt>
                <c:pt idx="5">
                  <c:v>0.60000000000000064</c:v>
                </c:pt>
                <c:pt idx="6">
                  <c:v>0.70000000000000062</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numCache>
            </c:numRef>
          </c:xVal>
          <c:yVal>
            <c:numRef>
              <c:f>Sheet1!$B$2:$B$41</c:f>
              <c:numCache>
                <c:formatCode>General</c:formatCode>
                <c:ptCount val="40"/>
                <c:pt idx="0">
                  <c:v>0.99093455323975899</c:v>
                </c:pt>
                <c:pt idx="1">
                  <c:v>0.99363421760262505</c:v>
                </c:pt>
                <c:pt idx="2">
                  <c:v>0.99661023158755302</c:v>
                </c:pt>
                <c:pt idx="3">
                  <c:v>1</c:v>
                </c:pt>
                <c:pt idx="4">
                  <c:v>0.99232379239134749</c:v>
                </c:pt>
                <c:pt idx="5">
                  <c:v>0.99451795668169196</c:v>
                </c:pt>
                <c:pt idx="6">
                  <c:v>0.99702450116778196</c:v>
                </c:pt>
                <c:pt idx="7">
                  <c:v>1</c:v>
                </c:pt>
                <c:pt idx="8">
                  <c:v>1.0035696615487899</c:v>
                </c:pt>
                <c:pt idx="9">
                  <c:v>1.0077258331255499</c:v>
                </c:pt>
                <c:pt idx="10">
                  <c:v>1.0124276357473099</c:v>
                </c:pt>
                <c:pt idx="11">
                  <c:v>1.0176342391145956</c:v>
                </c:pt>
                <c:pt idx="12">
                  <c:v>1.0233046238999792</c:v>
                </c:pt>
                <c:pt idx="13">
                  <c:v>1.0293973810021697</c:v>
                </c:pt>
                <c:pt idx="14">
                  <c:v>1.0358704992694656</c:v>
                </c:pt>
                <c:pt idx="15">
                  <c:v>1.0426812012192799</c:v>
                </c:pt>
                <c:pt idx="16">
                  <c:v>1.0497857687432701</c:v>
                </c:pt>
                <c:pt idx="17">
                  <c:v>1.0571394157514804</c:v>
                </c:pt>
                <c:pt idx="18">
                  <c:v>1.0646961566290498</c:v>
                </c:pt>
                <c:pt idx="19">
                  <c:v>1.07240871078585</c:v>
                </c:pt>
                <c:pt idx="20">
                  <c:v>1.0802283966236299</c:v>
                </c:pt>
                <c:pt idx="21">
                  <c:v>1.0881137125068101</c:v>
                </c:pt>
                <c:pt idx="22">
                  <c:v>1.0960565833292395</c:v>
                </c:pt>
                <c:pt idx="23">
                  <c:v>1.1040574398262686</c:v>
                </c:pt>
                <c:pt idx="24">
                  <c:v>1.1121166945937206</c:v>
                </c:pt>
                <c:pt idx="25">
                  <c:v>1.1202347842207701</c:v>
                </c:pt>
                <c:pt idx="26">
                  <c:v>1.1284121337188313</c:v>
                </c:pt>
                <c:pt idx="27">
                  <c:v>1.1366491697101495</c:v>
                </c:pt>
                <c:pt idx="28">
                  <c:v>1.1449463388824499</c:v>
                </c:pt>
                <c:pt idx="29">
                  <c:v>1.1533040691121199</c:v>
                </c:pt>
                <c:pt idx="30">
                  <c:v>1.1617228080128799</c:v>
                </c:pt>
                <c:pt idx="31">
                  <c:v>1.1702030065880307</c:v>
                </c:pt>
                <c:pt idx="32">
                  <c:v>1.1787451021525701</c:v>
                </c:pt>
                <c:pt idx="33">
                  <c:v>1.1873495579373599</c:v>
                </c:pt>
                <c:pt idx="34">
                  <c:v>1.1960168176652395</c:v>
                </c:pt>
                <c:pt idx="35">
                  <c:v>1.2047473455273099</c:v>
                </c:pt>
                <c:pt idx="36">
                  <c:v>1.2135416092298577</c:v>
                </c:pt>
                <c:pt idx="37">
                  <c:v>1.2224000622839599</c:v>
                </c:pt>
                <c:pt idx="38">
                  <c:v>1.2313231850761692</c:v>
                </c:pt>
                <c:pt idx="39">
                  <c:v>1.24031143776273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Sheet1!$A$2:$A$41</c:f>
              <c:numCache>
                <c:formatCode>General</c:formatCode>
                <c:ptCount val="40"/>
                <c:pt idx="0">
                  <c:v>0.5</c:v>
                </c:pt>
                <c:pt idx="1">
                  <c:v>0.60000000000000064</c:v>
                </c:pt>
                <c:pt idx="2">
                  <c:v>0.70000000000000062</c:v>
                </c:pt>
                <c:pt idx="3">
                  <c:v>0.8</c:v>
                </c:pt>
                <c:pt idx="4">
                  <c:v>0.5</c:v>
                </c:pt>
                <c:pt idx="5">
                  <c:v>0.60000000000000064</c:v>
                </c:pt>
                <c:pt idx="6">
                  <c:v>0.70000000000000062</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numCache>
            </c:numRef>
          </c:xVal>
          <c:yVal>
            <c:numRef>
              <c:f>Sheet1!$C$2:$C$41</c:f>
              <c:numCache>
                <c:formatCode>General</c:formatCode>
                <c:ptCount val="40"/>
                <c:pt idx="0">
                  <c:v>0.95274028552263101</c:v>
                </c:pt>
                <c:pt idx="1">
                  <c:v>0.96917989610194777</c:v>
                </c:pt>
                <c:pt idx="2">
                  <c:v>0.98508037965143058</c:v>
                </c:pt>
                <c:pt idx="3">
                  <c:v>1</c:v>
                </c:pt>
                <c:pt idx="4">
                  <c:v>0.95829555969980118</c:v>
                </c:pt>
                <c:pt idx="5">
                  <c:v>0.97264035236532465</c:v>
                </c:pt>
                <c:pt idx="6">
                  <c:v>0.98663975838918716</c:v>
                </c:pt>
                <c:pt idx="7">
                  <c:v>1</c:v>
                </c:pt>
                <c:pt idx="8">
                  <c:v>0.99472902860003765</c:v>
                </c:pt>
                <c:pt idx="9">
                  <c:v>0.99158934744129557</c:v>
                </c:pt>
                <c:pt idx="10">
                  <c:v>0.99034796182634843</c:v>
                </c:pt>
                <c:pt idx="11">
                  <c:v>0.99077889317472834</c:v>
                </c:pt>
                <c:pt idx="12">
                  <c:v>0.99265860988122756</c:v>
                </c:pt>
                <c:pt idx="13">
                  <c:v>0.99576239254010501</c:v>
                </c:pt>
                <c:pt idx="14">
                  <c:v>0.99986234862084056</c:v>
                </c:pt>
                <c:pt idx="15">
                  <c:v>1.0047276818902</c:v>
                </c:pt>
                <c:pt idx="16">
                  <c:v>1.0101282655399138</c:v>
                </c:pt>
                <c:pt idx="17">
                  <c:v>1.0158421667832509</c:v>
                </c:pt>
                <c:pt idx="18">
                  <c:v>1.0216663848590593</c:v>
                </c:pt>
                <c:pt idx="19">
                  <c:v>1.0274290165814004</c:v>
                </c:pt>
                <c:pt idx="20">
                  <c:v>1.0329988300975999</c:v>
                </c:pt>
                <c:pt idx="21">
                  <c:v>1.0383043473544129</c:v>
                </c:pt>
                <c:pt idx="22">
                  <c:v>1.0433634276964598</c:v>
                </c:pt>
                <c:pt idx="23">
                  <c:v>1.04821050958706</c:v>
                </c:pt>
                <c:pt idx="24">
                  <c:v>1.0528767866101798</c:v>
                </c:pt>
                <c:pt idx="25">
                  <c:v>1.0573896758022598</c:v>
                </c:pt>
                <c:pt idx="26">
                  <c:v>1.06177283191465</c:v>
                </c:pt>
                <c:pt idx="27">
                  <c:v>1.0660464527471898</c:v>
                </c:pt>
                <c:pt idx="28">
                  <c:v>1.0702276215210407</c:v>
                </c:pt>
                <c:pt idx="29">
                  <c:v>1.0743307527338199</c:v>
                </c:pt>
                <c:pt idx="30">
                  <c:v>1.0783679852800001</c:v>
                </c:pt>
                <c:pt idx="31">
                  <c:v>1.0823495540361501</c:v>
                </c:pt>
                <c:pt idx="32">
                  <c:v>1.0862840935504798</c:v>
                </c:pt>
                <c:pt idx="33">
                  <c:v>1.0901789235923907</c:v>
                </c:pt>
                <c:pt idx="34">
                  <c:v>1.0940402475714099</c:v>
                </c:pt>
                <c:pt idx="35">
                  <c:v>1.0978733639044798</c:v>
                </c:pt>
                <c:pt idx="36">
                  <c:v>1.1016828100254499</c:v>
                </c:pt>
                <c:pt idx="37">
                  <c:v>1.1054724661983006</c:v>
                </c:pt>
                <c:pt idx="38">
                  <c:v>1.1092457041743999</c:v>
                </c:pt>
                <c:pt idx="39">
                  <c:v>1.1130054177426698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Sheet1!$A$2:$A$41</c:f>
              <c:numCache>
                <c:formatCode>General</c:formatCode>
                <c:ptCount val="40"/>
                <c:pt idx="0">
                  <c:v>0.5</c:v>
                </c:pt>
                <c:pt idx="1">
                  <c:v>0.60000000000000064</c:v>
                </c:pt>
                <c:pt idx="2">
                  <c:v>0.70000000000000062</c:v>
                </c:pt>
                <c:pt idx="3">
                  <c:v>0.8</c:v>
                </c:pt>
                <c:pt idx="4">
                  <c:v>0.5</c:v>
                </c:pt>
                <c:pt idx="5">
                  <c:v>0.60000000000000064</c:v>
                </c:pt>
                <c:pt idx="6">
                  <c:v>0.70000000000000062</c:v>
                </c:pt>
                <c:pt idx="7">
                  <c:v>0.8</c:v>
                </c:pt>
                <c:pt idx="8">
                  <c:v>0.9</c:v>
                </c:pt>
                <c:pt idx="9">
                  <c:v>1</c:v>
                </c:pt>
                <c:pt idx="10">
                  <c:v>1.1000000000000001</c:v>
                </c:pt>
                <c:pt idx="11">
                  <c:v>1.2</c:v>
                </c:pt>
                <c:pt idx="12">
                  <c:v>1.3</c:v>
                </c:pt>
                <c:pt idx="13">
                  <c:v>1.4</c:v>
                </c:pt>
                <c:pt idx="14">
                  <c:v>1.5</c:v>
                </c:pt>
                <c:pt idx="15">
                  <c:v>1.6</c:v>
                </c:pt>
                <c:pt idx="16">
                  <c:v>1.7</c:v>
                </c:pt>
                <c:pt idx="17">
                  <c:v>1.8</c:v>
                </c:pt>
                <c:pt idx="18">
                  <c:v>1.9000000000000001</c:v>
                </c:pt>
                <c:pt idx="19">
                  <c:v>2</c:v>
                </c:pt>
                <c:pt idx="20">
                  <c:v>2.1</c:v>
                </c:pt>
                <c:pt idx="21">
                  <c:v>2.2000000000000002</c:v>
                </c:pt>
                <c:pt idx="22">
                  <c:v>2.2999999999999998</c:v>
                </c:pt>
                <c:pt idx="23">
                  <c:v>2.4</c:v>
                </c:pt>
                <c:pt idx="24">
                  <c:v>2.5</c:v>
                </c:pt>
                <c:pt idx="25">
                  <c:v>2.6</c:v>
                </c:pt>
                <c:pt idx="26">
                  <c:v>2.7</c:v>
                </c:pt>
                <c:pt idx="27">
                  <c:v>2.8</c:v>
                </c:pt>
                <c:pt idx="28">
                  <c:v>2.9</c:v>
                </c:pt>
                <c:pt idx="29">
                  <c:v>3</c:v>
                </c:pt>
                <c:pt idx="30">
                  <c:v>3.1</c:v>
                </c:pt>
                <c:pt idx="31">
                  <c:v>3.2</c:v>
                </c:pt>
                <c:pt idx="32">
                  <c:v>3.3</c:v>
                </c:pt>
                <c:pt idx="33">
                  <c:v>3.4</c:v>
                </c:pt>
                <c:pt idx="34">
                  <c:v>3.5</c:v>
                </c:pt>
                <c:pt idx="35">
                  <c:v>3.6</c:v>
                </c:pt>
                <c:pt idx="36">
                  <c:v>3.7</c:v>
                </c:pt>
                <c:pt idx="37">
                  <c:v>3.8</c:v>
                </c:pt>
                <c:pt idx="38">
                  <c:v>3.9</c:v>
                </c:pt>
                <c:pt idx="39">
                  <c:v>4</c:v>
                </c:pt>
              </c:numCache>
            </c:numRef>
          </c:xVal>
          <c:yVal>
            <c:numRef>
              <c:f>Sheet1!$D$2:$D$41</c:f>
              <c:numCache>
                <c:formatCode>General</c:formatCode>
                <c:ptCount val="40"/>
                <c:pt idx="0">
                  <c:v>1.0306599854396099</c:v>
                </c:pt>
                <c:pt idx="1">
                  <c:v>1.018705569896539</c:v>
                </c:pt>
                <c:pt idx="2">
                  <c:v>1.0082750344255806</c:v>
                </c:pt>
                <c:pt idx="3">
                  <c:v>1</c:v>
                </c:pt>
                <c:pt idx="4">
                  <c:v>1.0275603377045976</c:v>
                </c:pt>
                <c:pt idx="5">
                  <c:v>1.0168876540615195</c:v>
                </c:pt>
                <c:pt idx="6">
                  <c:v>1.0075185471461199</c:v>
                </c:pt>
                <c:pt idx="7">
                  <c:v>1</c:v>
                </c:pt>
                <c:pt idx="8">
                  <c:v>1.0124888654336301</c:v>
                </c:pt>
                <c:pt idx="9">
                  <c:v>1.0241249135733599</c:v>
                </c:pt>
                <c:pt idx="10">
                  <c:v>1.0349995730133199</c:v>
                </c:pt>
                <c:pt idx="11">
                  <c:v>1.0452175069051901</c:v>
                </c:pt>
                <c:pt idx="12">
                  <c:v>1.0548967619596799</c:v>
                </c:pt>
                <c:pt idx="13">
                  <c:v>1.0641684963729598</c:v>
                </c:pt>
                <c:pt idx="14">
                  <c:v>1.0731754153328099</c:v>
                </c:pt>
                <c:pt idx="15">
                  <c:v>1.0820684121400399</c:v>
                </c:pt>
                <c:pt idx="16">
                  <c:v>1.0910002203203699</c:v>
                </c:pt>
                <c:pt idx="17">
                  <c:v>1.1001155306185391</c:v>
                </c:pt>
                <c:pt idx="18">
                  <c:v>1.10953822376865</c:v>
                </c:pt>
                <c:pt idx="19">
                  <c:v>1.1193575657382213</c:v>
                </c:pt>
                <c:pt idx="20">
                  <c:v>1.1296173382518007</c:v>
                </c:pt>
                <c:pt idx="21">
                  <c:v>1.1403125243211614</c:v>
                </c:pt>
                <c:pt idx="22">
                  <c:v>1.1514109101098799</c:v>
                </c:pt>
                <c:pt idx="23">
                  <c:v>1.1628798025655001</c:v>
                </c:pt>
                <c:pt idx="24">
                  <c:v>1.174689724498577</c:v>
                </c:pt>
                <c:pt idx="25">
                  <c:v>1.1868150413195795</c:v>
                </c:pt>
                <c:pt idx="26">
                  <c:v>1.19923387117348</c:v>
                </c:pt>
                <c:pt idx="27">
                  <c:v>1.2119278026518998</c:v>
                </c:pt>
                <c:pt idx="28">
                  <c:v>1.2248815976709893</c:v>
                </c:pt>
                <c:pt idx="29">
                  <c:v>1.23808265978228</c:v>
                </c:pt>
                <c:pt idx="30">
                  <c:v>1.2515207249099698</c:v>
                </c:pt>
                <c:pt idx="31">
                  <c:v>1.2651874540171899</c:v>
                </c:pt>
                <c:pt idx="32">
                  <c:v>1.2790760944564199</c:v>
                </c:pt>
                <c:pt idx="33">
                  <c:v>1.2931812771507698</c:v>
                </c:pt>
                <c:pt idx="34">
                  <c:v>1.3074987243965221</c:v>
                </c:pt>
                <c:pt idx="35">
                  <c:v>1.3220251208147606</c:v>
                </c:pt>
                <c:pt idx="36">
                  <c:v>1.3367579342535441</c:v>
                </c:pt>
                <c:pt idx="37">
                  <c:v>1.3516952777761704</c:v>
                </c:pt>
                <c:pt idx="38">
                  <c:v>1.36683584205053</c:v>
                </c:pt>
                <c:pt idx="39">
                  <c:v>1.3821787730064101</c:v>
                </c:pt>
              </c:numCache>
            </c:numRef>
          </c:yVal>
          <c:smooth val="1"/>
        </c:ser>
        <c:axId val="309783168"/>
        <c:axId val="309859072"/>
      </c:scatterChart>
      <c:valAx>
        <c:axId val="309783168"/>
        <c:scaling>
          <c:orientation val="minMax"/>
          <c:max val="4"/>
          <c:min val="0.5"/>
        </c:scaling>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09859072"/>
        <c:crosses val="autoZero"/>
        <c:crossBetween val="midCat"/>
        <c:majorUnit val="0.5"/>
      </c:valAx>
      <c:valAx>
        <c:axId val="30985907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0978316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0.87060191906896833</c:v>
                </c:pt>
                <c:pt idx="1">
                  <c:v>0.88753728591213832</c:v>
                </c:pt>
                <c:pt idx="2">
                  <c:v>0.90480207725833595</c:v>
                </c:pt>
                <c:pt idx="3">
                  <c:v>0.92240272201137496</c:v>
                </c:pt>
                <c:pt idx="4">
                  <c:v>0.94040025283309714</c:v>
                </c:pt>
                <c:pt idx="5">
                  <c:v>0.95908252925775417</c:v>
                </c:pt>
                <c:pt idx="6">
                  <c:v>0.97881671115034596</c:v>
                </c:pt>
                <c:pt idx="7">
                  <c:v>1</c:v>
                </c:pt>
                <c:pt idx="8">
                  <c:v>1.02297107159579</c:v>
                </c:pt>
                <c:pt idx="9">
                  <c:v>1.0477186898316899</c:v>
                </c:pt>
                <c:pt idx="10">
                  <c:v>1.07413205398295</c:v>
                </c:pt>
                <c:pt idx="11">
                  <c:v>1.1020872538661295</c:v>
                </c:pt>
                <c:pt idx="12">
                  <c:v>1.1314445397044099</c:v>
                </c:pt>
                <c:pt idx="13">
                  <c:v>1.1620457079362922</c:v>
                </c:pt>
                <c:pt idx="14">
                  <c:v>1.1937118055628799</c:v>
                </c:pt>
                <c:pt idx="15">
                  <c:v>1.2262814446088295</c:v>
                </c:pt>
                <c:pt idx="16">
                  <c:v>1.2597396958360076</c:v>
                </c:pt>
                <c:pt idx="17">
                  <c:v>1.29411089202638</c:v>
                </c:pt>
                <c:pt idx="18">
                  <c:v>1.32941982337458</c:v>
                </c:pt>
                <c:pt idx="19">
                  <c:v>1.3656921975163199</c:v>
                </c:pt>
                <c:pt idx="20">
                  <c:v>1.40295416413643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0.764163501919503</c:v>
                </c:pt>
                <c:pt idx="1">
                  <c:v>0.79509736390249697</c:v>
                </c:pt>
                <c:pt idx="2">
                  <c:v>0.82727924185359314</c:v>
                </c:pt>
                <c:pt idx="3">
                  <c:v>0.86075549834858167</c:v>
                </c:pt>
                <c:pt idx="4">
                  <c:v>0.89544694767816801</c:v>
                </c:pt>
                <c:pt idx="5">
                  <c:v>0.93075253128323998</c:v>
                </c:pt>
                <c:pt idx="6">
                  <c:v>0.96587528314530213</c:v>
                </c:pt>
                <c:pt idx="7">
                  <c:v>1</c:v>
                </c:pt>
                <c:pt idx="8">
                  <c:v>1.0133794769769</c:v>
                </c:pt>
                <c:pt idx="9">
                  <c:v>1.0312649899494004</c:v>
                </c:pt>
                <c:pt idx="10">
                  <c:v>1.0522537542305701</c:v>
                </c:pt>
                <c:pt idx="11">
                  <c:v>1.0747952460826704</c:v>
                </c:pt>
                <c:pt idx="12">
                  <c:v>1.09754038411112</c:v>
                </c:pt>
                <c:pt idx="13">
                  <c:v>1.1197372571400102</c:v>
                </c:pt>
                <c:pt idx="14">
                  <c:v>1.1412803675669401</c:v>
                </c:pt>
                <c:pt idx="15">
                  <c:v>1.1624457616130948</c:v>
                </c:pt>
                <c:pt idx="16">
                  <c:v>1.1835189491429501</c:v>
                </c:pt>
                <c:pt idx="17">
                  <c:v>1.2046657063366499</c:v>
                </c:pt>
                <c:pt idx="18">
                  <c:v>1.2259832983653927</c:v>
                </c:pt>
                <c:pt idx="19">
                  <c:v>1.2475330721681592</c:v>
                </c:pt>
                <c:pt idx="20">
                  <c:v>1.2693559303948201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0.99186587632446765</c:v>
                </c:pt>
                <c:pt idx="1">
                  <c:v>0.990724494441799</c:v>
                </c:pt>
                <c:pt idx="2">
                  <c:v>0.98958943678643396</c:v>
                </c:pt>
                <c:pt idx="3">
                  <c:v>0.98846511373598656</c:v>
                </c:pt>
                <c:pt idx="4">
                  <c:v>0.98761030770344049</c:v>
                </c:pt>
                <c:pt idx="5">
                  <c:v>0.98827482817507895</c:v>
                </c:pt>
                <c:pt idx="6">
                  <c:v>0.99193153686184099</c:v>
                </c:pt>
                <c:pt idx="7">
                  <c:v>1</c:v>
                </c:pt>
                <c:pt idx="8">
                  <c:v>1.0326534502589899</c:v>
                </c:pt>
                <c:pt idx="9">
                  <c:v>1.06443490637307</c:v>
                </c:pt>
                <c:pt idx="10">
                  <c:v>1.0964652440107201</c:v>
                </c:pt>
                <c:pt idx="11">
                  <c:v>1.13007228080047</c:v>
                </c:pt>
                <c:pt idx="12">
                  <c:v>1.16639602966746</c:v>
                </c:pt>
                <c:pt idx="13">
                  <c:v>1.2059527525074174</c:v>
                </c:pt>
                <c:pt idx="14">
                  <c:v>1.2485519905840499</c:v>
                </c:pt>
                <c:pt idx="15">
                  <c:v>1.2936226627082998</c:v>
                </c:pt>
                <c:pt idx="16">
                  <c:v>1.3408691955580498</c:v>
                </c:pt>
                <c:pt idx="17">
                  <c:v>1.3901972904616799</c:v>
                </c:pt>
                <c:pt idx="18">
                  <c:v>1.4415833145016799</c:v>
                </c:pt>
                <c:pt idx="19">
                  <c:v>1.4950426725885999</c:v>
                </c:pt>
                <c:pt idx="20">
                  <c:v>1.55061345642867</c:v>
                </c:pt>
              </c:numCache>
            </c:numRef>
          </c:yVal>
          <c:smooth val="1"/>
        </c:ser>
        <c:axId val="310067968"/>
        <c:axId val="310069888"/>
      </c:scatterChart>
      <c:valAx>
        <c:axId val="310067968"/>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10069888"/>
        <c:crosses val="autoZero"/>
        <c:crossBetween val="midCat"/>
        <c:majorUnit val="0.5"/>
      </c:valAx>
      <c:valAx>
        <c:axId val="31006988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006796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02"/>
          <c:h val="0.77074260114041149"/>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0.6813923114667525</c:v>
                </c:pt>
                <c:pt idx="1">
                  <c:v>0.68717445430880253</c:v>
                </c:pt>
                <c:pt idx="2">
                  <c:v>0.69300566312250333</c:v>
                </c:pt>
                <c:pt idx="3">
                  <c:v>0.69888635427073298</c:v>
                </c:pt>
                <c:pt idx="4">
                  <c:v>0.70481694764952962</c:v>
                </c:pt>
                <c:pt idx="5">
                  <c:v>0.71079786671806411</c:v>
                </c:pt>
                <c:pt idx="6">
                  <c:v>0.7168295385288902</c:v>
                </c:pt>
                <c:pt idx="7">
                  <c:v>0.72291239375840899</c:v>
                </c:pt>
                <c:pt idx="8">
                  <c:v>0.72904686673770502</c:v>
                </c:pt>
                <c:pt idx="9">
                  <c:v>0.73523339548345201</c:v>
                </c:pt>
                <c:pt idx="10">
                  <c:v>0.7414724217292431</c:v>
                </c:pt>
                <c:pt idx="11">
                  <c:v>0.74776439095714198</c:v>
                </c:pt>
                <c:pt idx="12">
                  <c:v>0.75410975242945755</c:v>
                </c:pt>
                <c:pt idx="13">
                  <c:v>0.76050895922081563</c:v>
                </c:pt>
                <c:pt idx="14">
                  <c:v>0.76696246825059133</c:v>
                </c:pt>
                <c:pt idx="15">
                  <c:v>0.77347074031541663</c:v>
                </c:pt>
                <c:pt idx="16">
                  <c:v>0.78003424012218103</c:v>
                </c:pt>
                <c:pt idx="17">
                  <c:v>0.78665643829646803</c:v>
                </c:pt>
                <c:pt idx="18">
                  <c:v>0.79338621291643296</c:v>
                </c:pt>
                <c:pt idx="19">
                  <c:v>0.80030928560640602</c:v>
                </c:pt>
                <c:pt idx="20">
                  <c:v>0.80751529688055801</c:v>
                </c:pt>
                <c:pt idx="21">
                  <c:v>0.81509718338359416</c:v>
                </c:pt>
                <c:pt idx="22">
                  <c:v>0.82315154167506599</c:v>
                </c:pt>
                <c:pt idx="23">
                  <c:v>0.83177910271752464</c:v>
                </c:pt>
                <c:pt idx="24">
                  <c:v>0.8410853278228565</c:v>
                </c:pt>
                <c:pt idx="25">
                  <c:v>0.85118113174869703</c:v>
                </c:pt>
                <c:pt idx="26">
                  <c:v>0.86218375430803362</c:v>
                </c:pt>
                <c:pt idx="27">
                  <c:v>0.87421778066315103</c:v>
                </c:pt>
                <c:pt idx="28">
                  <c:v>0.88741634682130388</c:v>
                </c:pt>
                <c:pt idx="29">
                  <c:v>0.90192253909882902</c:v>
                </c:pt>
                <c:pt idx="30">
                  <c:v>0.91789101558785302</c:v>
                </c:pt>
                <c:pt idx="31">
                  <c:v>0.93548988576386649</c:v>
                </c:pt>
                <c:pt idx="32">
                  <c:v>0.95490289872820899</c:v>
                </c:pt>
                <c:pt idx="33">
                  <c:v>0.97633194688829461</c:v>
                </c:pt>
                <c:pt idx="34">
                  <c:v>1</c:v>
                </c:pt>
                <c:pt idx="35">
                  <c:v>1.0261009013122206</c:v>
                </c:pt>
                <c:pt idx="36">
                  <c:v>1.0546305653688501</c:v>
                </c:pt>
                <c:pt idx="37">
                  <c:v>1.08552750993962</c:v>
                </c:pt>
                <c:pt idx="38">
                  <c:v>1.1187201963771298</c:v>
                </c:pt>
                <c:pt idx="39">
                  <c:v>1.1541234267637852</c:v>
                </c:pt>
                <c:pt idx="40">
                  <c:v>1.1916347318398199</c:v>
                </c:pt>
                <c:pt idx="41">
                  <c:v>1.2311305859431199</c:v>
                </c:pt>
                <c:pt idx="42">
                  <c:v>1.2724629641969243</c:v>
                </c:pt>
                <c:pt idx="43">
                  <c:v>1.3154556368755201</c:v>
                </c:pt>
                <c:pt idx="44">
                  <c:v>1.3599478853781399</c:v>
                </c:pt>
                <c:pt idx="45">
                  <c:v>1.4059449814189995</c:v>
                </c:pt>
                <c:pt idx="46">
                  <c:v>1.45349782299023</c:v>
                </c:pt>
                <c:pt idx="47">
                  <c:v>1.5026590295909301</c:v>
                </c:pt>
                <c:pt idx="48">
                  <c:v>1.5534829634134595</c:v>
                </c:pt>
                <c:pt idx="49">
                  <c:v>1.6060259364451801</c:v>
                </c:pt>
                <c:pt idx="50">
                  <c:v>1.6603460541769341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0.58089862040298301</c:v>
                </c:pt>
                <c:pt idx="1">
                  <c:v>0.58909607461484603</c:v>
                </c:pt>
                <c:pt idx="2">
                  <c:v>0.59740586992531886</c:v>
                </c:pt>
                <c:pt idx="3">
                  <c:v>0.60582910242642918</c:v>
                </c:pt>
                <c:pt idx="4">
                  <c:v>0.61436680076571559</c:v>
                </c:pt>
                <c:pt idx="5">
                  <c:v>0.62301990760861514</c:v>
                </c:pt>
                <c:pt idx="6">
                  <c:v>0.63178925626009019</c:v>
                </c:pt>
                <c:pt idx="7">
                  <c:v>0.64067554094862533</c:v>
                </c:pt>
                <c:pt idx="8">
                  <c:v>0.64967927872978393</c:v>
                </c:pt>
                <c:pt idx="9">
                  <c:v>0.65880076019110434</c:v>
                </c:pt>
                <c:pt idx="10">
                  <c:v>0.66803998502434503</c:v>
                </c:pt>
                <c:pt idx="11">
                  <c:v>0.677396576902348</c:v>
                </c:pt>
                <c:pt idx="12">
                  <c:v>0.68686966969160701</c:v>
                </c:pt>
                <c:pt idx="13">
                  <c:v>0.69645775342362104</c:v>
                </c:pt>
                <c:pt idx="14">
                  <c:v>0.70615846296229901</c:v>
                </c:pt>
                <c:pt idx="15">
                  <c:v>0.7159682838450645</c:v>
                </c:pt>
                <c:pt idx="16">
                  <c:v>0.72588213655413714</c:v>
                </c:pt>
                <c:pt idx="17">
                  <c:v>0.73589494782286602</c:v>
                </c:pt>
                <c:pt idx="18">
                  <c:v>0.74603233248171963</c:v>
                </c:pt>
                <c:pt idx="19">
                  <c:v>0.75634711055769765</c:v>
                </c:pt>
                <c:pt idx="20">
                  <c:v>0.76689714726000735</c:v>
                </c:pt>
                <c:pt idx="21">
                  <c:v>0.77774584309100991</c:v>
                </c:pt>
                <c:pt idx="22">
                  <c:v>0.78896365700755899</c:v>
                </c:pt>
                <c:pt idx="23">
                  <c:v>0.80063013912103398</c:v>
                </c:pt>
                <c:pt idx="24">
                  <c:v>0.81283655851484604</c:v>
                </c:pt>
                <c:pt idx="25">
                  <c:v>0.82568914545942895</c:v>
                </c:pt>
                <c:pt idx="26">
                  <c:v>0.83931286123558901</c:v>
                </c:pt>
                <c:pt idx="27">
                  <c:v>0.85385541997149783</c:v>
                </c:pt>
                <c:pt idx="28">
                  <c:v>0.86949115206656846</c:v>
                </c:pt>
                <c:pt idx="29">
                  <c:v>0.88642420971030556</c:v>
                </c:pt>
                <c:pt idx="30">
                  <c:v>0.90489077488345604</c:v>
                </c:pt>
                <c:pt idx="31">
                  <c:v>0.92516030427280249</c:v>
                </c:pt>
                <c:pt idx="32">
                  <c:v>0.94753631554000151</c:v>
                </c:pt>
                <c:pt idx="33">
                  <c:v>0.97235748609048633</c:v>
                </c:pt>
                <c:pt idx="34">
                  <c:v>1</c:v>
                </c:pt>
                <c:pt idx="35">
                  <c:v>1.0214115823758498</c:v>
                </c:pt>
                <c:pt idx="36">
                  <c:v>1.0444780505414399</c:v>
                </c:pt>
                <c:pt idx="37">
                  <c:v>1.0690992355755198</c:v>
                </c:pt>
                <c:pt idx="38">
                  <c:v>1.0951837468554</c:v>
                </c:pt>
                <c:pt idx="39">
                  <c:v>1.1226426205812265</c:v>
                </c:pt>
                <c:pt idx="40">
                  <c:v>1.1513846395848699</c:v>
                </c:pt>
                <c:pt idx="41">
                  <c:v>1.1813126506732501</c:v>
                </c:pt>
                <c:pt idx="42">
                  <c:v>1.2123208028101558</c:v>
                </c:pt>
                <c:pt idx="43">
                  <c:v>1.2442920534495399</c:v>
                </c:pt>
                <c:pt idx="44">
                  <c:v>1.2771238550274708</c:v>
                </c:pt>
                <c:pt idx="45">
                  <c:v>1.3108144912880799</c:v>
                </c:pt>
                <c:pt idx="46">
                  <c:v>1.3453883777670199</c:v>
                </c:pt>
                <c:pt idx="47">
                  <c:v>1.3808699754785401</c:v>
                </c:pt>
                <c:pt idx="48">
                  <c:v>1.4172840039501198</c:v>
                </c:pt>
                <c:pt idx="49">
                  <c:v>1.4546556637740999</c:v>
                </c:pt>
                <c:pt idx="50">
                  <c:v>1.4930106016815401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0.79927110483393959</c:v>
                </c:pt>
                <c:pt idx="1">
                  <c:v>0.80158186584984659</c:v>
                </c:pt>
                <c:pt idx="2">
                  <c:v>0.80390380024201202</c:v>
                </c:pt>
                <c:pt idx="3">
                  <c:v>0.80623749210720397</c:v>
                </c:pt>
                <c:pt idx="4">
                  <c:v>0.80858361661934364</c:v>
                </c:pt>
                <c:pt idx="5">
                  <c:v>0.81094295890194656</c:v>
                </c:pt>
                <c:pt idx="6">
                  <c:v>0.81331643774581297</c:v>
                </c:pt>
                <c:pt idx="7">
                  <c:v>0.81570513566933034</c:v>
                </c:pt>
                <c:pt idx="8">
                  <c:v>0.81811033736408234</c:v>
                </c:pt>
                <c:pt idx="9">
                  <c:v>0.82053357934395665</c:v>
                </c:pt>
                <c:pt idx="10">
                  <c:v>0.82297671473212697</c:v>
                </c:pt>
                <c:pt idx="11">
                  <c:v>0.82544199874826296</c:v>
                </c:pt>
                <c:pt idx="12">
                  <c:v>0.82793220286540103</c:v>
                </c:pt>
                <c:pt idx="13">
                  <c:v>0.83045076921317695</c:v>
                </c:pt>
                <c:pt idx="14">
                  <c:v>0.83300202229033504</c:v>
                </c:pt>
                <c:pt idx="15">
                  <c:v>0.83559146350893465</c:v>
                </c:pt>
                <c:pt idx="16">
                  <c:v>0.83822618731383303</c:v>
                </c:pt>
                <c:pt idx="17">
                  <c:v>0.84091941892532163</c:v>
                </c:pt>
                <c:pt idx="18">
                  <c:v>0.84374584778644035</c:v>
                </c:pt>
                <c:pt idx="19">
                  <c:v>0.84682673297391664</c:v>
                </c:pt>
                <c:pt idx="20">
                  <c:v>0.85028475725314334</c:v>
                </c:pt>
                <c:pt idx="21">
                  <c:v>0.85424232641269404</c:v>
                </c:pt>
                <c:pt idx="22">
                  <c:v>0.85882087792486506</c:v>
                </c:pt>
                <c:pt idx="23">
                  <c:v>0.86413993417375334</c:v>
                </c:pt>
                <c:pt idx="24">
                  <c:v>0.87031583566004911</c:v>
                </c:pt>
                <c:pt idx="25">
                  <c:v>0.87746014711367304</c:v>
                </c:pt>
                <c:pt idx="26">
                  <c:v>0.88567786879657795</c:v>
                </c:pt>
                <c:pt idx="27">
                  <c:v>0.89506573379029597</c:v>
                </c:pt>
                <c:pt idx="28">
                  <c:v>0.90571108254981414</c:v>
                </c:pt>
                <c:pt idx="29">
                  <c:v>0.91769184282583416</c:v>
                </c:pt>
                <c:pt idx="30">
                  <c:v>0.93107802608044365</c:v>
                </c:pt>
                <c:pt idx="31">
                  <c:v>0.945934798893446</c:v>
                </c:pt>
                <c:pt idx="32">
                  <c:v>0.96232675312278304</c:v>
                </c:pt>
                <c:pt idx="33">
                  <c:v>0.98032265308850264</c:v>
                </c:pt>
                <c:pt idx="34">
                  <c:v>1</c:v>
                </c:pt>
                <c:pt idx="35">
                  <c:v>1.0308117489961</c:v>
                </c:pt>
                <c:pt idx="36">
                  <c:v>1.0648817644694899</c:v>
                </c:pt>
                <c:pt idx="37">
                  <c:v>1.1022082287818606</c:v>
                </c:pt>
                <c:pt idx="38">
                  <c:v>1.1427624646326595</c:v>
                </c:pt>
                <c:pt idx="39">
                  <c:v>1.1864870082300722</c:v>
                </c:pt>
                <c:pt idx="40">
                  <c:v>1.2332918864011704</c:v>
                </c:pt>
                <c:pt idx="41">
                  <c:v>1.2830494270766</c:v>
                </c:pt>
                <c:pt idx="42">
                  <c:v>1.3355887249477143</c:v>
                </c:pt>
                <c:pt idx="43">
                  <c:v>1.3906892098124</c:v>
                </c:pt>
                <c:pt idx="44">
                  <c:v>1.4481432193627599</c:v>
                </c:pt>
                <c:pt idx="45">
                  <c:v>1.5079794310443404</c:v>
                </c:pt>
                <c:pt idx="46">
                  <c:v>1.57029446392556</c:v>
                </c:pt>
                <c:pt idx="47">
                  <c:v>1.6351895539105101</c:v>
                </c:pt>
                <c:pt idx="48">
                  <c:v>1.7027704474824292</c:v>
                </c:pt>
                <c:pt idx="49">
                  <c:v>1.7731476752667201</c:v>
                </c:pt>
                <c:pt idx="50">
                  <c:v>1.84643633241187</c:v>
                </c:pt>
              </c:numCache>
            </c:numRef>
          </c:yVal>
          <c:smooth val="1"/>
        </c:ser>
        <c:axId val="310601216"/>
        <c:axId val="310603136"/>
      </c:scatterChart>
      <c:valAx>
        <c:axId val="310601216"/>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10603136"/>
        <c:crosses val="autoZero"/>
        <c:crossBetween val="midCat"/>
        <c:majorUnit val="10"/>
      </c:valAx>
      <c:valAx>
        <c:axId val="31060313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06012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24"/>
          <c:h val="0.77074260114041171"/>
        </c:manualLayout>
      </c:layout>
      <c:scatterChart>
        <c:scatterStyle val="smoothMarker"/>
        <c:ser>
          <c:idx val="0"/>
          <c:order val="0"/>
          <c:tx>
            <c:strRef>
              <c:f>Sheet1!$A$1</c:f>
              <c:strCache>
                <c:ptCount val="1"/>
                <c:pt idx="0">
                  <c:v>Donor age - recipient age</c:v>
                </c:pt>
              </c:strCache>
            </c:strRef>
          </c:tx>
          <c:spPr>
            <a:ln w="38100">
              <a:solidFill>
                <a:srgbClr val="00FF00"/>
              </a:solidFill>
            </a:ln>
          </c:spPr>
          <c:marker>
            <c:symbol val="none"/>
          </c:marker>
          <c:xVal>
            <c:numRef>
              <c:f>Sheet1!$A$2:$A$52</c:f>
              <c:numCache>
                <c:formatCode>General</c:formatCode>
                <c:ptCount val="51"/>
                <c:pt idx="0">
                  <c:v>-45</c:v>
                </c:pt>
                <c:pt idx="1">
                  <c:v>-44</c:v>
                </c:pt>
                <c:pt idx="2">
                  <c:v>-43</c:v>
                </c:pt>
                <c:pt idx="3">
                  <c:v>-42</c:v>
                </c:pt>
                <c:pt idx="4">
                  <c:v>-41</c:v>
                </c:pt>
                <c:pt idx="5">
                  <c:v>-40</c:v>
                </c:pt>
                <c:pt idx="6">
                  <c:v>-39</c:v>
                </c:pt>
                <c:pt idx="7">
                  <c:v>-38</c:v>
                </c:pt>
                <c:pt idx="8">
                  <c:v>-37</c:v>
                </c:pt>
                <c:pt idx="9">
                  <c:v>-36</c:v>
                </c:pt>
                <c:pt idx="10">
                  <c:v>-35</c:v>
                </c:pt>
                <c:pt idx="11">
                  <c:v>-34</c:v>
                </c:pt>
                <c:pt idx="12">
                  <c:v>-33</c:v>
                </c:pt>
                <c:pt idx="13">
                  <c:v>-32</c:v>
                </c:pt>
                <c:pt idx="14">
                  <c:v>-31</c:v>
                </c:pt>
                <c:pt idx="15">
                  <c:v>-30</c:v>
                </c:pt>
                <c:pt idx="16">
                  <c:v>-29</c:v>
                </c:pt>
                <c:pt idx="17">
                  <c:v>-28</c:v>
                </c:pt>
                <c:pt idx="18">
                  <c:v>-27</c:v>
                </c:pt>
                <c:pt idx="19">
                  <c:v>-26</c:v>
                </c:pt>
                <c:pt idx="20">
                  <c:v>-25</c:v>
                </c:pt>
                <c:pt idx="21">
                  <c:v>-24</c:v>
                </c:pt>
                <c:pt idx="22">
                  <c:v>-23</c:v>
                </c:pt>
                <c:pt idx="23">
                  <c:v>-22</c:v>
                </c:pt>
                <c:pt idx="24">
                  <c:v>-21</c:v>
                </c:pt>
                <c:pt idx="25">
                  <c:v>-20</c:v>
                </c:pt>
                <c:pt idx="26">
                  <c:v>-19</c:v>
                </c:pt>
                <c:pt idx="27">
                  <c:v>-18</c:v>
                </c:pt>
                <c:pt idx="28">
                  <c:v>-17</c:v>
                </c:pt>
                <c:pt idx="29">
                  <c:v>-16</c:v>
                </c:pt>
                <c:pt idx="30">
                  <c:v>-15</c:v>
                </c:pt>
                <c:pt idx="31">
                  <c:v>-14</c:v>
                </c:pt>
                <c:pt idx="32">
                  <c:v>-13</c:v>
                </c:pt>
                <c:pt idx="33">
                  <c:v>-12</c:v>
                </c:pt>
                <c:pt idx="34">
                  <c:v>-11</c:v>
                </c:pt>
                <c:pt idx="35">
                  <c:v>-10</c:v>
                </c:pt>
                <c:pt idx="36">
                  <c:v>-9</c:v>
                </c:pt>
                <c:pt idx="37">
                  <c:v>-8</c:v>
                </c:pt>
                <c:pt idx="38">
                  <c:v>-7</c:v>
                </c:pt>
                <c:pt idx="39">
                  <c:v>-6</c:v>
                </c:pt>
                <c:pt idx="40">
                  <c:v>-5</c:v>
                </c:pt>
                <c:pt idx="41">
                  <c:v>-4</c:v>
                </c:pt>
                <c:pt idx="42">
                  <c:v>-3</c:v>
                </c:pt>
                <c:pt idx="43">
                  <c:v>-2</c:v>
                </c:pt>
                <c:pt idx="44">
                  <c:v>-1</c:v>
                </c:pt>
                <c:pt idx="45">
                  <c:v>0</c:v>
                </c:pt>
                <c:pt idx="46">
                  <c:v>1</c:v>
                </c:pt>
                <c:pt idx="47">
                  <c:v>2</c:v>
                </c:pt>
                <c:pt idx="48">
                  <c:v>3</c:v>
                </c:pt>
                <c:pt idx="49">
                  <c:v>4</c:v>
                </c:pt>
                <c:pt idx="50">
                  <c:v>5</c:v>
                </c:pt>
              </c:numCache>
            </c:numRef>
          </c:xVal>
          <c:yVal>
            <c:numRef>
              <c:f>Sheet1!$B$2:$B$52</c:f>
              <c:numCache>
                <c:formatCode>General</c:formatCode>
                <c:ptCount val="51"/>
                <c:pt idx="0">
                  <c:v>0.92978053125632898</c:v>
                </c:pt>
                <c:pt idx="1">
                  <c:v>0.93134814780423558</c:v>
                </c:pt>
                <c:pt idx="2">
                  <c:v>0.93291840736472464</c:v>
                </c:pt>
                <c:pt idx="3">
                  <c:v>0.93449131439393063</c:v>
                </c:pt>
                <c:pt idx="4">
                  <c:v>0.93606687335550665</c:v>
                </c:pt>
                <c:pt idx="5">
                  <c:v>0.93765083579942965</c:v>
                </c:pt>
                <c:pt idx="6">
                  <c:v>0.939272020103329</c:v>
                </c:pt>
                <c:pt idx="7">
                  <c:v>0.94096521380802634</c:v>
                </c:pt>
                <c:pt idx="8">
                  <c:v>0.94276546603328715</c:v>
                </c:pt>
                <c:pt idx="9">
                  <c:v>0.94470812075624122</c:v>
                </c:pt>
                <c:pt idx="10">
                  <c:v>0.94682886306239034</c:v>
                </c:pt>
                <c:pt idx="11">
                  <c:v>0.94916377882431358</c:v>
                </c:pt>
                <c:pt idx="12">
                  <c:v>0.95174942838339127</c:v>
                </c:pt>
                <c:pt idx="13">
                  <c:v>0.95462293433290601</c:v>
                </c:pt>
                <c:pt idx="14">
                  <c:v>0.95782208292619064</c:v>
                </c:pt>
                <c:pt idx="15">
                  <c:v>0.96138544209548116</c:v>
                </c:pt>
                <c:pt idx="16">
                  <c:v>0.965352493402311</c:v>
                </c:pt>
                <c:pt idx="17">
                  <c:v>0.96976378150525522</c:v>
                </c:pt>
                <c:pt idx="18">
                  <c:v>0.97466108511904403</c:v>
                </c:pt>
                <c:pt idx="19">
                  <c:v>0.98008759413972857</c:v>
                </c:pt>
                <c:pt idx="20">
                  <c:v>0.98608812375027122</c:v>
                </c:pt>
                <c:pt idx="21">
                  <c:v>0.99270933933598704</c:v>
                </c:pt>
                <c:pt idx="22">
                  <c:v>1</c:v>
                </c:pt>
                <c:pt idx="23">
                  <c:v>1.0080000121698198</c:v>
                </c:pt>
                <c:pt idx="24">
                  <c:v>1.0167062510105698</c:v>
                </c:pt>
                <c:pt idx="25">
                  <c:v>1.0261049873331498</c:v>
                </c:pt>
                <c:pt idx="26">
                  <c:v>1.0361828191536107</c:v>
                </c:pt>
                <c:pt idx="27">
                  <c:v>1.04692649473154</c:v>
                </c:pt>
                <c:pt idx="28">
                  <c:v>1.0583227767829699</c:v>
                </c:pt>
                <c:pt idx="29">
                  <c:v>1.0703582851173699</c:v>
                </c:pt>
                <c:pt idx="30">
                  <c:v>1.0830193559171495</c:v>
                </c:pt>
                <c:pt idx="31">
                  <c:v>1.09629190314332</c:v>
                </c:pt>
                <c:pt idx="32">
                  <c:v>1.1101612715223799</c:v>
                </c:pt>
                <c:pt idx="33">
                  <c:v>1.1246120958729799</c:v>
                </c:pt>
                <c:pt idx="34">
                  <c:v>1.13962815118077</c:v>
                </c:pt>
                <c:pt idx="35">
                  <c:v>1.1551922356739099</c:v>
                </c:pt>
                <c:pt idx="36">
                  <c:v>1.1712860353314101</c:v>
                </c:pt>
                <c:pt idx="37">
                  <c:v>1.1878899569882495</c:v>
                </c:pt>
                <c:pt idx="38">
                  <c:v>1.20498299462516</c:v>
                </c:pt>
                <c:pt idx="39">
                  <c:v>1.2225427124738899</c:v>
                </c:pt>
                <c:pt idx="40">
                  <c:v>1.2405449395808401</c:v>
                </c:pt>
                <c:pt idx="41">
                  <c:v>1.2589637581995856</c:v>
                </c:pt>
                <c:pt idx="42">
                  <c:v>1.2777713633270298</c:v>
                </c:pt>
                <c:pt idx="43">
                  <c:v>1.29693802249666</c:v>
                </c:pt>
                <c:pt idx="44">
                  <c:v>1.3164317527990677</c:v>
                </c:pt>
                <c:pt idx="45">
                  <c:v>1.3362252085576398</c:v>
                </c:pt>
                <c:pt idx="46">
                  <c:v>1.35631627252112</c:v>
                </c:pt>
                <c:pt idx="47">
                  <c:v>1.37670941943335</c:v>
                </c:pt>
                <c:pt idx="48">
                  <c:v>1.3974091651804599</c:v>
                </c:pt>
                <c:pt idx="49">
                  <c:v>1.4184201984951192</c:v>
                </c:pt>
                <c:pt idx="50">
                  <c:v>1.4397470936677499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-45</c:v>
                </c:pt>
                <c:pt idx="1">
                  <c:v>-44</c:v>
                </c:pt>
                <c:pt idx="2">
                  <c:v>-43</c:v>
                </c:pt>
                <c:pt idx="3">
                  <c:v>-42</c:v>
                </c:pt>
                <c:pt idx="4">
                  <c:v>-41</c:v>
                </c:pt>
                <c:pt idx="5">
                  <c:v>-40</c:v>
                </c:pt>
                <c:pt idx="6">
                  <c:v>-39</c:v>
                </c:pt>
                <c:pt idx="7">
                  <c:v>-38</c:v>
                </c:pt>
                <c:pt idx="8">
                  <c:v>-37</c:v>
                </c:pt>
                <c:pt idx="9">
                  <c:v>-36</c:v>
                </c:pt>
                <c:pt idx="10">
                  <c:v>-35</c:v>
                </c:pt>
                <c:pt idx="11">
                  <c:v>-34</c:v>
                </c:pt>
                <c:pt idx="12">
                  <c:v>-33</c:v>
                </c:pt>
                <c:pt idx="13">
                  <c:v>-32</c:v>
                </c:pt>
                <c:pt idx="14">
                  <c:v>-31</c:v>
                </c:pt>
                <c:pt idx="15">
                  <c:v>-30</c:v>
                </c:pt>
                <c:pt idx="16">
                  <c:v>-29</c:v>
                </c:pt>
                <c:pt idx="17">
                  <c:v>-28</c:v>
                </c:pt>
                <c:pt idx="18">
                  <c:v>-27</c:v>
                </c:pt>
                <c:pt idx="19">
                  <c:v>-26</c:v>
                </c:pt>
                <c:pt idx="20">
                  <c:v>-25</c:v>
                </c:pt>
                <c:pt idx="21">
                  <c:v>-24</c:v>
                </c:pt>
                <c:pt idx="22">
                  <c:v>-23</c:v>
                </c:pt>
                <c:pt idx="23">
                  <c:v>-22</c:v>
                </c:pt>
                <c:pt idx="24">
                  <c:v>-21</c:v>
                </c:pt>
                <c:pt idx="25">
                  <c:v>-20</c:v>
                </c:pt>
                <c:pt idx="26">
                  <c:v>-19</c:v>
                </c:pt>
                <c:pt idx="27">
                  <c:v>-18</c:v>
                </c:pt>
                <c:pt idx="28">
                  <c:v>-17</c:v>
                </c:pt>
                <c:pt idx="29">
                  <c:v>-16</c:v>
                </c:pt>
                <c:pt idx="30">
                  <c:v>-15</c:v>
                </c:pt>
                <c:pt idx="31">
                  <c:v>-14</c:v>
                </c:pt>
                <c:pt idx="32">
                  <c:v>-13</c:v>
                </c:pt>
                <c:pt idx="33">
                  <c:v>-12</c:v>
                </c:pt>
                <c:pt idx="34">
                  <c:v>-11</c:v>
                </c:pt>
                <c:pt idx="35">
                  <c:v>-10</c:v>
                </c:pt>
                <c:pt idx="36">
                  <c:v>-9</c:v>
                </c:pt>
                <c:pt idx="37">
                  <c:v>-8</c:v>
                </c:pt>
                <c:pt idx="38">
                  <c:v>-7</c:v>
                </c:pt>
                <c:pt idx="39">
                  <c:v>-6</c:v>
                </c:pt>
                <c:pt idx="40">
                  <c:v>-5</c:v>
                </c:pt>
                <c:pt idx="41">
                  <c:v>-4</c:v>
                </c:pt>
                <c:pt idx="42">
                  <c:v>-3</c:v>
                </c:pt>
                <c:pt idx="43">
                  <c:v>-2</c:v>
                </c:pt>
                <c:pt idx="44">
                  <c:v>-1</c:v>
                </c:pt>
                <c:pt idx="45">
                  <c:v>0</c:v>
                </c:pt>
                <c:pt idx="46">
                  <c:v>1</c:v>
                </c:pt>
                <c:pt idx="47">
                  <c:v>2</c:v>
                </c:pt>
                <c:pt idx="48">
                  <c:v>3</c:v>
                </c:pt>
                <c:pt idx="49">
                  <c:v>4</c:v>
                </c:pt>
                <c:pt idx="50">
                  <c:v>5</c:v>
                </c:pt>
              </c:numCache>
            </c:numRef>
          </c:xVal>
          <c:yVal>
            <c:numRef>
              <c:f>Sheet1!$C$2:$C$52</c:f>
              <c:numCache>
                <c:formatCode>General</c:formatCode>
                <c:ptCount val="51"/>
                <c:pt idx="0">
                  <c:v>0.85982630888345102</c:v>
                </c:pt>
                <c:pt idx="1">
                  <c:v>0.86496768207976304</c:v>
                </c:pt>
                <c:pt idx="2">
                  <c:v>0.870136346622295</c:v>
                </c:pt>
                <c:pt idx="3">
                  <c:v>0.87533174380995649</c:v>
                </c:pt>
                <c:pt idx="4">
                  <c:v>0.88055310875231307</c:v>
                </c:pt>
                <c:pt idx="5">
                  <c:v>0.88580248417177099</c:v>
                </c:pt>
                <c:pt idx="6">
                  <c:v>0.89109422094690149</c:v>
                </c:pt>
                <c:pt idx="7">
                  <c:v>0.89644626019075457</c:v>
                </c:pt>
                <c:pt idx="8">
                  <c:v>0.901877201275465</c:v>
                </c:pt>
                <c:pt idx="9">
                  <c:v>0.90740640752962398</c:v>
                </c:pt>
                <c:pt idx="10">
                  <c:v>0.91305413937628499</c:v>
                </c:pt>
                <c:pt idx="11">
                  <c:v>0.91884172315931734</c:v>
                </c:pt>
                <c:pt idx="12">
                  <c:v>0.9247917665351908</c:v>
                </c:pt>
                <c:pt idx="13">
                  <c:v>0.93092843434813755</c:v>
                </c:pt>
                <c:pt idx="14">
                  <c:v>0.93727780270058514</c:v>
                </c:pt>
                <c:pt idx="15">
                  <c:v>0.94386831609578115</c:v>
                </c:pt>
                <c:pt idx="16">
                  <c:v>0.950731374714616</c:v>
                </c:pt>
                <c:pt idx="17">
                  <c:v>0.95790208804598298</c:v>
                </c:pt>
                <c:pt idx="18">
                  <c:v>0.96542023485254302</c:v>
                </c:pt>
                <c:pt idx="19">
                  <c:v>0.97333145282550615</c:v>
                </c:pt>
                <c:pt idx="20">
                  <c:v>0.98168869788799651</c:v>
                </c:pt>
                <c:pt idx="21">
                  <c:v>0.9905539377028405</c:v>
                </c:pt>
                <c:pt idx="22">
                  <c:v>1</c:v>
                </c:pt>
                <c:pt idx="23">
                  <c:v>1.0059021762779299</c:v>
                </c:pt>
                <c:pt idx="24">
                  <c:v>1.0125255055990499</c:v>
                </c:pt>
                <c:pt idx="25">
                  <c:v>1.0198092685211604</c:v>
                </c:pt>
                <c:pt idx="26">
                  <c:v>1.0276967369085699</c:v>
                </c:pt>
                <c:pt idx="27">
                  <c:v>1.0361360240395401</c:v>
                </c:pt>
                <c:pt idx="28">
                  <c:v>1.0450805870743498</c:v>
                </c:pt>
                <c:pt idx="29">
                  <c:v>1.0544892931707099</c:v>
                </c:pt>
                <c:pt idx="30">
                  <c:v>1.0643261459583599</c:v>
                </c:pt>
                <c:pt idx="31">
                  <c:v>1.0745597635175201</c:v>
                </c:pt>
                <c:pt idx="32">
                  <c:v>1.0851627139570399</c:v>
                </c:pt>
                <c:pt idx="33">
                  <c:v>1.09611081642296</c:v>
                </c:pt>
                <c:pt idx="34">
                  <c:v>1.1073824616005368</c:v>
                </c:pt>
                <c:pt idx="35">
                  <c:v>1.1189580196089295</c:v>
                </c:pt>
                <c:pt idx="36">
                  <c:v>1.1308193125894004</c:v>
                </c:pt>
                <c:pt idx="37">
                  <c:v>1.14294914820005</c:v>
                </c:pt>
                <c:pt idx="38">
                  <c:v>1.1553309513493</c:v>
                </c:pt>
                <c:pt idx="39">
                  <c:v>1.1679485317325107</c:v>
                </c:pt>
                <c:pt idx="40">
                  <c:v>1.1807857206128807</c:v>
                </c:pt>
                <c:pt idx="41">
                  <c:v>1.1938262378470577</c:v>
                </c:pt>
                <c:pt idx="42">
                  <c:v>1.20705350814118</c:v>
                </c:pt>
                <c:pt idx="43">
                  <c:v>1.2204505616238857</c:v>
                </c:pt>
                <c:pt idx="44">
                  <c:v>1.2339997876927908</c:v>
                </c:pt>
                <c:pt idx="45">
                  <c:v>1.2476867810789598</c:v>
                </c:pt>
                <c:pt idx="46">
                  <c:v>1.2615115765409399</c:v>
                </c:pt>
                <c:pt idx="47">
                  <c:v>1.2754775643110166</c:v>
                </c:pt>
                <c:pt idx="48">
                  <c:v>1.2895878019204001</c:v>
                </c:pt>
                <c:pt idx="49">
                  <c:v>1.30384516231472</c:v>
                </c:pt>
                <c:pt idx="50">
                  <c:v>1.3182522333728195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-45</c:v>
                </c:pt>
                <c:pt idx="1">
                  <c:v>-44</c:v>
                </c:pt>
                <c:pt idx="2">
                  <c:v>-43</c:v>
                </c:pt>
                <c:pt idx="3">
                  <c:v>-42</c:v>
                </c:pt>
                <c:pt idx="4">
                  <c:v>-41</c:v>
                </c:pt>
                <c:pt idx="5">
                  <c:v>-40</c:v>
                </c:pt>
                <c:pt idx="6">
                  <c:v>-39</c:v>
                </c:pt>
                <c:pt idx="7">
                  <c:v>-38</c:v>
                </c:pt>
                <c:pt idx="8">
                  <c:v>-37</c:v>
                </c:pt>
                <c:pt idx="9">
                  <c:v>-36</c:v>
                </c:pt>
                <c:pt idx="10">
                  <c:v>-35</c:v>
                </c:pt>
                <c:pt idx="11">
                  <c:v>-34</c:v>
                </c:pt>
                <c:pt idx="12">
                  <c:v>-33</c:v>
                </c:pt>
                <c:pt idx="13">
                  <c:v>-32</c:v>
                </c:pt>
                <c:pt idx="14">
                  <c:v>-31</c:v>
                </c:pt>
                <c:pt idx="15">
                  <c:v>-30</c:v>
                </c:pt>
                <c:pt idx="16">
                  <c:v>-29</c:v>
                </c:pt>
                <c:pt idx="17">
                  <c:v>-28</c:v>
                </c:pt>
                <c:pt idx="18">
                  <c:v>-27</c:v>
                </c:pt>
                <c:pt idx="19">
                  <c:v>-26</c:v>
                </c:pt>
                <c:pt idx="20">
                  <c:v>-25</c:v>
                </c:pt>
                <c:pt idx="21">
                  <c:v>-24</c:v>
                </c:pt>
                <c:pt idx="22">
                  <c:v>-23</c:v>
                </c:pt>
                <c:pt idx="23">
                  <c:v>-22</c:v>
                </c:pt>
                <c:pt idx="24">
                  <c:v>-21</c:v>
                </c:pt>
                <c:pt idx="25">
                  <c:v>-20</c:v>
                </c:pt>
                <c:pt idx="26">
                  <c:v>-19</c:v>
                </c:pt>
                <c:pt idx="27">
                  <c:v>-18</c:v>
                </c:pt>
                <c:pt idx="28">
                  <c:v>-17</c:v>
                </c:pt>
                <c:pt idx="29">
                  <c:v>-16</c:v>
                </c:pt>
                <c:pt idx="30">
                  <c:v>-15</c:v>
                </c:pt>
                <c:pt idx="31">
                  <c:v>-14</c:v>
                </c:pt>
                <c:pt idx="32">
                  <c:v>-13</c:v>
                </c:pt>
                <c:pt idx="33">
                  <c:v>-12</c:v>
                </c:pt>
                <c:pt idx="34">
                  <c:v>-11</c:v>
                </c:pt>
                <c:pt idx="35">
                  <c:v>-10</c:v>
                </c:pt>
                <c:pt idx="36">
                  <c:v>-9</c:v>
                </c:pt>
                <c:pt idx="37">
                  <c:v>-8</c:v>
                </c:pt>
                <c:pt idx="38">
                  <c:v>-7</c:v>
                </c:pt>
                <c:pt idx="39">
                  <c:v>-6</c:v>
                </c:pt>
                <c:pt idx="40">
                  <c:v>-5</c:v>
                </c:pt>
                <c:pt idx="41">
                  <c:v>-4</c:v>
                </c:pt>
                <c:pt idx="42">
                  <c:v>-3</c:v>
                </c:pt>
                <c:pt idx="43">
                  <c:v>-2</c:v>
                </c:pt>
                <c:pt idx="44">
                  <c:v>-1</c:v>
                </c:pt>
                <c:pt idx="45">
                  <c:v>0</c:v>
                </c:pt>
                <c:pt idx="46">
                  <c:v>1</c:v>
                </c:pt>
                <c:pt idx="47">
                  <c:v>2</c:v>
                </c:pt>
                <c:pt idx="48">
                  <c:v>3</c:v>
                </c:pt>
                <c:pt idx="49">
                  <c:v>4</c:v>
                </c:pt>
                <c:pt idx="50">
                  <c:v>5</c:v>
                </c:pt>
              </c:numCache>
            </c:numRef>
          </c:xVal>
          <c:yVal>
            <c:numRef>
              <c:f>Sheet1!$D$2:$D$52</c:f>
              <c:numCache>
                <c:formatCode>General</c:formatCode>
                <c:ptCount val="51"/>
                <c:pt idx="0">
                  <c:v>1.0054261277791092</c:v>
                </c:pt>
                <c:pt idx="1">
                  <c:v>1.0028228688645899</c:v>
                </c:pt>
                <c:pt idx="2">
                  <c:v>1.0002303181316499</c:v>
                </c:pt>
                <c:pt idx="3">
                  <c:v>0.99764920312006511</c:v>
                </c:pt>
                <c:pt idx="4">
                  <c:v>0.99508045873018502</c:v>
                </c:pt>
                <c:pt idx="5">
                  <c:v>0.99253400795935764</c:v>
                </c:pt>
                <c:pt idx="6">
                  <c:v>0.99005459468865598</c:v>
                </c:pt>
                <c:pt idx="7">
                  <c:v>0.987695049794024</c:v>
                </c:pt>
                <c:pt idx="8">
                  <c:v>0.98550747561637997</c:v>
                </c:pt>
                <c:pt idx="9">
                  <c:v>0.98354323489131956</c:v>
                </c:pt>
                <c:pt idx="10">
                  <c:v>0.98185294525952549</c:v>
                </c:pt>
                <c:pt idx="11">
                  <c:v>0.98048647152677049</c:v>
                </c:pt>
                <c:pt idx="12">
                  <c:v>0.97949290554549095</c:v>
                </c:pt>
                <c:pt idx="13">
                  <c:v>0.97892051969871152</c:v>
                </c:pt>
                <c:pt idx="14">
                  <c:v>0.97881667516044102</c:v>
                </c:pt>
                <c:pt idx="15">
                  <c:v>0.97922766609672662</c:v>
                </c:pt>
                <c:pt idx="16">
                  <c:v>0.98019846751959538</c:v>
                </c:pt>
                <c:pt idx="17">
                  <c:v>0.98177235821437903</c:v>
                </c:pt>
                <c:pt idx="18">
                  <c:v>0.98399038734725153</c:v>
                </c:pt>
                <c:pt idx="19">
                  <c:v>0.98689063155016965</c:v>
                </c:pt>
                <c:pt idx="20">
                  <c:v>0.99050726558560664</c:v>
                </c:pt>
                <c:pt idx="21">
                  <c:v>0.99486943102791359</c:v>
                </c:pt>
                <c:pt idx="22">
                  <c:v>1</c:v>
                </c:pt>
                <c:pt idx="23">
                  <c:v>1.01010222315458</c:v>
                </c:pt>
                <c:pt idx="24">
                  <c:v>1.0209042588338404</c:v>
                </c:pt>
                <c:pt idx="25">
                  <c:v>1.0324395723101798</c:v>
                </c:pt>
                <c:pt idx="26">
                  <c:v>1.04473897420249</c:v>
                </c:pt>
                <c:pt idx="27">
                  <c:v>1.0578293389488798</c:v>
                </c:pt>
                <c:pt idx="28">
                  <c:v>1.0717327579427398</c:v>
                </c:pt>
                <c:pt idx="29">
                  <c:v>1.0864660892615901</c:v>
                </c:pt>
                <c:pt idx="30">
                  <c:v>1.1020408826235095</c:v>
                </c:pt>
                <c:pt idx="31">
                  <c:v>1.11846355847476</c:v>
                </c:pt>
                <c:pt idx="32">
                  <c:v>1.1357357131208798</c:v>
                </c:pt>
                <c:pt idx="33">
                  <c:v>1.1538544709477301</c:v>
                </c:pt>
                <c:pt idx="34">
                  <c:v>1.1728127977452401</c:v>
                </c:pt>
                <c:pt idx="35">
                  <c:v>1.1925997919275799</c:v>
                </c:pt>
                <c:pt idx="36">
                  <c:v>1.2132008724018799</c:v>
                </c:pt>
                <c:pt idx="37">
                  <c:v>1.23459784027639</c:v>
                </c:pt>
                <c:pt idx="38">
                  <c:v>1.2567689073334898</c:v>
                </c:pt>
                <c:pt idx="39">
                  <c:v>1.2796888246487743</c:v>
                </c:pt>
                <c:pt idx="40">
                  <c:v>1.3033285550919878</c:v>
                </c:pt>
                <c:pt idx="41">
                  <c:v>1.32765531047333</c:v>
                </c:pt>
                <c:pt idx="42">
                  <c:v>1.3526323778743798</c:v>
                </c:pt>
                <c:pt idx="43">
                  <c:v>1.3782190668661907</c:v>
                </c:pt>
                <c:pt idx="44">
                  <c:v>1.4043702252314199</c:v>
                </c:pt>
                <c:pt idx="45">
                  <c:v>1.4310465054705999</c:v>
                </c:pt>
                <c:pt idx="46">
                  <c:v>1.4582456992981099</c:v>
                </c:pt>
                <c:pt idx="47">
                  <c:v>1.4859758247338295</c:v>
                </c:pt>
                <c:pt idx="48">
                  <c:v>1.51424538292188</c:v>
                </c:pt>
                <c:pt idx="49">
                  <c:v>1.54306348456836</c:v>
                </c:pt>
                <c:pt idx="50">
                  <c:v>1.5724393566329604</c:v>
                </c:pt>
              </c:numCache>
            </c:numRef>
          </c:yVal>
          <c:smooth val="1"/>
        </c:ser>
        <c:axId val="310781056"/>
        <c:axId val="310782976"/>
      </c:scatterChart>
      <c:valAx>
        <c:axId val="310781056"/>
        <c:scaling>
          <c:orientation val="minMax"/>
          <c:max val="5"/>
          <c:min val="-45"/>
        </c:scaling>
        <c:axPos val="b"/>
        <c:title>
          <c:tx>
            <c:rich>
              <a:bodyPr/>
              <a:lstStyle/>
              <a:p>
                <a:pPr>
                  <a:defRPr sz="1700"/>
                </a:pPr>
                <a:r>
                  <a:rPr lang="en-US" sz="1700" dirty="0" smtClean="0"/>
                  <a:t>Difference in Donor Age and Recipient</a:t>
                </a:r>
                <a:r>
                  <a:rPr lang="en-US" sz="1700" baseline="0" dirty="0" smtClean="0"/>
                  <a:t> Age</a:t>
                </a:r>
                <a:endParaRPr lang="en-US" sz="1700" dirty="0"/>
              </a:p>
            </c:rich>
          </c:tx>
        </c:title>
        <c:numFmt formatCode="#,##0" sourceLinked="0"/>
        <c:tickLblPos val="nextTo"/>
        <c:txPr>
          <a:bodyPr rot="0"/>
          <a:lstStyle/>
          <a:p>
            <a:pPr>
              <a:defRPr sz="1500" b="1"/>
            </a:pPr>
            <a:endParaRPr lang="en-US"/>
          </a:p>
        </c:txPr>
        <c:crossAx val="310782976"/>
        <c:crosses val="autoZero"/>
        <c:crossBetween val="midCat"/>
        <c:majorUnit val="5"/>
      </c:valAx>
      <c:valAx>
        <c:axId val="31078297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0781056"/>
        <c:crossesAt val="-45"/>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8"/>
          <c:h val="0.77074260114041193"/>
        </c:manualLayout>
      </c:layout>
      <c:scatterChart>
        <c:scatterStyle val="smoothMarker"/>
        <c:ser>
          <c:idx val="0"/>
          <c:order val="0"/>
          <c:tx>
            <c:strRef>
              <c:f>Sheet1!$A$1</c:f>
              <c:strCache>
                <c:ptCount val="1"/>
                <c:pt idx="0">
                  <c:v>Recipient weight</c:v>
                </c:pt>
              </c:strCache>
            </c:strRef>
          </c:tx>
          <c:spPr>
            <a:ln w="38100">
              <a:solidFill>
                <a:srgbClr val="00FF00"/>
              </a:solidFill>
            </a:ln>
          </c:spPr>
          <c:marker>
            <c:symbol val="none"/>
          </c:marker>
          <c:xVal>
            <c:numRef>
              <c:f>Sheet1!$A$2:$A$17</c:f>
              <c:numCache>
                <c:formatCode>General</c:formatCode>
                <c:ptCount val="16"/>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numCache>
            </c:numRef>
          </c:xVal>
          <c:yVal>
            <c:numRef>
              <c:f>Sheet1!$B$2:$B$17</c:f>
              <c:numCache>
                <c:formatCode>General</c:formatCode>
                <c:ptCount val="16"/>
                <c:pt idx="0">
                  <c:v>0.96148662958159403</c:v>
                </c:pt>
                <c:pt idx="1">
                  <c:v>0.96524193284934534</c:v>
                </c:pt>
                <c:pt idx="2">
                  <c:v>0.96901190330246201</c:v>
                </c:pt>
                <c:pt idx="3">
                  <c:v>0.97280999037815441</c:v>
                </c:pt>
                <c:pt idx="4">
                  <c:v>0.97706735626125296</c:v>
                </c:pt>
                <c:pt idx="5">
                  <c:v>0.98271418182308157</c:v>
                </c:pt>
                <c:pt idx="6">
                  <c:v>0.99073422629655705</c:v>
                </c:pt>
                <c:pt idx="7">
                  <c:v>1.0021541405243699</c:v>
                </c:pt>
                <c:pt idx="8">
                  <c:v>1.0175847436488399</c:v>
                </c:pt>
                <c:pt idx="9">
                  <c:v>1.0365461317951901</c:v>
                </c:pt>
                <c:pt idx="10">
                  <c:v>1.0583818673857901</c:v>
                </c:pt>
                <c:pt idx="11">
                  <c:v>1.0823944862151498</c:v>
                </c:pt>
                <c:pt idx="12">
                  <c:v>1.107826873781</c:v>
                </c:pt>
                <c:pt idx="13">
                  <c:v>1.13400346813991</c:v>
                </c:pt>
                <c:pt idx="14">
                  <c:v>1.1607985834143599</c:v>
                </c:pt>
                <c:pt idx="15">
                  <c:v>1.1882268263555407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numCache>
            </c:numRef>
          </c:xVal>
          <c:yVal>
            <c:numRef>
              <c:f>Sheet1!$C$2:$C$17</c:f>
              <c:numCache>
                <c:formatCode>General</c:formatCode>
                <c:ptCount val="16"/>
                <c:pt idx="0">
                  <c:v>0.86152834710246096</c:v>
                </c:pt>
                <c:pt idx="1">
                  <c:v>0.88121201114307302</c:v>
                </c:pt>
                <c:pt idx="2">
                  <c:v>0.90131762295498496</c:v>
                </c:pt>
                <c:pt idx="3">
                  <c:v>0.92181929362114734</c:v>
                </c:pt>
                <c:pt idx="4">
                  <c:v>0.94250463458732803</c:v>
                </c:pt>
                <c:pt idx="5">
                  <c:v>0.96299996709615665</c:v>
                </c:pt>
                <c:pt idx="6">
                  <c:v>0.98311548768197299</c:v>
                </c:pt>
                <c:pt idx="7">
                  <c:v>1.0008787700284099</c:v>
                </c:pt>
                <c:pt idx="8">
                  <c:v>1.0088891105870899</c:v>
                </c:pt>
                <c:pt idx="9">
                  <c:v>1.0187512877001093</c:v>
                </c:pt>
                <c:pt idx="10">
                  <c:v>1.0284079952424898</c:v>
                </c:pt>
                <c:pt idx="11">
                  <c:v>1.0373869272010701</c:v>
                </c:pt>
                <c:pt idx="12">
                  <c:v>1.04584337790672</c:v>
                </c:pt>
                <c:pt idx="13">
                  <c:v>1.0540777978794098</c:v>
                </c:pt>
                <c:pt idx="14">
                  <c:v>1.0622449516346799</c:v>
                </c:pt>
                <c:pt idx="15">
                  <c:v>1.07040205228881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numCache>
            </c:numRef>
          </c:xVal>
          <c:yVal>
            <c:numRef>
              <c:f>Sheet1!$D$2:$D$17</c:f>
              <c:numCache>
                <c:formatCode>General</c:formatCode>
                <c:ptCount val="16"/>
                <c:pt idx="0">
                  <c:v>1.0730425086688795</c:v>
                </c:pt>
                <c:pt idx="1">
                  <c:v>1.0572847137230599</c:v>
                </c:pt>
                <c:pt idx="2">
                  <c:v>1.0417904241829699</c:v>
                </c:pt>
                <c:pt idx="3">
                  <c:v>1.0266212520481788</c:v>
                </c:pt>
                <c:pt idx="4">
                  <c:v>1.01289753242365</c:v>
                </c:pt>
                <c:pt idx="5">
                  <c:v>1.0028319793906899</c:v>
                </c:pt>
                <c:pt idx="6">
                  <c:v>0.99841200698585153</c:v>
                </c:pt>
                <c:pt idx="7">
                  <c:v>1.0034311361621098</c:v>
                </c:pt>
                <c:pt idx="8">
                  <c:v>1.026355324525537</c:v>
                </c:pt>
                <c:pt idx="9">
                  <c:v>1.05465180394044</c:v>
                </c:pt>
                <c:pt idx="10">
                  <c:v>1.0892293548796192</c:v>
                </c:pt>
                <c:pt idx="11">
                  <c:v>1.1293547210489101</c:v>
                </c:pt>
                <c:pt idx="12">
                  <c:v>1.1734839156584</c:v>
                </c:pt>
                <c:pt idx="13">
                  <c:v>1.2199895191232</c:v>
                </c:pt>
                <c:pt idx="14">
                  <c:v>1.2684958861731399</c:v>
                </c:pt>
                <c:pt idx="15">
                  <c:v>1.3190211919455499</c:v>
                </c:pt>
              </c:numCache>
            </c:numRef>
          </c:yVal>
          <c:smooth val="1"/>
        </c:ser>
        <c:axId val="310952704"/>
        <c:axId val="310954624"/>
      </c:scatterChart>
      <c:valAx>
        <c:axId val="310952704"/>
        <c:scaling>
          <c:orientation val="minMax"/>
          <c:max val="33"/>
          <c:min val="18"/>
        </c:scaling>
        <c:axPos val="b"/>
        <c:title>
          <c:tx>
            <c:rich>
              <a:bodyPr/>
              <a:lstStyle/>
              <a:p>
                <a:pPr>
                  <a:defRPr sz="1700"/>
                </a:pPr>
                <a:r>
                  <a:rPr lang="en-US" sz="1700" dirty="0" smtClean="0"/>
                  <a:t>Recipient</a:t>
                </a:r>
                <a:r>
                  <a:rPr lang="en-US" sz="1700" baseline="0" dirty="0" smtClean="0"/>
                  <a:t> BMI (kg/m</a:t>
                </a:r>
                <a:r>
                  <a:rPr lang="en-US" sz="1700" baseline="30000" dirty="0" smtClean="0"/>
                  <a:t>2</a:t>
                </a:r>
                <a:r>
                  <a:rPr lang="en-US" sz="1700" baseline="0" dirty="0" smtClean="0"/>
                  <a:t>)</a:t>
                </a:r>
                <a:endParaRPr lang="en-US" sz="1700" dirty="0"/>
              </a:p>
            </c:rich>
          </c:tx>
        </c:title>
        <c:numFmt formatCode="#,##0" sourceLinked="0"/>
        <c:tickLblPos val="nextTo"/>
        <c:txPr>
          <a:bodyPr rot="0"/>
          <a:lstStyle/>
          <a:p>
            <a:pPr>
              <a:defRPr sz="1500" b="1"/>
            </a:pPr>
            <a:endParaRPr lang="en-US"/>
          </a:p>
        </c:txPr>
        <c:crossAx val="310954624"/>
        <c:crosses val="autoZero"/>
        <c:crossBetween val="midCat"/>
        <c:majorUnit val="2"/>
      </c:valAx>
      <c:valAx>
        <c:axId val="31095462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09527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86444614777139"/>
          <c:y val="2.3185378037422752E-2"/>
          <c:w val="0.85083095254687446"/>
          <c:h val="0.77074260114041182"/>
        </c:manualLayout>
      </c:layout>
      <c:scatterChart>
        <c:scatterStyle val="smoothMarker"/>
        <c:ser>
          <c:idx val="0"/>
          <c:order val="0"/>
          <c:tx>
            <c:strRef>
              <c:f>Sheet1!$A$1</c:f>
              <c:strCache>
                <c:ptCount val="1"/>
                <c:pt idx="0">
                  <c:v>Donor height</c:v>
                </c:pt>
              </c:strCache>
            </c:strRef>
          </c:tx>
          <c:spPr>
            <a:ln w="38100">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1.0186362582514576</c:v>
                </c:pt>
                <c:pt idx="1">
                  <c:v>1.0165564928246398</c:v>
                </c:pt>
                <c:pt idx="2">
                  <c:v>1.0144809736870901</c:v>
                </c:pt>
                <c:pt idx="3">
                  <c:v>1.0124096921690899</c:v>
                </c:pt>
                <c:pt idx="4">
                  <c:v>1.0103426396186901</c:v>
                </c:pt>
                <c:pt idx="5">
                  <c:v>1.0082798074014798</c:v>
                </c:pt>
                <c:pt idx="6">
                  <c:v>1.00622118690077</c:v>
                </c:pt>
                <c:pt idx="7">
                  <c:v>1.0041667695174099</c:v>
                </c:pt>
                <c:pt idx="8">
                  <c:v>1.0021165466698501</c:v>
                </c:pt>
                <c:pt idx="9">
                  <c:v>1.0000705097940401</c:v>
                </c:pt>
                <c:pt idx="10">
                  <c:v>0.99802865034341015</c:v>
                </c:pt>
                <c:pt idx="11">
                  <c:v>0.995990959788839</c:v>
                </c:pt>
                <c:pt idx="12">
                  <c:v>0.99395742961864297</c:v>
                </c:pt>
                <c:pt idx="13">
                  <c:v>0.99192805133850015</c:v>
                </c:pt>
                <c:pt idx="14">
                  <c:v>0.98991822291994358</c:v>
                </c:pt>
                <c:pt idx="15">
                  <c:v>0.98800472320162758</c:v>
                </c:pt>
                <c:pt idx="16">
                  <c:v>0.98627910425379395</c:v>
                </c:pt>
                <c:pt idx="17">
                  <c:v>0.9848323539900885</c:v>
                </c:pt>
                <c:pt idx="18">
                  <c:v>0.983755112957726</c:v>
                </c:pt>
                <c:pt idx="19">
                  <c:v>0.98313797454603358</c:v>
                </c:pt>
                <c:pt idx="20">
                  <c:v>0.98307186941437963</c:v>
                </c:pt>
                <c:pt idx="21">
                  <c:v>0.98364853598586999</c:v>
                </c:pt>
                <c:pt idx="22">
                  <c:v>0.98496107852927395</c:v>
                </c:pt>
                <c:pt idx="23">
                  <c:v>0.98710461399078564</c:v>
                </c:pt>
                <c:pt idx="24">
                  <c:v>0.99017701914881695</c:v>
                </c:pt>
                <c:pt idx="25">
                  <c:v>0.99427977638115395</c:v>
                </c:pt>
                <c:pt idx="26">
                  <c:v>0.99951893458906649</c:v>
                </c:pt>
                <c:pt idx="27">
                  <c:v>1.0059646391463402</c:v>
                </c:pt>
                <c:pt idx="28">
                  <c:v>1.0135118451569598</c:v>
                </c:pt>
                <c:pt idx="29">
                  <c:v>1.02200642854048</c:v>
                </c:pt>
                <c:pt idx="30">
                  <c:v>1.0312913520805529</c:v>
                </c:pt>
                <c:pt idx="31">
                  <c:v>1.0412052242543099</c:v>
                </c:pt>
                <c:pt idx="32">
                  <c:v>1.05158110632386</c:v>
                </c:pt>
                <c:pt idx="33">
                  <c:v>1.0622456191273399</c:v>
                </c:pt>
                <c:pt idx="34">
                  <c:v>1.0730494819165501</c:v>
                </c:pt>
                <c:pt idx="35">
                  <c:v>1.0839632155086356</c:v>
                </c:pt>
                <c:pt idx="36">
                  <c:v>1.0949879501150701</c:v>
                </c:pt>
                <c:pt idx="37">
                  <c:v>1.1061248147010101</c:v>
                </c:pt>
                <c:pt idx="38">
                  <c:v>1.1173749629817795</c:v>
                </c:pt>
                <c:pt idx="39">
                  <c:v>1.1287395206037425</c:v>
                </c:pt>
                <c:pt idx="40">
                  <c:v>1.1402196644650795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0.87767656632935864</c:v>
                </c:pt>
                <c:pt idx="1">
                  <c:v>0.88172603624343515</c:v>
                </c:pt>
                <c:pt idx="2">
                  <c:v>0.88578778302099659</c:v>
                </c:pt>
                <c:pt idx="3">
                  <c:v>0.88986081065679534</c:v>
                </c:pt>
                <c:pt idx="4">
                  <c:v>0.893943889695617</c:v>
                </c:pt>
                <c:pt idx="5">
                  <c:v>0.89803549132788363</c:v>
                </c:pt>
                <c:pt idx="6">
                  <c:v>0.90213369811245259</c:v>
                </c:pt>
                <c:pt idx="7">
                  <c:v>0.90623608117519983</c:v>
                </c:pt>
                <c:pt idx="8">
                  <c:v>0.91033952843856902</c:v>
                </c:pt>
                <c:pt idx="9">
                  <c:v>0.91443999988372449</c:v>
                </c:pt>
                <c:pt idx="10">
                  <c:v>0.91853217169387402</c:v>
                </c:pt>
                <c:pt idx="11">
                  <c:v>0.922608907107902</c:v>
                </c:pt>
                <c:pt idx="12">
                  <c:v>0.9266604499507255</c:v>
                </c:pt>
                <c:pt idx="13">
                  <c:v>0.93067316181233473</c:v>
                </c:pt>
                <c:pt idx="14">
                  <c:v>0.93463457342341616</c:v>
                </c:pt>
                <c:pt idx="15">
                  <c:v>0.93855644397476656</c:v>
                </c:pt>
                <c:pt idx="16">
                  <c:v>0.94246130124458105</c:v>
                </c:pt>
                <c:pt idx="17">
                  <c:v>0.94637955505009763</c:v>
                </c:pt>
                <c:pt idx="18">
                  <c:v>0.95035412926719298</c:v>
                </c:pt>
                <c:pt idx="19">
                  <c:v>0.954446804868752</c:v>
                </c:pt>
                <c:pt idx="20">
                  <c:v>0.95874631903301377</c:v>
                </c:pt>
                <c:pt idx="21">
                  <c:v>0.96337755124855595</c:v>
                </c:pt>
                <c:pt idx="22">
                  <c:v>0.96851001500580003</c:v>
                </c:pt>
                <c:pt idx="23">
                  <c:v>0.97436289343721849</c:v>
                </c:pt>
                <c:pt idx="24">
                  <c:v>0.98120409151164156</c:v>
                </c:pt>
                <c:pt idx="25">
                  <c:v>0.98934290548641457</c:v>
                </c:pt>
                <c:pt idx="26">
                  <c:v>0.99911905120782496</c:v>
                </c:pt>
                <c:pt idx="27">
                  <c:v>1.0011282624635098</c:v>
                </c:pt>
                <c:pt idx="28">
                  <c:v>1.00269884461338</c:v>
                </c:pt>
                <c:pt idx="29">
                  <c:v>1.00450371408355</c:v>
                </c:pt>
                <c:pt idx="30">
                  <c:v>1.00645872505457</c:v>
                </c:pt>
                <c:pt idx="31">
                  <c:v>1.0085058869705801</c:v>
                </c:pt>
                <c:pt idx="32">
                  <c:v>1.0106030672352999</c:v>
                </c:pt>
                <c:pt idx="33">
                  <c:v>1.01271755968994</c:v>
                </c:pt>
                <c:pt idx="34">
                  <c:v>1.0148271514210301</c:v>
                </c:pt>
                <c:pt idx="35">
                  <c:v>1.0169316435138198</c:v>
                </c:pt>
                <c:pt idx="36">
                  <c:v>1.0190341826384492</c:v>
                </c:pt>
                <c:pt idx="37">
                  <c:v>1.0211366517855198</c:v>
                </c:pt>
                <c:pt idx="38">
                  <c:v>1.0232402503543756</c:v>
                </c:pt>
                <c:pt idx="39">
                  <c:v>1.0253457733467701</c:v>
                </c:pt>
                <c:pt idx="40">
                  <c:v>1.0274537771358998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1.18223485328328</c:v>
                </c:pt>
                <c:pt idx="1">
                  <c:v>1.1720047504853599</c:v>
                </c:pt>
                <c:pt idx="2">
                  <c:v>1.1618715743212213</c:v>
                </c:pt>
                <c:pt idx="3">
                  <c:v>1.1518356270138899</c:v>
                </c:pt>
                <c:pt idx="4">
                  <c:v>1.14189745150475</c:v>
                </c:pt>
                <c:pt idx="5">
                  <c:v>1.13205789730017</c:v>
                </c:pt>
                <c:pt idx="6">
                  <c:v>1.1223182096915623</c:v>
                </c:pt>
                <c:pt idx="7">
                  <c:v>1.1126801525000001</c:v>
                </c:pt>
                <c:pt idx="8">
                  <c:v>1.1031461797907522</c:v>
                </c:pt>
                <c:pt idx="9">
                  <c:v>1.0937196805551677</c:v>
                </c:pt>
                <c:pt idx="10">
                  <c:v>1.0844053345126001</c:v>
                </c:pt>
                <c:pt idx="11">
                  <c:v>1.0752096412018199</c:v>
                </c:pt>
                <c:pt idx="12">
                  <c:v>1.0661417263968123</c:v>
                </c:pt>
                <c:pt idx="13">
                  <c:v>1.0572146048739</c:v>
                </c:pt>
                <c:pt idx="14">
                  <c:v>1.0484719011406001</c:v>
                </c:pt>
                <c:pt idx="15">
                  <c:v>1.0400582078311</c:v>
                </c:pt>
                <c:pt idx="16">
                  <c:v>1.0321341260411301</c:v>
                </c:pt>
                <c:pt idx="17">
                  <c:v>1.0248475469383223</c:v>
                </c:pt>
                <c:pt idx="18">
                  <c:v>1.0183300019085681</c:v>
                </c:pt>
                <c:pt idx="19">
                  <c:v>1.0126916157756729</c:v>
                </c:pt>
                <c:pt idx="20">
                  <c:v>1.0080146137182799</c:v>
                </c:pt>
                <c:pt idx="21">
                  <c:v>1.00434605424754</c:v>
                </c:pt>
                <c:pt idx="22">
                  <c:v>1.0016915790093592</c:v>
                </c:pt>
                <c:pt idx="23">
                  <c:v>1.0000129577232195</c:v>
                </c:pt>
                <c:pt idx="24">
                  <c:v>0.999232002528603</c:v>
                </c:pt>
                <c:pt idx="25">
                  <c:v>0.99924128251014765</c:v>
                </c:pt>
                <c:pt idx="26">
                  <c:v>0.99991897801802099</c:v>
                </c:pt>
                <c:pt idx="27">
                  <c:v>1.0108243800076708</c:v>
                </c:pt>
                <c:pt idx="28">
                  <c:v>1.0244414519790599</c:v>
                </c:pt>
                <c:pt idx="29">
                  <c:v>1.03981411450628</c:v>
                </c:pt>
                <c:pt idx="30">
                  <c:v>1.0567366811972299</c:v>
                </c:pt>
                <c:pt idx="31">
                  <c:v>1.0749647900132604</c:v>
                </c:pt>
                <c:pt idx="32">
                  <c:v>1.0942207272361699</c:v>
                </c:pt>
                <c:pt idx="33">
                  <c:v>1.1141959024594099</c:v>
                </c:pt>
                <c:pt idx="34">
                  <c:v>1.1346121248619345</c:v>
                </c:pt>
                <c:pt idx="35">
                  <c:v>1.1554132080263799</c:v>
                </c:pt>
                <c:pt idx="36">
                  <c:v>1.1766029357256707</c:v>
                </c:pt>
                <c:pt idx="37">
                  <c:v>1.1981864558068422</c:v>
                </c:pt>
                <c:pt idx="38">
                  <c:v>1.2201697572648056</c:v>
                </c:pt>
                <c:pt idx="39">
                  <c:v>1.2425592795045</c:v>
                </c:pt>
                <c:pt idx="40">
                  <c:v>1.2653619191093592</c:v>
                </c:pt>
              </c:numCache>
            </c:numRef>
          </c:yVal>
          <c:smooth val="1"/>
        </c:ser>
        <c:axId val="311028352"/>
        <c:axId val="311165696"/>
      </c:scatterChart>
      <c:valAx>
        <c:axId val="311028352"/>
        <c:scaling>
          <c:orientation val="minMax"/>
          <c:max val="190"/>
          <c:min val="150"/>
        </c:scaling>
        <c:axPos val="b"/>
        <c:title>
          <c:tx>
            <c:rich>
              <a:bodyPr/>
              <a:lstStyle/>
              <a:p>
                <a:pPr>
                  <a:defRPr sz="1700"/>
                </a:pPr>
                <a:r>
                  <a:rPr lang="en-US" sz="1700" dirty="0" smtClean="0"/>
                  <a:t>Donor </a:t>
                </a:r>
                <a:r>
                  <a:rPr lang="en-US" sz="1700" baseline="0" dirty="0" smtClean="0"/>
                  <a:t>Height (cm)</a:t>
                </a:r>
                <a:endParaRPr lang="en-US" sz="1700" dirty="0"/>
              </a:p>
            </c:rich>
          </c:tx>
        </c:title>
        <c:numFmt formatCode="#,##0" sourceLinked="0"/>
        <c:tickLblPos val="nextTo"/>
        <c:txPr>
          <a:bodyPr rot="0"/>
          <a:lstStyle/>
          <a:p>
            <a:pPr>
              <a:defRPr sz="1500" b="1"/>
            </a:pPr>
            <a:endParaRPr lang="en-US"/>
          </a:p>
        </c:txPr>
        <c:crossAx val="311165696"/>
        <c:crosses val="autoZero"/>
        <c:crossBetween val="midCat"/>
        <c:majorUnit val="10"/>
      </c:valAx>
      <c:valAx>
        <c:axId val="31116569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102835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46"/>
          <c:h val="0.77074260114041226"/>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Sheet1!$B$2:$B$52</c:f>
              <c:numCache>
                <c:formatCode>General</c:formatCode>
                <c:ptCount val="51"/>
                <c:pt idx="0">
                  <c:v>0.89200156040812895</c:v>
                </c:pt>
                <c:pt idx="1">
                  <c:v>0.89784602597284957</c:v>
                </c:pt>
                <c:pt idx="2">
                  <c:v>0.90372878494338205</c:v>
                </c:pt>
                <c:pt idx="3">
                  <c:v>0.90965008822118465</c:v>
                </c:pt>
                <c:pt idx="4">
                  <c:v>0.9156101883516331</c:v>
                </c:pt>
                <c:pt idx="5">
                  <c:v>0.92160933953483315</c:v>
                </c:pt>
                <c:pt idx="6">
                  <c:v>0.92764779763637806</c:v>
                </c:pt>
                <c:pt idx="7">
                  <c:v>0.93372582019834915</c:v>
                </c:pt>
                <c:pt idx="8">
                  <c:v>0.93984366645025263</c:v>
                </c:pt>
                <c:pt idx="9">
                  <c:v>0.94600159732010614</c:v>
                </c:pt>
                <c:pt idx="10">
                  <c:v>0.95219987544551798</c:v>
                </c:pt>
                <c:pt idx="11">
                  <c:v>0.95843876518492022</c:v>
                </c:pt>
                <c:pt idx="12">
                  <c:v>0.96471853262890128</c:v>
                </c:pt>
                <c:pt idx="13">
                  <c:v>0.97103944561139865</c:v>
                </c:pt>
                <c:pt idx="14">
                  <c:v>0.977401773721296</c:v>
                </c:pt>
                <c:pt idx="15">
                  <c:v>0.98380578831382404</c:v>
                </c:pt>
                <c:pt idx="16">
                  <c:v>0.99025176252214497</c:v>
                </c:pt>
                <c:pt idx="17">
                  <c:v>0.99673997126901903</c:v>
                </c:pt>
                <c:pt idx="18">
                  <c:v>1.0032706912785199</c:v>
                </c:pt>
                <c:pt idx="19">
                  <c:v>1.0098442010878292</c:v>
                </c:pt>
                <c:pt idx="20">
                  <c:v>1.0164607810591604</c:v>
                </c:pt>
                <c:pt idx="21">
                  <c:v>1.0231207133916498</c:v>
                </c:pt>
                <c:pt idx="22">
                  <c:v>1.0298242821334054</c:v>
                </c:pt>
                <c:pt idx="23">
                  <c:v>1.03657177319375</c:v>
                </c:pt>
                <c:pt idx="24">
                  <c:v>1.0433634743551499</c:v>
                </c:pt>
                <c:pt idx="25">
                  <c:v>1.0501996752857399</c:v>
                </c:pt>
                <c:pt idx="26">
                  <c:v>1.05708066755159</c:v>
                </c:pt>
                <c:pt idx="27">
                  <c:v>1.06400674462909</c:v>
                </c:pt>
                <c:pt idx="28">
                  <c:v>1.07097820191754</c:v>
                </c:pt>
                <c:pt idx="29">
                  <c:v>1.0779953367517101</c:v>
                </c:pt>
                <c:pt idx="30">
                  <c:v>1.08505844841453</c:v>
                </c:pt>
                <c:pt idx="31">
                  <c:v>1.0921678381498701</c:v>
                </c:pt>
                <c:pt idx="32">
                  <c:v>1.0993238091753399</c:v>
                </c:pt>
                <c:pt idx="33">
                  <c:v>1.10652666669531</c:v>
                </c:pt>
                <c:pt idx="34">
                  <c:v>1.1137767179138098</c:v>
                </c:pt>
                <c:pt idx="35">
                  <c:v>1.1210742720477498</c:v>
                </c:pt>
                <c:pt idx="36">
                  <c:v>1.12841964034002</c:v>
                </c:pt>
                <c:pt idx="37">
                  <c:v>1.1358131360728101</c:v>
                </c:pt>
                <c:pt idx="38">
                  <c:v>1.14325507458098</c:v>
                </c:pt>
                <c:pt idx="39">
                  <c:v>1.15074577326542</c:v>
                </c:pt>
                <c:pt idx="40">
                  <c:v>1.158285551606772</c:v>
                </c:pt>
                <c:pt idx="41">
                  <c:v>1.1658747311788</c:v>
                </c:pt>
                <c:pt idx="42">
                  <c:v>1.1735136356623699</c:v>
                </c:pt>
                <c:pt idx="43">
                  <c:v>1.18120259085906</c:v>
                </c:pt>
                <c:pt idx="44">
                  <c:v>1.1889419247051622</c:v>
                </c:pt>
                <c:pt idx="45">
                  <c:v>1.1967319672855901</c:v>
                </c:pt>
                <c:pt idx="46">
                  <c:v>1.2045730508480399</c:v>
                </c:pt>
                <c:pt idx="47">
                  <c:v>1.21246550981712</c:v>
                </c:pt>
                <c:pt idx="48">
                  <c:v>1.2204096808085798</c:v>
                </c:pt>
                <c:pt idx="49">
                  <c:v>1.2284059026437595</c:v>
                </c:pt>
                <c:pt idx="50">
                  <c:v>1.23645451636391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Sheet1!$C$2:$C$52</c:f>
              <c:numCache>
                <c:formatCode>General</c:formatCode>
                <c:ptCount val="51"/>
                <c:pt idx="0">
                  <c:v>0.8489419119643038</c:v>
                </c:pt>
                <c:pt idx="1">
                  <c:v>0.85692357465991364</c:v>
                </c:pt>
                <c:pt idx="2">
                  <c:v>0.86498028010991201</c:v>
                </c:pt>
                <c:pt idx="3">
                  <c:v>0.87311273385839105</c:v>
                </c:pt>
                <c:pt idx="4">
                  <c:v>0.88132164808289704</c:v>
                </c:pt>
                <c:pt idx="5">
                  <c:v>0.88960774165679601</c:v>
                </c:pt>
                <c:pt idx="6">
                  <c:v>0.89797174021222359</c:v>
                </c:pt>
                <c:pt idx="7">
                  <c:v>0.90641437620363596</c:v>
                </c:pt>
                <c:pt idx="8">
                  <c:v>0.91493638897193419</c:v>
                </c:pt>
                <c:pt idx="9">
                  <c:v>0.92353852480927257</c:v>
                </c:pt>
                <c:pt idx="10">
                  <c:v>0.93222153702430277</c:v>
                </c:pt>
                <c:pt idx="11">
                  <c:v>0.94098618600822959</c:v>
                </c:pt>
                <c:pt idx="12">
                  <c:v>0.94983323930139563</c:v>
                </c:pt>
                <c:pt idx="13">
                  <c:v>0.95876347166045595</c:v>
                </c:pt>
                <c:pt idx="14">
                  <c:v>0.96777766512625296</c:v>
                </c:pt>
                <c:pt idx="15">
                  <c:v>0.97687660909229401</c:v>
                </c:pt>
                <c:pt idx="16">
                  <c:v>0.98606110037388095</c:v>
                </c:pt>
                <c:pt idx="17">
                  <c:v>0.99533194327789098</c:v>
                </c:pt>
                <c:pt idx="18">
                  <c:v>1.0018534377753798</c:v>
                </c:pt>
                <c:pt idx="19">
                  <c:v>1.0055706253878898</c:v>
                </c:pt>
                <c:pt idx="20">
                  <c:v>1.0093016049216799</c:v>
                </c:pt>
                <c:pt idx="21">
                  <c:v>1.0130464275490698</c:v>
                </c:pt>
                <c:pt idx="22">
                  <c:v>1.0168051446322295</c:v>
                </c:pt>
                <c:pt idx="23">
                  <c:v>1.0205778077239001</c:v>
                </c:pt>
                <c:pt idx="24">
                  <c:v>1.0243644685681299</c:v>
                </c:pt>
                <c:pt idx="25">
                  <c:v>1.0281651791009101</c:v>
                </c:pt>
                <c:pt idx="26">
                  <c:v>1.0319799914509598</c:v>
                </c:pt>
                <c:pt idx="27">
                  <c:v>1.0358089579404004</c:v>
                </c:pt>
                <c:pt idx="28">
                  <c:v>1.0396521310855216</c:v>
                </c:pt>
                <c:pt idx="29">
                  <c:v>1.0435095635973699</c:v>
                </c:pt>
                <c:pt idx="30">
                  <c:v>1.0473813083826604</c:v>
                </c:pt>
                <c:pt idx="31">
                  <c:v>1.0512674185443998</c:v>
                </c:pt>
                <c:pt idx="32">
                  <c:v>1.0551679473825499</c:v>
                </c:pt>
                <c:pt idx="33">
                  <c:v>1.05908294839492</c:v>
                </c:pt>
                <c:pt idx="34">
                  <c:v>1.0630124752777501</c:v>
                </c:pt>
                <c:pt idx="35">
                  <c:v>1.0669565819265543</c:v>
                </c:pt>
                <c:pt idx="36">
                  <c:v>1.0709153224367807</c:v>
                </c:pt>
                <c:pt idx="37">
                  <c:v>1.0748887511045899</c:v>
                </c:pt>
                <c:pt idx="38">
                  <c:v>1.07887692242764</c:v>
                </c:pt>
                <c:pt idx="39">
                  <c:v>1.08287989110575</c:v>
                </c:pt>
                <c:pt idx="40">
                  <c:v>1.08689771204171</c:v>
                </c:pt>
                <c:pt idx="41">
                  <c:v>1.0909304403419999</c:v>
                </c:pt>
                <c:pt idx="42">
                  <c:v>1.0949781313176001</c:v>
                </c:pt>
                <c:pt idx="43">
                  <c:v>1.0990408404846599</c:v>
                </c:pt>
                <c:pt idx="44">
                  <c:v>1.1031186235653601</c:v>
                </c:pt>
                <c:pt idx="45">
                  <c:v>1.1072115364885895</c:v>
                </c:pt>
                <c:pt idx="46">
                  <c:v>1.11131963539076</c:v>
                </c:pt>
                <c:pt idx="47">
                  <c:v>1.1154429766165943</c:v>
                </c:pt>
                <c:pt idx="48">
                  <c:v>1.1195816167198198</c:v>
                </c:pt>
                <c:pt idx="49">
                  <c:v>1.1237356124640476</c:v>
                </c:pt>
                <c:pt idx="50">
                  <c:v>1.12790502082349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60</c:v>
                </c:pt>
                <c:pt idx="1">
                  <c:v>66</c:v>
                </c:pt>
                <c:pt idx="2">
                  <c:v>72</c:v>
                </c:pt>
                <c:pt idx="3">
                  <c:v>78</c:v>
                </c:pt>
                <c:pt idx="4">
                  <c:v>84</c:v>
                </c:pt>
                <c:pt idx="5">
                  <c:v>90</c:v>
                </c:pt>
                <c:pt idx="6">
                  <c:v>96</c:v>
                </c:pt>
                <c:pt idx="7">
                  <c:v>102</c:v>
                </c:pt>
                <c:pt idx="8">
                  <c:v>108</c:v>
                </c:pt>
                <c:pt idx="9">
                  <c:v>114</c:v>
                </c:pt>
                <c:pt idx="10">
                  <c:v>120</c:v>
                </c:pt>
                <c:pt idx="11">
                  <c:v>126</c:v>
                </c:pt>
                <c:pt idx="12">
                  <c:v>132</c:v>
                </c:pt>
                <c:pt idx="13">
                  <c:v>138</c:v>
                </c:pt>
                <c:pt idx="14">
                  <c:v>144</c:v>
                </c:pt>
                <c:pt idx="15">
                  <c:v>150</c:v>
                </c:pt>
                <c:pt idx="16">
                  <c:v>156</c:v>
                </c:pt>
                <c:pt idx="17">
                  <c:v>162</c:v>
                </c:pt>
                <c:pt idx="18">
                  <c:v>168</c:v>
                </c:pt>
                <c:pt idx="19">
                  <c:v>174</c:v>
                </c:pt>
                <c:pt idx="20">
                  <c:v>180</c:v>
                </c:pt>
                <c:pt idx="21">
                  <c:v>186</c:v>
                </c:pt>
                <c:pt idx="22">
                  <c:v>192</c:v>
                </c:pt>
                <c:pt idx="23">
                  <c:v>198</c:v>
                </c:pt>
                <c:pt idx="24">
                  <c:v>204</c:v>
                </c:pt>
                <c:pt idx="25">
                  <c:v>210</c:v>
                </c:pt>
                <c:pt idx="26">
                  <c:v>216</c:v>
                </c:pt>
                <c:pt idx="27">
                  <c:v>222</c:v>
                </c:pt>
                <c:pt idx="28">
                  <c:v>228</c:v>
                </c:pt>
                <c:pt idx="29">
                  <c:v>234</c:v>
                </c:pt>
                <c:pt idx="30">
                  <c:v>240</c:v>
                </c:pt>
                <c:pt idx="31">
                  <c:v>245.99999999999997</c:v>
                </c:pt>
                <c:pt idx="32">
                  <c:v>252</c:v>
                </c:pt>
                <c:pt idx="33">
                  <c:v>258</c:v>
                </c:pt>
                <c:pt idx="34">
                  <c:v>264</c:v>
                </c:pt>
                <c:pt idx="35">
                  <c:v>270</c:v>
                </c:pt>
                <c:pt idx="36">
                  <c:v>276</c:v>
                </c:pt>
                <c:pt idx="37">
                  <c:v>282</c:v>
                </c:pt>
                <c:pt idx="38">
                  <c:v>288</c:v>
                </c:pt>
                <c:pt idx="39">
                  <c:v>294</c:v>
                </c:pt>
                <c:pt idx="40">
                  <c:v>300</c:v>
                </c:pt>
                <c:pt idx="41">
                  <c:v>306</c:v>
                </c:pt>
                <c:pt idx="42">
                  <c:v>312</c:v>
                </c:pt>
                <c:pt idx="43">
                  <c:v>318</c:v>
                </c:pt>
                <c:pt idx="44">
                  <c:v>324</c:v>
                </c:pt>
                <c:pt idx="45">
                  <c:v>330</c:v>
                </c:pt>
                <c:pt idx="46">
                  <c:v>336</c:v>
                </c:pt>
                <c:pt idx="47">
                  <c:v>342</c:v>
                </c:pt>
                <c:pt idx="48">
                  <c:v>348</c:v>
                </c:pt>
                <c:pt idx="49">
                  <c:v>354</c:v>
                </c:pt>
                <c:pt idx="50">
                  <c:v>360</c:v>
                </c:pt>
              </c:numCache>
            </c:numRef>
          </c:xVal>
          <c:yVal>
            <c:numRef>
              <c:f>Sheet1!$D$2:$D$52</c:f>
              <c:numCache>
                <c:formatCode>General</c:formatCode>
                <c:ptCount val="51"/>
                <c:pt idx="0">
                  <c:v>0.93724526090308402</c:v>
                </c:pt>
                <c:pt idx="1">
                  <c:v>0.94072273210031265</c:v>
                </c:pt>
                <c:pt idx="2">
                  <c:v>0.94421310579641793</c:v>
                </c:pt>
                <c:pt idx="3">
                  <c:v>0.94771642986369697</c:v>
                </c:pt>
                <c:pt idx="4">
                  <c:v>0.95123275235203097</c:v>
                </c:pt>
                <c:pt idx="5">
                  <c:v>0.95476212148960549</c:v>
                </c:pt>
                <c:pt idx="6">
                  <c:v>0.95830458568354804</c:v>
                </c:pt>
                <c:pt idx="7">
                  <c:v>0.96186019352059016</c:v>
                </c:pt>
                <c:pt idx="8">
                  <c:v>0.96542899376771696</c:v>
                </c:pt>
                <c:pt idx="9">
                  <c:v>0.96901103537289135</c:v>
                </c:pt>
                <c:pt idx="10">
                  <c:v>0.97260636746564599</c:v>
                </c:pt>
                <c:pt idx="11">
                  <c:v>0.97621503935783505</c:v>
                </c:pt>
                <c:pt idx="12">
                  <c:v>0.97983710054425599</c:v>
                </c:pt>
                <c:pt idx="13">
                  <c:v>0.98347260070334597</c:v>
                </c:pt>
                <c:pt idx="14">
                  <c:v>0.98712158969788699</c:v>
                </c:pt>
                <c:pt idx="15">
                  <c:v>0.99078411757563301</c:v>
                </c:pt>
                <c:pt idx="16">
                  <c:v>0.9944602345700535</c:v>
                </c:pt>
                <c:pt idx="17">
                  <c:v>0.998149991100997</c:v>
                </c:pt>
                <c:pt idx="18">
                  <c:v>1.0046899496732207</c:v>
                </c:pt>
                <c:pt idx="19">
                  <c:v>1.0141359390618343</c:v>
                </c:pt>
                <c:pt idx="20">
                  <c:v>1.0236707386505999</c:v>
                </c:pt>
                <c:pt idx="21">
                  <c:v>1.0332951834237101</c:v>
                </c:pt>
                <c:pt idx="22">
                  <c:v>1.0430101162157601</c:v>
                </c:pt>
                <c:pt idx="23">
                  <c:v>1.0528163877856098</c:v>
                </c:pt>
                <c:pt idx="24">
                  <c:v>1.06271485689085</c:v>
                </c:pt>
                <c:pt idx="25">
                  <c:v>1.0727063903630198</c:v>
                </c:pt>
                <c:pt idx="26">
                  <c:v>1.08279186318353</c:v>
                </c:pt>
                <c:pt idx="27">
                  <c:v>1.0929721585602601</c:v>
                </c:pt>
                <c:pt idx="28">
                  <c:v>1.10324816800494</c:v>
                </c:pt>
                <c:pt idx="29">
                  <c:v>1.1136207914111698</c:v>
                </c:pt>
                <c:pt idx="30">
                  <c:v>1.1240909371332701</c:v>
                </c:pt>
                <c:pt idx="31">
                  <c:v>1.1346595220658307</c:v>
                </c:pt>
                <c:pt idx="32">
                  <c:v>1.1453274717239301</c:v>
                </c:pt>
                <c:pt idx="33">
                  <c:v>1.1560957203243201</c:v>
                </c:pt>
                <c:pt idx="34">
                  <c:v>1.1669652108671098</c:v>
                </c:pt>
                <c:pt idx="35">
                  <c:v>1.1779368952183904</c:v>
                </c:pt>
                <c:pt idx="36">
                  <c:v>1.1890117341936601</c:v>
                </c:pt>
                <c:pt idx="37">
                  <c:v>1.2001906976418104</c:v>
                </c:pt>
                <c:pt idx="38">
                  <c:v>1.2114747645302499</c:v>
                </c:pt>
                <c:pt idx="39">
                  <c:v>1.2228649230304398</c:v>
                </c:pt>
                <c:pt idx="40">
                  <c:v>1.23436217060459</c:v>
                </c:pt>
                <c:pt idx="41">
                  <c:v>1.2459675140929298</c:v>
                </c:pt>
                <c:pt idx="42">
                  <c:v>1.2576819698018895</c:v>
                </c:pt>
                <c:pt idx="43">
                  <c:v>1.2695065635931</c:v>
                </c:pt>
                <c:pt idx="44">
                  <c:v>1.2814423309732501</c:v>
                </c:pt>
                <c:pt idx="45">
                  <c:v>1.2934903171847356</c:v>
                </c:pt>
                <c:pt idx="46">
                  <c:v>1.3056515772972599</c:v>
                </c:pt>
                <c:pt idx="47">
                  <c:v>1.3179271763001099</c:v>
                </c:pt>
                <c:pt idx="48">
                  <c:v>1.3303181891955411</c:v>
                </c:pt>
                <c:pt idx="49">
                  <c:v>1.34282570109281</c:v>
                </c:pt>
                <c:pt idx="50">
                  <c:v>1.35545080730335</c:v>
                </c:pt>
              </c:numCache>
            </c:numRef>
          </c:yVal>
          <c:smooth val="1"/>
        </c:ser>
        <c:axId val="311331072"/>
        <c:axId val="311345536"/>
      </c:scatterChart>
      <c:valAx>
        <c:axId val="311331072"/>
        <c:scaling>
          <c:orientation val="minMax"/>
          <c:max val="360"/>
          <c:min val="6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311345536"/>
        <c:crosses val="autoZero"/>
        <c:crossBetween val="midCat"/>
        <c:majorUnit val="60"/>
      </c:valAx>
      <c:valAx>
        <c:axId val="31134553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133107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8"/>
          <c:h val="0.77074260114041249"/>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1.125655912731212</c:v>
                </c:pt>
                <c:pt idx="1">
                  <c:v>1.1171900609635101</c:v>
                </c:pt>
                <c:pt idx="2">
                  <c:v>1.1087878793150443</c:v>
                </c:pt>
                <c:pt idx="3">
                  <c:v>1.1004488889344599</c:v>
                </c:pt>
                <c:pt idx="4">
                  <c:v>1.0921726145718806</c:v>
                </c:pt>
                <c:pt idx="5">
                  <c:v>1.0839635041615701</c:v>
                </c:pt>
                <c:pt idx="6">
                  <c:v>1.075845392249887</c:v>
                </c:pt>
                <c:pt idx="7">
                  <c:v>1.0678462352687899</c:v>
                </c:pt>
                <c:pt idx="8">
                  <c:v>1.0599931452800504</c:v>
                </c:pt>
                <c:pt idx="9">
                  <c:v>1.0523124250395095</c:v>
                </c:pt>
                <c:pt idx="10">
                  <c:v>1.0448296099846202</c:v>
                </c:pt>
                <c:pt idx="11">
                  <c:v>1.0375695163623893</c:v>
                </c:pt>
                <c:pt idx="12">
                  <c:v>1.0305562950177698</c:v>
                </c:pt>
                <c:pt idx="13">
                  <c:v>1.0238134918824198</c:v>
                </c:pt>
                <c:pt idx="14">
                  <c:v>1.0173641124428376</c:v>
                </c:pt>
                <c:pt idx="15">
                  <c:v>1.0112306940867499</c:v>
                </c:pt>
                <c:pt idx="16">
                  <c:v>1.0054353793208499</c:v>
                </c:pt>
                <c:pt idx="17">
                  <c:v>1</c:v>
                </c:pt>
                <c:pt idx="18">
                  <c:v>0.994940137890441</c:v>
                </c:pt>
                <c:pt idx="19">
                  <c:v>0.99024738556086656</c:v>
                </c:pt>
                <c:pt idx="20">
                  <c:v>0.98590783141518135</c:v>
                </c:pt>
                <c:pt idx="21">
                  <c:v>0.9819081051291475</c:v>
                </c:pt>
                <c:pt idx="22">
                  <c:v>0.97823534017992197</c:v>
                </c:pt>
                <c:pt idx="23">
                  <c:v>0.97487713424046163</c:v>
                </c:pt>
                <c:pt idx="24">
                  <c:v>0.97182151734881617</c:v>
                </c:pt>
                <c:pt idx="25">
                  <c:v>0.96905691482742551</c:v>
                </c:pt>
                <c:pt idx="26">
                  <c:v>0.96657212194372888</c:v>
                </c:pt>
                <c:pt idx="27">
                  <c:v>0.96435627449600403</c:v>
                </c:pt>
                <c:pt idx="28">
                  <c:v>0.96239880688700763</c:v>
                </c:pt>
                <c:pt idx="29">
                  <c:v>0.96068945398323935</c:v>
                </c:pt>
                <c:pt idx="30">
                  <c:v>0.9592181894965095</c:v>
                </c:pt>
                <c:pt idx="31">
                  <c:v>0.95797524449072402</c:v>
                </c:pt>
                <c:pt idx="32">
                  <c:v>0.95695103997596098</c:v>
                </c:pt>
                <c:pt idx="33">
                  <c:v>0.9561361993001275</c:v>
                </c:pt>
                <c:pt idx="34">
                  <c:v>0.95552152789087563</c:v>
                </c:pt>
                <c:pt idx="35">
                  <c:v>0.95509794936953663</c:v>
                </c:pt>
                <c:pt idx="36">
                  <c:v>0.95485657128318469</c:v>
                </c:pt>
                <c:pt idx="37">
                  <c:v>0.95478855611171964</c:v>
                </c:pt>
                <c:pt idx="38">
                  <c:v>0.95488522795282604</c:v>
                </c:pt>
                <c:pt idx="39">
                  <c:v>0.95513795097221466</c:v>
                </c:pt>
                <c:pt idx="40">
                  <c:v>0.95553817075345149</c:v>
                </c:pt>
                <c:pt idx="41">
                  <c:v>0.95607741181015404</c:v>
                </c:pt>
                <c:pt idx="42">
                  <c:v>0.95674721999660062</c:v>
                </c:pt>
                <c:pt idx="43">
                  <c:v>0.95753916156831698</c:v>
                </c:pt>
                <c:pt idx="44">
                  <c:v>0.9584448566954078</c:v>
                </c:pt>
                <c:pt idx="45">
                  <c:v>0.95945591294742905</c:v>
                </c:pt>
                <c:pt idx="46">
                  <c:v>0.96056393789733785</c:v>
                </c:pt>
                <c:pt idx="47">
                  <c:v>0.96176054135521649</c:v>
                </c:pt>
                <c:pt idx="48">
                  <c:v>0.96303730462722159</c:v>
                </c:pt>
                <c:pt idx="49">
                  <c:v>0.96438578420521659</c:v>
                </c:pt>
                <c:pt idx="50">
                  <c:v>0.96579752759240933</c:v>
                </c:pt>
                <c:pt idx="51">
                  <c:v>0.96726402215973994</c:v>
                </c:pt>
                <c:pt idx="52">
                  <c:v>0.96877668969835895</c:v>
                </c:pt>
                <c:pt idx="53">
                  <c:v>0.97032697256247846</c:v>
                </c:pt>
                <c:pt idx="54">
                  <c:v>0.97190619395316102</c:v>
                </c:pt>
                <c:pt idx="55">
                  <c:v>0.97350566830879215</c:v>
                </c:pt>
                <c:pt idx="56">
                  <c:v>0.97511660815854595</c:v>
                </c:pt>
                <c:pt idx="57">
                  <c:v>0.97673169984249764</c:v>
                </c:pt>
                <c:pt idx="58">
                  <c:v>0.97834946661282618</c:v>
                </c:pt>
                <c:pt idx="59">
                  <c:v>0.97996991290027746</c:v>
                </c:pt>
                <c:pt idx="60">
                  <c:v>0.98159304314295093</c:v>
                </c:pt>
                <c:pt idx="61">
                  <c:v>0.98321886178632045</c:v>
                </c:pt>
                <c:pt idx="62">
                  <c:v>0.98484737328320004</c:v>
                </c:pt>
                <c:pt idx="63">
                  <c:v>0.98647858209375849</c:v>
                </c:pt>
                <c:pt idx="64">
                  <c:v>0.98811249268558665</c:v>
                </c:pt>
                <c:pt idx="65">
                  <c:v>0.98974910953365502</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1.0572363580972692</c:v>
                </c:pt>
                <c:pt idx="1">
                  <c:v>1.0535383820621242</c:v>
                </c:pt>
                <c:pt idx="2">
                  <c:v>1.0498529717159006</c:v>
                </c:pt>
                <c:pt idx="3">
                  <c:v>1.0461799974556198</c:v>
                </c:pt>
                <c:pt idx="4">
                  <c:v>1.0425193004846898</c:v>
                </c:pt>
                <c:pt idx="5">
                  <c:v>1.0388725429543</c:v>
                </c:pt>
                <c:pt idx="6">
                  <c:v>1.0352487708148499</c:v>
                </c:pt>
                <c:pt idx="7">
                  <c:v>1.03165880354454</c:v>
                </c:pt>
                <c:pt idx="8">
                  <c:v>1.0281133904822399</c:v>
                </c:pt>
                <c:pt idx="9">
                  <c:v>1.0246232401614679</c:v>
                </c:pt>
                <c:pt idx="10">
                  <c:v>1.0211990555708192</c:v>
                </c:pt>
                <c:pt idx="11">
                  <c:v>1.0178515768076699</c:v>
                </c:pt>
                <c:pt idx="12">
                  <c:v>1.0145916332225098</c:v>
                </c:pt>
                <c:pt idx="13">
                  <c:v>1.0114302084930598</c:v>
                </c:pt>
                <c:pt idx="14">
                  <c:v>1.0083785215983443</c:v>
                </c:pt>
                <c:pt idx="15">
                  <c:v>1.00544813079816</c:v>
                </c:pt>
                <c:pt idx="16">
                  <c:v>1.00265106537782</c:v>
                </c:pt>
                <c:pt idx="17">
                  <c:v>1</c:v>
                </c:pt>
                <c:pt idx="18">
                  <c:v>0.9923810424319075</c:v>
                </c:pt>
                <c:pt idx="19">
                  <c:v>0.98534940886791456</c:v>
                </c:pt>
                <c:pt idx="20">
                  <c:v>0.97887559779120004</c:v>
                </c:pt>
                <c:pt idx="21">
                  <c:v>0.97293120483986495</c:v>
                </c:pt>
                <c:pt idx="22">
                  <c:v>0.96748877775719999</c:v>
                </c:pt>
                <c:pt idx="23">
                  <c:v>0.96252167252644338</c:v>
                </c:pt>
                <c:pt idx="24">
                  <c:v>0.95800392663281364</c:v>
                </c:pt>
                <c:pt idx="25">
                  <c:v>0.95391013118540602</c:v>
                </c:pt>
                <c:pt idx="26">
                  <c:v>0.95021532930251751</c:v>
                </c:pt>
                <c:pt idx="27">
                  <c:v>0.94689491967854156</c:v>
                </c:pt>
                <c:pt idx="28">
                  <c:v>0.94392455741854853</c:v>
                </c:pt>
                <c:pt idx="29">
                  <c:v>0.94128013649813613</c:v>
                </c:pt>
                <c:pt idx="30">
                  <c:v>0.93893770524244058</c:v>
                </c:pt>
                <c:pt idx="31">
                  <c:v>0.93687352236811106</c:v>
                </c:pt>
                <c:pt idx="32">
                  <c:v>0.93506402546470202</c:v>
                </c:pt>
                <c:pt idx="33">
                  <c:v>0.93348594389669359</c:v>
                </c:pt>
                <c:pt idx="34">
                  <c:v>0.93211640012220764</c:v>
                </c:pt>
                <c:pt idx="35">
                  <c:v>0.93093298925955059</c:v>
                </c:pt>
                <c:pt idx="36">
                  <c:v>0.92991404922877663</c:v>
                </c:pt>
                <c:pt idx="37">
                  <c:v>0.92903870334430305</c:v>
                </c:pt>
                <c:pt idx="38">
                  <c:v>0.92828719622579803</c:v>
                </c:pt>
                <c:pt idx="39">
                  <c:v>0.92764094143038833</c:v>
                </c:pt>
                <c:pt idx="40">
                  <c:v>0.92708273807803898</c:v>
                </c:pt>
                <c:pt idx="41">
                  <c:v>0.92659689094610298</c:v>
                </c:pt>
                <c:pt idx="42">
                  <c:v>0.92616922398699897</c:v>
                </c:pt>
                <c:pt idx="43">
                  <c:v>0.92578710517710106</c:v>
                </c:pt>
                <c:pt idx="44">
                  <c:v>0.92543945033028563</c:v>
                </c:pt>
                <c:pt idx="45">
                  <c:v>0.92511658257350105</c:v>
                </c:pt>
                <c:pt idx="46">
                  <c:v>0.92481013692146496</c:v>
                </c:pt>
                <c:pt idx="47">
                  <c:v>0.92451292804950758</c:v>
                </c:pt>
                <c:pt idx="48">
                  <c:v>0.92421877647468764</c:v>
                </c:pt>
                <c:pt idx="49">
                  <c:v>0.92392236341592149</c:v>
                </c:pt>
                <c:pt idx="50">
                  <c:v>0.92361909862379643</c:v>
                </c:pt>
                <c:pt idx="51">
                  <c:v>0.92330494545021158</c:v>
                </c:pt>
                <c:pt idx="52">
                  <c:v>0.92297629986776453</c:v>
                </c:pt>
                <c:pt idx="53">
                  <c:v>0.92262995052017904</c:v>
                </c:pt>
                <c:pt idx="54">
                  <c:v>0.92226288637379505</c:v>
                </c:pt>
                <c:pt idx="55">
                  <c:v>0.92187230501147499</c:v>
                </c:pt>
                <c:pt idx="56">
                  <c:v>0.92145548658966303</c:v>
                </c:pt>
                <c:pt idx="57">
                  <c:v>0.92101078181189955</c:v>
                </c:pt>
                <c:pt idx="58">
                  <c:v>0.92054028010091149</c:v>
                </c:pt>
                <c:pt idx="59">
                  <c:v>0.92004669834160002</c:v>
                </c:pt>
                <c:pt idx="60">
                  <c:v>0.91953241980227585</c:v>
                </c:pt>
                <c:pt idx="61">
                  <c:v>0.91899953949162505</c:v>
                </c:pt>
                <c:pt idx="62">
                  <c:v>0.91844990316710062</c:v>
                </c:pt>
                <c:pt idx="63">
                  <c:v>0.91788514080660322</c:v>
                </c:pt>
                <c:pt idx="64">
                  <c:v>0.91730669529602149</c:v>
                </c:pt>
                <c:pt idx="65">
                  <c:v>0.91671584700946063</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1.1985032714417243</c:v>
                </c:pt>
                <c:pt idx="1">
                  <c:v>1.1846873863984595</c:v>
                </c:pt>
                <c:pt idx="2">
                  <c:v>1.1710311771624098</c:v>
                </c:pt>
                <c:pt idx="3">
                  <c:v>1.15753289118727</c:v>
                </c:pt>
                <c:pt idx="4">
                  <c:v>1.144190826458739</c:v>
                </c:pt>
                <c:pt idx="5">
                  <c:v>1.1310115820492199</c:v>
                </c:pt>
                <c:pt idx="6">
                  <c:v>1.1180339843478695</c:v>
                </c:pt>
                <c:pt idx="7">
                  <c:v>1.1053030112862301</c:v>
                </c:pt>
                <c:pt idx="8">
                  <c:v>1.0928614279731299</c:v>
                </c:pt>
                <c:pt idx="9">
                  <c:v>1.08074987613789</c:v>
                </c:pt>
                <c:pt idx="10">
                  <c:v>1.06900697561888</c:v>
                </c:pt>
                <c:pt idx="11">
                  <c:v>1.05766943414375</c:v>
                </c:pt>
                <c:pt idx="12">
                  <c:v>1.0467721617489822</c:v>
                </c:pt>
                <c:pt idx="13">
                  <c:v>1.0363483880140298</c:v>
                </c:pt>
                <c:pt idx="14">
                  <c:v>1.0264297732621777</c:v>
                </c:pt>
                <c:pt idx="15">
                  <c:v>1.01704651422586</c:v>
                </c:pt>
                <c:pt idx="16">
                  <c:v>1.0082274251702201</c:v>
                </c:pt>
                <c:pt idx="17">
                  <c:v>1</c:v>
                </c:pt>
                <c:pt idx="18">
                  <c:v>0.99750583259793801</c:v>
                </c:pt>
                <c:pt idx="19">
                  <c:v>0.99516970912556557</c:v>
                </c:pt>
                <c:pt idx="20">
                  <c:v>0.99299058454322298</c:v>
                </c:pt>
                <c:pt idx="21">
                  <c:v>0.99096783217781803</c:v>
                </c:pt>
                <c:pt idx="22">
                  <c:v>0.98910127205329434</c:v>
                </c:pt>
                <c:pt idx="23">
                  <c:v>0.98739119750967563</c:v>
                </c:pt>
                <c:pt idx="24">
                  <c:v>0.98583840350387952</c:v>
                </c:pt>
                <c:pt idx="25">
                  <c:v>0.98444420860472703</c:v>
                </c:pt>
                <c:pt idx="26">
                  <c:v>0.98321047672908501</c:v>
                </c:pt>
                <c:pt idx="27">
                  <c:v>0.98213962799118204</c:v>
                </c:pt>
                <c:pt idx="28">
                  <c:v>0.9812346296303095</c:v>
                </c:pt>
                <c:pt idx="29">
                  <c:v>0.98049899409137098</c:v>
                </c:pt>
                <c:pt idx="30">
                  <c:v>0.97993671989494358</c:v>
                </c:pt>
                <c:pt idx="31">
                  <c:v>0.97955225240795596</c:v>
                </c:pt>
                <c:pt idx="32">
                  <c:v>0.97935036315397495</c:v>
                </c:pt>
                <c:pt idx="33">
                  <c:v>0.97933604420000198</c:v>
                </c:pt>
                <c:pt idx="34">
                  <c:v>0.97951435050730096</c:v>
                </c:pt>
                <c:pt idx="35">
                  <c:v>0.97989017836338654</c:v>
                </c:pt>
                <c:pt idx="36">
                  <c:v>0.98046811151936453</c:v>
                </c:pt>
                <c:pt idx="37">
                  <c:v>0.9812521088737115</c:v>
                </c:pt>
                <c:pt idx="38">
                  <c:v>0.98224536788798622</c:v>
                </c:pt>
                <c:pt idx="39">
                  <c:v>0.98345002321771158</c:v>
                </c:pt>
                <c:pt idx="40">
                  <c:v>0.98486700082424383</c:v>
                </c:pt>
                <c:pt idx="41">
                  <c:v>0.986495882195629</c:v>
                </c:pt>
                <c:pt idx="42">
                  <c:v>0.98833476568215539</c:v>
                </c:pt>
                <c:pt idx="43">
                  <c:v>0.99038022976303253</c:v>
                </c:pt>
                <c:pt idx="44">
                  <c:v>0.99262738691116859</c:v>
                </c:pt>
                <c:pt idx="45">
                  <c:v>0.99506988225091797</c:v>
                </c:pt>
                <c:pt idx="46">
                  <c:v>0.99770000560364402</c:v>
                </c:pt>
                <c:pt idx="47">
                  <c:v>1.0005088202058601</c:v>
                </c:pt>
                <c:pt idx="48">
                  <c:v>1.0034862672248004</c:v>
                </c:pt>
                <c:pt idx="49">
                  <c:v>1.0066213110575204</c:v>
                </c:pt>
                <c:pt idx="50">
                  <c:v>1.0099020967555199</c:v>
                </c:pt>
                <c:pt idx="51">
                  <c:v>1.0133160156620098</c:v>
                </c:pt>
                <c:pt idx="52">
                  <c:v>1.0168498092934399</c:v>
                </c:pt>
                <c:pt idx="53">
                  <c:v>1.0204897783249198</c:v>
                </c:pt>
                <c:pt idx="54">
                  <c:v>1.0242216875478356</c:v>
                </c:pt>
                <c:pt idx="55">
                  <c:v>1.0280309768255322</c:v>
                </c:pt>
                <c:pt idx="56">
                  <c:v>1.0319026945357499</c:v>
                </c:pt>
                <c:pt idx="57">
                  <c:v>1.0358237192407198</c:v>
                </c:pt>
                <c:pt idx="58">
                  <c:v>1.0397890233729499</c:v>
                </c:pt>
                <c:pt idx="59">
                  <c:v>1.04379596374924</c:v>
                </c:pt>
                <c:pt idx="60">
                  <c:v>1.04784223111332</c:v>
                </c:pt>
                <c:pt idx="61">
                  <c:v>1.05192580478025</c:v>
                </c:pt>
                <c:pt idx="62">
                  <c:v>1.0560449136291699</c:v>
                </c:pt>
                <c:pt idx="63">
                  <c:v>1.06019800263304</c:v>
                </c:pt>
                <c:pt idx="64">
                  <c:v>1.0643837041724</c:v>
                </c:pt>
                <c:pt idx="65">
                  <c:v>1.06860081345638</c:v>
                </c:pt>
              </c:numCache>
            </c:numRef>
          </c:yVal>
          <c:smooth val="1"/>
        </c:ser>
        <c:axId val="311408512"/>
        <c:axId val="311500800"/>
      </c:scatterChart>
      <c:valAx>
        <c:axId val="311408512"/>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311500800"/>
        <c:crosses val="autoZero"/>
        <c:crossBetween val="midCat"/>
        <c:majorUnit val="5"/>
      </c:valAx>
      <c:valAx>
        <c:axId val="3115008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140851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502"/>
          <c:h val="0.77074260114041204"/>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0.84560158658878593</c:v>
                </c:pt>
                <c:pt idx="1">
                  <c:v>0.866082582456285</c:v>
                </c:pt>
                <c:pt idx="2">
                  <c:v>0.88705962811668804</c:v>
                </c:pt>
                <c:pt idx="3">
                  <c:v>0.90854476351122249</c:v>
                </c:pt>
                <c:pt idx="4">
                  <c:v>0.930550268961573</c:v>
                </c:pt>
                <c:pt idx="5">
                  <c:v>0.95309524580189464</c:v>
                </c:pt>
                <c:pt idx="6">
                  <c:v>0.97622620099054203</c:v>
                </c:pt>
                <c:pt idx="7">
                  <c:v>1</c:v>
                </c:pt>
                <c:pt idx="8">
                  <c:v>1.0244779237393022</c:v>
                </c:pt>
                <c:pt idx="9">
                  <c:v>1.0497148853324456</c:v>
                </c:pt>
                <c:pt idx="10">
                  <c:v>1.0757237709811898</c:v>
                </c:pt>
                <c:pt idx="11">
                  <c:v>1.1025053976805399</c:v>
                </c:pt>
                <c:pt idx="12">
                  <c:v>1.1300590095593901</c:v>
                </c:pt>
                <c:pt idx="13">
                  <c:v>1.1583820969844201</c:v>
                </c:pt>
                <c:pt idx="14">
                  <c:v>1.1874703742812422</c:v>
                </c:pt>
                <c:pt idx="15">
                  <c:v>1.21731742758423</c:v>
                </c:pt>
                <c:pt idx="16">
                  <c:v>1.2479194927624127</c:v>
                </c:pt>
                <c:pt idx="17">
                  <c:v>1.27929093429955</c:v>
                </c:pt>
                <c:pt idx="18">
                  <c:v>1.3114509475107301</c:v>
                </c:pt>
                <c:pt idx="19">
                  <c:v>1.3444195059532122</c:v>
                </c:pt>
                <c:pt idx="20">
                  <c:v>1.37821678217364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0.75034092415304765</c:v>
                </c:pt>
                <c:pt idx="1">
                  <c:v>0.78223955511854104</c:v>
                </c:pt>
                <c:pt idx="2">
                  <c:v>0.81549355293951264</c:v>
                </c:pt>
                <c:pt idx="3">
                  <c:v>0.85015994084514201</c:v>
                </c:pt>
                <c:pt idx="4">
                  <c:v>0.88629713080315498</c:v>
                </c:pt>
                <c:pt idx="5">
                  <c:v>0.92382080322588156</c:v>
                </c:pt>
                <c:pt idx="6">
                  <c:v>0.96203485223072915</c:v>
                </c:pt>
                <c:pt idx="7">
                  <c:v>1</c:v>
                </c:pt>
                <c:pt idx="8">
                  <c:v>1.0123842521108892</c:v>
                </c:pt>
                <c:pt idx="9">
                  <c:v>1.0283930293324799</c:v>
                </c:pt>
                <c:pt idx="10">
                  <c:v>1.0474941276260099</c:v>
                </c:pt>
                <c:pt idx="11">
                  <c:v>1.06877836554224</c:v>
                </c:pt>
                <c:pt idx="12">
                  <c:v>1.09124977459564</c:v>
                </c:pt>
                <c:pt idx="13">
                  <c:v>1.1139699166601298</c:v>
                </c:pt>
                <c:pt idx="14">
                  <c:v>1.1362741060199799</c:v>
                </c:pt>
                <c:pt idx="15">
                  <c:v>1.1579153229794299</c:v>
                </c:pt>
                <c:pt idx="16">
                  <c:v>1.1790232636149798</c:v>
                </c:pt>
                <c:pt idx="17">
                  <c:v>1.1998448955136098</c:v>
                </c:pt>
                <c:pt idx="18">
                  <c:v>1.2205600419338301</c:v>
                </c:pt>
                <c:pt idx="19">
                  <c:v>1.2412903873885877</c:v>
                </c:pt>
                <c:pt idx="20">
                  <c:v>1.26211928345101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0.95295620993691466</c:v>
                </c:pt>
                <c:pt idx="1">
                  <c:v>0.95891218326395322</c:v>
                </c:pt>
                <c:pt idx="2">
                  <c:v>0.96490619821354162</c:v>
                </c:pt>
                <c:pt idx="3">
                  <c:v>0.97093916996733265</c:v>
                </c:pt>
                <c:pt idx="4">
                  <c:v>0.97701298240665957</c:v>
                </c:pt>
                <c:pt idx="5">
                  <c:v>0.98329734987367856</c:v>
                </c:pt>
                <c:pt idx="6">
                  <c:v>0.99062689183308905</c:v>
                </c:pt>
                <c:pt idx="7">
                  <c:v>1</c:v>
                </c:pt>
                <c:pt idx="8">
                  <c:v>1.0367160631358701</c:v>
                </c:pt>
                <c:pt idx="9">
                  <c:v>1.0714788111737601</c:v>
                </c:pt>
                <c:pt idx="10">
                  <c:v>1.1047141945096799</c:v>
                </c:pt>
                <c:pt idx="11">
                  <c:v>1.1372967409365899</c:v>
                </c:pt>
                <c:pt idx="12">
                  <c:v>1.1702484571504699</c:v>
                </c:pt>
                <c:pt idx="13">
                  <c:v>1.2045649191650698</c:v>
                </c:pt>
                <c:pt idx="14">
                  <c:v>1.2409733552185798</c:v>
                </c:pt>
                <c:pt idx="15">
                  <c:v>1.2797669139461099</c:v>
                </c:pt>
                <c:pt idx="16">
                  <c:v>1.3208416733369699</c:v>
                </c:pt>
                <c:pt idx="17">
                  <c:v>1.3639973805784698</c:v>
                </c:pt>
                <c:pt idx="18">
                  <c:v>1.4091101860108499</c:v>
                </c:pt>
                <c:pt idx="19">
                  <c:v>1.4561168171050998</c:v>
                </c:pt>
                <c:pt idx="20">
                  <c:v>1.5049936432880404</c:v>
                </c:pt>
              </c:numCache>
            </c:numRef>
          </c:yVal>
          <c:smooth val="1"/>
        </c:ser>
        <c:axId val="311726080"/>
        <c:axId val="311728000"/>
      </c:scatterChart>
      <c:valAx>
        <c:axId val="311726080"/>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11728000"/>
        <c:crosses val="autoZero"/>
        <c:crossBetween val="midCat"/>
        <c:majorUnit val="0.5"/>
      </c:valAx>
      <c:valAx>
        <c:axId val="3117280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17260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46"/>
          <c:h val="0.77074260114041182"/>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0.70991181889511634</c:v>
                </c:pt>
                <c:pt idx="1">
                  <c:v>0.71622082121345565</c:v>
                </c:pt>
                <c:pt idx="2">
                  <c:v>0.72258589177744958</c:v>
                </c:pt>
                <c:pt idx="3">
                  <c:v>0.72900752886685749</c:v>
                </c:pt>
                <c:pt idx="4">
                  <c:v>0.73548623518966449</c:v>
                </c:pt>
                <c:pt idx="5">
                  <c:v>0.74202251792143203</c:v>
                </c:pt>
                <c:pt idx="6">
                  <c:v>0.74861688874500198</c:v>
                </c:pt>
                <c:pt idx="7">
                  <c:v>0.75526986389055495</c:v>
                </c:pt>
                <c:pt idx="8">
                  <c:v>0.76198196417602004</c:v>
                </c:pt>
                <c:pt idx="9">
                  <c:v>0.76875371504784595</c:v>
                </c:pt>
                <c:pt idx="10">
                  <c:v>0.77558564662214402</c:v>
                </c:pt>
                <c:pt idx="11">
                  <c:v>0.78247829372615196</c:v>
                </c:pt>
                <c:pt idx="12">
                  <c:v>0.78943219594016145</c:v>
                </c:pt>
                <c:pt idx="13">
                  <c:v>0.79644789763973733</c:v>
                </c:pt>
                <c:pt idx="14">
                  <c:v>0.8035259480382575</c:v>
                </c:pt>
                <c:pt idx="15">
                  <c:v>0.81067817668850017</c:v>
                </c:pt>
                <c:pt idx="16">
                  <c:v>0.81796232597358698</c:v>
                </c:pt>
                <c:pt idx="17">
                  <c:v>0.82544968558063203</c:v>
                </c:pt>
                <c:pt idx="18">
                  <c:v>0.83321415763619677</c:v>
                </c:pt>
                <c:pt idx="19">
                  <c:v>0.84133246382745153</c:v>
                </c:pt>
                <c:pt idx="20">
                  <c:v>0.84988442103724959</c:v>
                </c:pt>
                <c:pt idx="21">
                  <c:v>0.85895329064060244</c:v>
                </c:pt>
                <c:pt idx="22">
                  <c:v>0.86862620751186315</c:v>
                </c:pt>
                <c:pt idx="23">
                  <c:v>0.8789946932251278</c:v>
                </c:pt>
                <c:pt idx="24">
                  <c:v>0.89015526517278099</c:v>
                </c:pt>
                <c:pt idx="25">
                  <c:v>0.90221014611960559</c:v>
                </c:pt>
                <c:pt idx="26">
                  <c:v>0.91526809150622856</c:v>
                </c:pt>
                <c:pt idx="27">
                  <c:v>0.92944533764776305</c:v>
                </c:pt>
                <c:pt idx="28">
                  <c:v>0.94486669978084659</c:v>
                </c:pt>
                <c:pt idx="29">
                  <c:v>0.96166682949360005</c:v>
                </c:pt>
                <c:pt idx="30">
                  <c:v>0.97999164752080292</c:v>
                </c:pt>
                <c:pt idx="31">
                  <c:v>1</c:v>
                </c:pt>
                <c:pt idx="32">
                  <c:v>1.02182717614553</c:v>
                </c:pt>
                <c:pt idx="33">
                  <c:v>1.0454647977437876</c:v>
                </c:pt>
                <c:pt idx="34">
                  <c:v>1.0708639153161299</c:v>
                </c:pt>
                <c:pt idx="35">
                  <c:v>1.0979699307181399</c:v>
                </c:pt>
                <c:pt idx="36">
                  <c:v>1.1267207412145299</c:v>
                </c:pt>
                <c:pt idx="37">
                  <c:v>1.1570448576734598</c:v>
                </c:pt>
                <c:pt idx="38">
                  <c:v>1.1888595685334207</c:v>
                </c:pt>
                <c:pt idx="39">
                  <c:v>1.2220690819512301</c:v>
                </c:pt>
                <c:pt idx="40">
                  <c:v>1.2565627420535499</c:v>
                </c:pt>
                <c:pt idx="41">
                  <c:v>1.2922133518416401</c:v>
                </c:pt>
                <c:pt idx="42">
                  <c:v>1.3289068039290599</c:v>
                </c:pt>
                <c:pt idx="43">
                  <c:v>1.3666422229468607</c:v>
                </c:pt>
                <c:pt idx="44">
                  <c:v>1.4054491707161199</c:v>
                </c:pt>
                <c:pt idx="45">
                  <c:v>1.4453580741910501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0.64772818328372972</c:v>
                </c:pt>
                <c:pt idx="1">
                  <c:v>0.65585946618272306</c:v>
                </c:pt>
                <c:pt idx="2">
                  <c:v>0.66409048016323402</c:v>
                </c:pt>
                <c:pt idx="3">
                  <c:v>0.67242209879409065</c:v>
                </c:pt>
                <c:pt idx="4">
                  <c:v>0.68085513319790003</c:v>
                </c:pt>
                <c:pt idx="5">
                  <c:v>0.68939031314423105</c:v>
                </c:pt>
                <c:pt idx="6">
                  <c:v>0.69802826235338988</c:v>
                </c:pt>
                <c:pt idx="7">
                  <c:v>0.70676946587811262</c:v>
                </c:pt>
                <c:pt idx="8">
                  <c:v>0.71561422649635764</c:v>
                </c:pt>
                <c:pt idx="9">
                  <c:v>0.72456260563333097</c:v>
                </c:pt>
                <c:pt idx="10">
                  <c:v>0.7336143421529675</c:v>
                </c:pt>
                <c:pt idx="11">
                  <c:v>0.74276873893875495</c:v>
                </c:pt>
                <c:pt idx="12">
                  <c:v>0.75202450170801005</c:v>
                </c:pt>
                <c:pt idx="13">
                  <c:v>0.76137950554961364</c:v>
                </c:pt>
                <c:pt idx="14">
                  <c:v>0.77083044971643699</c:v>
                </c:pt>
                <c:pt idx="15">
                  <c:v>0.78038050937542358</c:v>
                </c:pt>
                <c:pt idx="16">
                  <c:v>0.79006484506569796</c:v>
                </c:pt>
                <c:pt idx="17">
                  <c:v>0.79992883354465238</c:v>
                </c:pt>
                <c:pt idx="18">
                  <c:v>0.81002076669920564</c:v>
                </c:pt>
                <c:pt idx="19">
                  <c:v>0.82039260347649634</c:v>
                </c:pt>
                <c:pt idx="20">
                  <c:v>0.83110110082239996</c:v>
                </c:pt>
                <c:pt idx="21">
                  <c:v>0.84220948436449206</c:v>
                </c:pt>
                <c:pt idx="22">
                  <c:v>0.85378983702428779</c:v>
                </c:pt>
                <c:pt idx="23">
                  <c:v>0.86592633242959605</c:v>
                </c:pt>
                <c:pt idx="24">
                  <c:v>0.87871926250500121</c:v>
                </c:pt>
                <c:pt idx="25">
                  <c:v>0.89228944188417503</c:v>
                </c:pt>
                <c:pt idx="26">
                  <c:v>0.90678213317732959</c:v>
                </c:pt>
                <c:pt idx="27">
                  <c:v>0.9223693907841185</c:v>
                </c:pt>
                <c:pt idx="28">
                  <c:v>0.93925011582955897</c:v>
                </c:pt>
                <c:pt idx="29">
                  <c:v>0.95764808920836764</c:v>
                </c:pt>
                <c:pt idx="30">
                  <c:v>0.97780927118708083</c:v>
                </c:pt>
                <c:pt idx="31">
                  <c:v>1</c:v>
                </c:pt>
                <c:pt idx="32">
                  <c:v>1.01920290774474</c:v>
                </c:pt>
                <c:pt idx="33">
                  <c:v>1.0397285520747193</c:v>
                </c:pt>
                <c:pt idx="34">
                  <c:v>1.0615044953827693</c:v>
                </c:pt>
                <c:pt idx="35">
                  <c:v>1.0844662669512295</c:v>
                </c:pt>
                <c:pt idx="36">
                  <c:v>1.1085522905293899</c:v>
                </c:pt>
                <c:pt idx="37">
                  <c:v>1.1337003625749398</c:v>
                </c:pt>
                <c:pt idx="38">
                  <c:v>1.1598451430740699</c:v>
                </c:pt>
                <c:pt idx="39">
                  <c:v>1.1869162340813006</c:v>
                </c:pt>
                <c:pt idx="40">
                  <c:v>1.2148366714898198</c:v>
                </c:pt>
                <c:pt idx="41">
                  <c:v>1.2435216982797286</c:v>
                </c:pt>
                <c:pt idx="42">
                  <c:v>1.2728973266218206</c:v>
                </c:pt>
                <c:pt idx="43">
                  <c:v>1.30296215347666</c:v>
                </c:pt>
                <c:pt idx="44">
                  <c:v>1.3337335172270297</c:v>
                </c:pt>
                <c:pt idx="45">
                  <c:v>1.36522883257553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0.77806524961136303</c:v>
                </c:pt>
                <c:pt idx="1">
                  <c:v>0.78213747180522253</c:v>
                </c:pt>
                <c:pt idx="2">
                  <c:v>0.7862337837872182</c:v>
                </c:pt>
                <c:pt idx="3">
                  <c:v>0.79035471632722998</c:v>
                </c:pt>
                <c:pt idx="4">
                  <c:v>0.79450087952298298</c:v>
                </c:pt>
                <c:pt idx="5">
                  <c:v>0.79867298191534808</c:v>
                </c:pt>
                <c:pt idx="6">
                  <c:v>0.80287185539563777</c:v>
                </c:pt>
                <c:pt idx="7">
                  <c:v>0.80709848803744699</c:v>
                </c:pt>
                <c:pt idx="8">
                  <c:v>0.81135406792042197</c:v>
                </c:pt>
                <c:pt idx="9">
                  <c:v>0.81564004242711419</c:v>
                </c:pt>
                <c:pt idx="10">
                  <c:v>0.81995819967332595</c:v>
                </c:pt>
                <c:pt idx="11">
                  <c:v>0.82431078215190656</c:v>
                </c:pt>
                <c:pt idx="12">
                  <c:v>0.82870064814575795</c:v>
                </c:pt>
                <c:pt idx="13">
                  <c:v>0.83313150542034697</c:v>
                </c:pt>
                <c:pt idx="14">
                  <c:v>0.83760825666436056</c:v>
                </c:pt>
                <c:pt idx="15">
                  <c:v>0.84215212740892298</c:v>
                </c:pt>
                <c:pt idx="16">
                  <c:v>0.84684487721573198</c:v>
                </c:pt>
                <c:pt idx="17">
                  <c:v>0.85178475240840656</c:v>
                </c:pt>
                <c:pt idx="18">
                  <c:v>0.85707164683494164</c:v>
                </c:pt>
                <c:pt idx="19">
                  <c:v>0.86280679724614695</c:v>
                </c:pt>
                <c:pt idx="20">
                  <c:v>0.86909225412778834</c:v>
                </c:pt>
                <c:pt idx="21">
                  <c:v>0.87602997733876653</c:v>
                </c:pt>
                <c:pt idx="22">
                  <c:v>0.88372039073004049</c:v>
                </c:pt>
                <c:pt idx="23">
                  <c:v>0.89226027871226532</c:v>
                </c:pt>
                <c:pt idx="24">
                  <c:v>0.90174010053674403</c:v>
                </c:pt>
                <c:pt idx="25">
                  <c:v>0.91224115130438377</c:v>
                </c:pt>
                <c:pt idx="26">
                  <c:v>0.92383346415762657</c:v>
                </c:pt>
                <c:pt idx="27">
                  <c:v>0.93657556756168803</c:v>
                </c:pt>
                <c:pt idx="28">
                  <c:v>0.95051687011636365</c:v>
                </c:pt>
                <c:pt idx="29">
                  <c:v>0.96570243429686664</c:v>
                </c:pt>
                <c:pt idx="30">
                  <c:v>0.98217889470877895</c:v>
                </c:pt>
                <c:pt idx="31">
                  <c:v>1</c:v>
                </c:pt>
                <c:pt idx="32">
                  <c:v>1.0244582015763481</c:v>
                </c:pt>
                <c:pt idx="33">
                  <c:v>1.0512326906291456</c:v>
                </c:pt>
                <c:pt idx="34">
                  <c:v>1.0803058584435501</c:v>
                </c:pt>
                <c:pt idx="35">
                  <c:v>1.1116417407342198</c:v>
                </c:pt>
                <c:pt idx="36">
                  <c:v>1.1451869609838443</c:v>
                </c:pt>
                <c:pt idx="37">
                  <c:v>1.1808700489677395</c:v>
                </c:pt>
                <c:pt idx="38">
                  <c:v>1.2185998123399127</c:v>
                </c:pt>
                <c:pt idx="39">
                  <c:v>1.25826305022873</c:v>
                </c:pt>
                <c:pt idx="40">
                  <c:v>1.2997219805529572</c:v>
                </c:pt>
                <c:pt idx="41">
                  <c:v>1.3428115882398999</c:v>
                </c:pt>
                <c:pt idx="42">
                  <c:v>1.38738078601814</c:v>
                </c:pt>
                <c:pt idx="43">
                  <c:v>1.4334345480085804</c:v>
                </c:pt>
                <c:pt idx="44">
                  <c:v>1.4810210180317398</c:v>
                </c:pt>
                <c:pt idx="45">
                  <c:v>1.5301903335049098</c:v>
                </c:pt>
              </c:numCache>
            </c:numRef>
          </c:yVal>
          <c:smooth val="1"/>
        </c:ser>
        <c:axId val="312096640"/>
        <c:axId val="312098816"/>
      </c:scatterChart>
      <c:valAx>
        <c:axId val="312096640"/>
        <c:scaling>
          <c:orientation val="minMax"/>
          <c:max val="65"/>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12098816"/>
        <c:crosses val="autoZero"/>
        <c:crossBetween val="midCat"/>
        <c:majorUnit val="5"/>
      </c:valAx>
      <c:valAx>
        <c:axId val="31209881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20966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912479966552854E-2"/>
          <c:y val="0.16483520502560131"/>
          <c:w val="0.83121931108169"/>
          <c:h val="0.73754335011402261"/>
        </c:manualLayout>
      </c:layout>
      <c:barChart>
        <c:barDir val="col"/>
        <c:grouping val="stacked"/>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numRef>
              <c:f>Sheet1!$A$2:$A$19</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Sheet1!$B$2:$B$19</c:f>
              <c:numCache>
                <c:formatCode>General</c:formatCode>
                <c:ptCount val="18"/>
                <c:pt idx="0">
                  <c:v>22</c:v>
                </c:pt>
                <c:pt idx="1">
                  <c:v>18</c:v>
                </c:pt>
                <c:pt idx="2">
                  <c:v>35</c:v>
                </c:pt>
                <c:pt idx="3">
                  <c:v>31</c:v>
                </c:pt>
                <c:pt idx="4">
                  <c:v>45</c:v>
                </c:pt>
                <c:pt idx="5">
                  <c:v>33</c:v>
                </c:pt>
                <c:pt idx="6">
                  <c:v>34</c:v>
                </c:pt>
                <c:pt idx="7">
                  <c:v>37</c:v>
                </c:pt>
                <c:pt idx="8">
                  <c:v>50</c:v>
                </c:pt>
                <c:pt idx="9">
                  <c:v>40</c:v>
                </c:pt>
                <c:pt idx="10">
                  <c:v>59</c:v>
                </c:pt>
                <c:pt idx="11">
                  <c:v>66</c:v>
                </c:pt>
                <c:pt idx="12">
                  <c:v>56</c:v>
                </c:pt>
                <c:pt idx="13">
                  <c:v>68</c:v>
                </c:pt>
                <c:pt idx="14">
                  <c:v>73</c:v>
                </c:pt>
                <c:pt idx="15">
                  <c:v>71</c:v>
                </c:pt>
                <c:pt idx="16">
                  <c:v>67</c:v>
                </c:pt>
                <c:pt idx="17">
                  <c:v>94</c:v>
                </c:pt>
              </c:numCache>
            </c:numRef>
          </c:val>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cat>
            <c:numRef>
              <c:f>Sheet1!$A$2:$A$19</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Sheet1!$C$2:$C$19</c:f>
              <c:numCache>
                <c:formatCode>General</c:formatCode>
                <c:ptCount val="18"/>
                <c:pt idx="0">
                  <c:v>0</c:v>
                </c:pt>
                <c:pt idx="1">
                  <c:v>2</c:v>
                </c:pt>
                <c:pt idx="2">
                  <c:v>3</c:v>
                </c:pt>
                <c:pt idx="3">
                  <c:v>6</c:v>
                </c:pt>
                <c:pt idx="4">
                  <c:v>2</c:v>
                </c:pt>
                <c:pt idx="5">
                  <c:v>5</c:v>
                </c:pt>
                <c:pt idx="6">
                  <c:v>2</c:v>
                </c:pt>
                <c:pt idx="7">
                  <c:v>5</c:v>
                </c:pt>
                <c:pt idx="8">
                  <c:v>2</c:v>
                </c:pt>
                <c:pt idx="9">
                  <c:v>2</c:v>
                </c:pt>
                <c:pt idx="10">
                  <c:v>14</c:v>
                </c:pt>
                <c:pt idx="11">
                  <c:v>6</c:v>
                </c:pt>
                <c:pt idx="12">
                  <c:v>7</c:v>
                </c:pt>
                <c:pt idx="13">
                  <c:v>13</c:v>
                </c:pt>
                <c:pt idx="14">
                  <c:v>12</c:v>
                </c:pt>
                <c:pt idx="15">
                  <c:v>12</c:v>
                </c:pt>
                <c:pt idx="16">
                  <c:v>13</c:v>
                </c:pt>
                <c:pt idx="17">
                  <c:v>21</c:v>
                </c:pt>
              </c:numCache>
            </c:numRef>
          </c:val>
        </c:ser>
        <c:ser>
          <c:idx val="2"/>
          <c:order val="2"/>
          <c:tx>
            <c:strRef>
              <c:f>Sheet1!$D$1</c:f>
              <c:strCache>
                <c:ptCount val="1"/>
                <c:pt idx="0">
                  <c:v>Heart-Kidney-Liver</c:v>
                </c:pt>
              </c:strCache>
            </c:strRef>
          </c:tx>
          <c:spPr>
            <a:gradFill>
              <a:gsLst>
                <a:gs pos="0">
                  <a:srgbClr val="C00000"/>
                </a:gs>
                <a:gs pos="50000">
                  <a:srgbClr val="FF0000"/>
                </a:gs>
                <a:gs pos="100000">
                  <a:srgbClr val="C00000"/>
                </a:gs>
              </a:gsLst>
              <a:lin ang="10800000" scaled="1"/>
            </a:gradFill>
            <a:ln>
              <a:solidFill>
                <a:srgbClr val="000000"/>
              </a:solidFill>
            </a:ln>
          </c:spPr>
          <c:cat>
            <c:numRef>
              <c:f>Sheet1!$A$2:$A$19</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Sheet1!$D$2:$D$19</c:f>
              <c:numCache>
                <c:formatCode>General</c:formatCode>
                <c:ptCount val="18"/>
                <c:pt idx="0">
                  <c:v>0</c:v>
                </c:pt>
                <c:pt idx="1">
                  <c:v>2</c:v>
                </c:pt>
                <c:pt idx="2">
                  <c:v>0</c:v>
                </c:pt>
                <c:pt idx="3">
                  <c:v>1</c:v>
                </c:pt>
                <c:pt idx="4">
                  <c:v>0</c:v>
                </c:pt>
                <c:pt idx="5">
                  <c:v>2</c:v>
                </c:pt>
                <c:pt idx="6">
                  <c:v>1</c:v>
                </c:pt>
                <c:pt idx="7">
                  <c:v>1</c:v>
                </c:pt>
                <c:pt idx="8">
                  <c:v>0</c:v>
                </c:pt>
                <c:pt idx="9">
                  <c:v>1</c:v>
                </c:pt>
                <c:pt idx="10">
                  <c:v>0</c:v>
                </c:pt>
                <c:pt idx="11">
                  <c:v>1</c:v>
                </c:pt>
                <c:pt idx="12">
                  <c:v>0</c:v>
                </c:pt>
                <c:pt idx="13">
                  <c:v>1</c:v>
                </c:pt>
                <c:pt idx="14">
                  <c:v>1</c:v>
                </c:pt>
                <c:pt idx="15">
                  <c:v>1</c:v>
                </c:pt>
                <c:pt idx="16">
                  <c:v>0</c:v>
                </c:pt>
                <c:pt idx="17">
                  <c:v>2</c:v>
                </c:pt>
              </c:numCache>
            </c:numRef>
          </c:val>
        </c:ser>
        <c:ser>
          <c:idx val="3"/>
          <c:order val="3"/>
          <c:tx>
            <c:strRef>
              <c:f>Sheet1!$E$1</c:f>
              <c:strCache>
                <c:ptCount val="1"/>
                <c:pt idx="0">
                  <c:v>Heart-Kidney-Pancreas</c:v>
                </c:pt>
              </c:strCache>
            </c:strRef>
          </c:tx>
          <c:spPr>
            <a:gradFill>
              <a:gsLst>
                <a:gs pos="0">
                  <a:srgbClr val="008080"/>
                </a:gs>
                <a:gs pos="50000">
                  <a:srgbClr val="00FFFF"/>
                </a:gs>
                <a:gs pos="100000">
                  <a:srgbClr val="008080"/>
                </a:gs>
              </a:gsLst>
              <a:lin ang="10800000" scaled="1"/>
            </a:gradFill>
            <a:ln>
              <a:solidFill>
                <a:srgbClr val="000000"/>
              </a:solidFill>
            </a:ln>
          </c:spPr>
          <c:cat>
            <c:numRef>
              <c:f>Sheet1!$A$2:$A$19</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Sheet1!$E$2:$E$19</c:f>
              <c:numCache>
                <c:formatCode>General</c:formatCode>
                <c:ptCount val="18"/>
                <c:pt idx="0">
                  <c:v>0</c:v>
                </c:pt>
                <c:pt idx="1">
                  <c:v>2</c:v>
                </c:pt>
                <c:pt idx="2">
                  <c:v>0</c:v>
                </c:pt>
                <c:pt idx="3">
                  <c:v>1</c:v>
                </c:pt>
                <c:pt idx="4">
                  <c:v>1</c:v>
                </c:pt>
                <c:pt idx="5">
                  <c:v>0</c:v>
                </c:pt>
                <c:pt idx="6">
                  <c:v>0</c:v>
                </c:pt>
                <c:pt idx="7">
                  <c:v>0</c:v>
                </c:pt>
                <c:pt idx="8">
                  <c:v>1</c:v>
                </c:pt>
                <c:pt idx="9">
                  <c:v>0</c:v>
                </c:pt>
                <c:pt idx="10">
                  <c:v>0</c:v>
                </c:pt>
                <c:pt idx="11">
                  <c:v>0</c:v>
                </c:pt>
                <c:pt idx="12">
                  <c:v>1</c:v>
                </c:pt>
                <c:pt idx="13">
                  <c:v>0</c:v>
                </c:pt>
                <c:pt idx="14">
                  <c:v>1</c:v>
                </c:pt>
                <c:pt idx="15">
                  <c:v>0</c:v>
                </c:pt>
                <c:pt idx="16">
                  <c:v>1</c:v>
                </c:pt>
                <c:pt idx="17">
                  <c:v>0</c:v>
                </c:pt>
              </c:numCache>
            </c:numRef>
          </c:val>
        </c:ser>
        <c:ser>
          <c:idx val="4"/>
          <c:order val="4"/>
          <c:tx>
            <c:strRef>
              <c:f>Sheet1!$F$1</c:f>
              <c:strCache>
                <c:ptCount val="1"/>
                <c:pt idx="0">
                  <c:v>Other Combined Organ Transplants</c:v>
                </c:pt>
              </c:strCache>
            </c:strRef>
          </c:tx>
          <c:spPr>
            <a:gradFill>
              <a:gsLst>
                <a:gs pos="0">
                  <a:srgbClr val="660066"/>
                </a:gs>
                <a:gs pos="50000">
                  <a:srgbClr val="FF00FF"/>
                </a:gs>
                <a:gs pos="100000">
                  <a:srgbClr val="660066"/>
                </a:gs>
              </a:gsLst>
              <a:lin ang="10800000" scaled="1"/>
            </a:gradFill>
            <a:ln>
              <a:solidFill>
                <a:srgbClr val="000000"/>
              </a:solidFill>
            </a:ln>
          </c:spPr>
          <c:cat>
            <c:numRef>
              <c:f>Sheet1!$A$2:$A$19</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Sheet1!$F$2:$F$19</c:f>
              <c:numCache>
                <c:formatCode>General</c:formatCode>
                <c:ptCount val="18"/>
                <c:pt idx="0">
                  <c:v>0</c:v>
                </c:pt>
                <c:pt idx="1">
                  <c:v>3</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pt idx="17">
                  <c:v>0</c:v>
                </c:pt>
              </c:numCache>
            </c:numRef>
          </c:val>
        </c:ser>
        <c:gapWidth val="35"/>
        <c:overlap val="100"/>
        <c:axId val="236539264"/>
        <c:axId val="236549632"/>
      </c:barChart>
      <c:lineChart>
        <c:grouping val="standard"/>
        <c:ser>
          <c:idx val="5"/>
          <c:order val="5"/>
          <c:tx>
            <c:strRef>
              <c:f>Sheet1!$G$1</c:f>
              <c:strCache>
                <c:ptCount val="1"/>
                <c:pt idx="0">
                  <c:v>Combined as % of total</c:v>
                </c:pt>
              </c:strCache>
            </c:strRef>
          </c:tx>
          <c:spPr>
            <a:ln w="47625">
              <a:solidFill>
                <a:srgbClr val="CC99FF"/>
              </a:solidFill>
            </a:ln>
          </c:spPr>
          <c:marker>
            <c:symbol val="diamond"/>
            <c:size val="9"/>
            <c:spPr>
              <a:solidFill>
                <a:srgbClr val="CC99FF"/>
              </a:solidFill>
              <a:ln>
                <a:solidFill>
                  <a:srgbClr val="CC99FF"/>
                </a:solidFill>
              </a:ln>
            </c:spPr>
          </c:marker>
          <c:cat>
            <c:numRef>
              <c:f>Sheet1!$A$2:$A$19</c:f>
              <c:numCache>
                <c:formatCode>General</c:formatCod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numCache>
            </c:numRef>
          </c:cat>
          <c:val>
            <c:numRef>
              <c:f>Sheet1!$G$2:$G$19</c:f>
              <c:numCache>
                <c:formatCode>General</c:formatCode>
                <c:ptCount val="18"/>
                <c:pt idx="0">
                  <c:v>0.50714999999999999</c:v>
                </c:pt>
                <c:pt idx="1">
                  <c:v>0.62644999999999995</c:v>
                </c:pt>
                <c:pt idx="2">
                  <c:v>0.90197000000000005</c:v>
                </c:pt>
                <c:pt idx="3">
                  <c:v>0.94913999999999998</c:v>
                </c:pt>
                <c:pt idx="4">
                  <c:v>1.1840200000000001</c:v>
                </c:pt>
                <c:pt idx="5">
                  <c:v>1.06073</c:v>
                </c:pt>
                <c:pt idx="6">
                  <c:v>1.0354199999999998</c:v>
                </c:pt>
                <c:pt idx="7">
                  <c:v>1.19777</c:v>
                </c:pt>
                <c:pt idx="8">
                  <c:v>1.53135</c:v>
                </c:pt>
                <c:pt idx="9">
                  <c:v>1.2736999999999912</c:v>
                </c:pt>
                <c:pt idx="10">
                  <c:v>2.1758599999999833</c:v>
                </c:pt>
                <c:pt idx="11">
                  <c:v>2.1464300000000001</c:v>
                </c:pt>
                <c:pt idx="12">
                  <c:v>1.84704</c:v>
                </c:pt>
                <c:pt idx="13">
                  <c:v>2.3637899999999998</c:v>
                </c:pt>
                <c:pt idx="14">
                  <c:v>2.5468399999999987</c:v>
                </c:pt>
                <c:pt idx="15">
                  <c:v>2.456859999999975</c:v>
                </c:pt>
                <c:pt idx="16">
                  <c:v>2.2946200000000001</c:v>
                </c:pt>
                <c:pt idx="17">
                  <c:v>3.3153899999999967</c:v>
                </c:pt>
              </c:numCache>
            </c:numRef>
          </c:val>
        </c:ser>
        <c:marker val="1"/>
        <c:axId val="236561920"/>
        <c:axId val="236551552"/>
      </c:lineChart>
      <c:catAx>
        <c:axId val="236539264"/>
        <c:scaling>
          <c:orientation val="minMax"/>
        </c:scaling>
        <c:axPos val="b"/>
        <c:numFmt formatCode="General" sourceLinked="1"/>
        <c:tickLblPos val="nextTo"/>
        <c:txPr>
          <a:bodyPr rot="-1200000"/>
          <a:lstStyle/>
          <a:p>
            <a:pPr>
              <a:defRPr sz="1400" b="1"/>
            </a:pPr>
            <a:endParaRPr lang="en-US"/>
          </a:p>
        </c:txPr>
        <c:crossAx val="236549632"/>
        <c:crosses val="autoZero"/>
        <c:auto val="1"/>
        <c:lblAlgn val="ctr"/>
        <c:lblOffset val="100"/>
        <c:tickLblSkip val="1"/>
      </c:catAx>
      <c:valAx>
        <c:axId val="236549632"/>
        <c:scaling>
          <c:orientation val="minMax"/>
          <c:max val="120"/>
          <c:min val="0"/>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title>
        <c:numFmt formatCode="General" sourceLinked="1"/>
        <c:tickLblPos val="nextTo"/>
        <c:txPr>
          <a:bodyPr/>
          <a:lstStyle/>
          <a:p>
            <a:pPr>
              <a:defRPr sz="1500" b="1"/>
            </a:pPr>
            <a:endParaRPr lang="en-US"/>
          </a:p>
        </c:txPr>
        <c:crossAx val="236539264"/>
        <c:crosses val="autoZero"/>
        <c:crossBetween val="between"/>
        <c:majorUnit val="20"/>
      </c:valAx>
      <c:valAx>
        <c:axId val="236551552"/>
        <c:scaling>
          <c:orientation val="minMax"/>
          <c:max val="4"/>
        </c:scaling>
        <c:axPos val="r"/>
        <c:title>
          <c:tx>
            <c:rich>
              <a:bodyPr rot="-5400000" vert="horz"/>
              <a:lstStyle/>
              <a:p>
                <a:pPr>
                  <a:defRPr sz="1500">
                    <a:solidFill>
                      <a:schemeClr val="tx1"/>
                    </a:solidFill>
                  </a:defRPr>
                </a:pPr>
                <a:r>
                  <a:rPr lang="en-US" sz="1500" b="1" i="0" baseline="0" dirty="0" smtClean="0">
                    <a:solidFill>
                      <a:schemeClr val="tx1"/>
                    </a:solidFill>
                  </a:rPr>
                  <a:t>% of transplants</a:t>
                </a:r>
                <a:endParaRPr lang="en-US" sz="1500" b="1" i="0" baseline="0" dirty="0">
                  <a:solidFill>
                    <a:schemeClr val="tx1"/>
                  </a:solidFill>
                </a:endParaRPr>
              </a:p>
            </c:rich>
          </c:tx>
        </c:title>
        <c:numFmt formatCode="#,##0.0" sourceLinked="0"/>
        <c:tickLblPos val="nextTo"/>
        <c:txPr>
          <a:bodyPr/>
          <a:lstStyle/>
          <a:p>
            <a:pPr>
              <a:defRPr sz="1500" b="1"/>
            </a:pPr>
            <a:endParaRPr lang="en-US"/>
          </a:p>
        </c:txPr>
        <c:crossAx val="236561920"/>
        <c:crosses val="max"/>
        <c:crossBetween val="between"/>
        <c:majorUnit val="0.5"/>
      </c:valAx>
      <c:catAx>
        <c:axId val="236561920"/>
        <c:scaling>
          <c:orientation val="minMax"/>
        </c:scaling>
        <c:delete val="1"/>
        <c:axPos val="b"/>
        <c:numFmt formatCode="General" sourceLinked="1"/>
        <c:tickLblPos val="none"/>
        <c:crossAx val="236551552"/>
        <c:crosses val="autoZero"/>
        <c:auto val="1"/>
        <c:lblAlgn val="ctr"/>
        <c:lblOffset val="100"/>
      </c:catAx>
      <c:spPr>
        <a:solidFill>
          <a:schemeClr val="bg2"/>
        </a:solidFill>
        <a:ln>
          <a:solidFill>
            <a:schemeClr val="tx1"/>
          </a:solidFill>
        </a:ln>
      </c:spPr>
    </c:plotArea>
    <c:legend>
      <c:legendPos val="t"/>
      <c:layout>
        <c:manualLayout>
          <c:xMode val="edge"/>
          <c:yMode val="edge"/>
          <c:x val="9.6998467005783628E-2"/>
          <c:y val="1.6393442622950821E-2"/>
          <c:w val="0.77797946716838973"/>
          <c:h val="0.18019362333806638"/>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48"/>
          <c:h val="0.77074260114041193"/>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Sheet1!$B$2:$B$42</c:f>
              <c:numCache>
                <c:formatCode>General</c:formatCode>
                <c:ptCount val="41"/>
                <c:pt idx="0">
                  <c:v>0.920787388614832</c:v>
                </c:pt>
                <c:pt idx="1">
                  <c:v>0.92634779891052998</c:v>
                </c:pt>
                <c:pt idx="2">
                  <c:v>0.93194178716682963</c:v>
                </c:pt>
                <c:pt idx="3">
                  <c:v>0.93757919345090002</c:v>
                </c:pt>
                <c:pt idx="4">
                  <c:v>0.94330887661550356</c:v>
                </c:pt>
                <c:pt idx="5">
                  <c:v>0.94919064790785401</c:v>
                </c:pt>
                <c:pt idx="6">
                  <c:v>0.95528582555166097</c:v>
                </c:pt>
                <c:pt idx="7">
                  <c:v>0.96165735012628994</c:v>
                </c:pt>
                <c:pt idx="8">
                  <c:v>0.968369940512817</c:v>
                </c:pt>
                <c:pt idx="9">
                  <c:v>0.97549029269139753</c:v>
                </c:pt>
                <c:pt idx="10">
                  <c:v>0.98308732409565502</c:v>
                </c:pt>
                <c:pt idx="11">
                  <c:v>0.99123246450339497</c:v>
                </c:pt>
                <c:pt idx="12">
                  <c:v>1</c:v>
                </c:pt>
                <c:pt idx="13">
                  <c:v>1.0094509898816295</c:v>
                </c:pt>
                <c:pt idx="14">
                  <c:v>1.0195829572019299</c:v>
                </c:pt>
                <c:pt idx="15">
                  <c:v>1.0303771767349401</c:v>
                </c:pt>
                <c:pt idx="16">
                  <c:v>1.0418146812801377</c:v>
                </c:pt>
                <c:pt idx="17">
                  <c:v>1.0538760585620592</c:v>
                </c:pt>
                <c:pt idx="18">
                  <c:v>1.0665412879629392</c:v>
                </c:pt>
                <c:pt idx="19">
                  <c:v>1.0797895436996698</c:v>
                </c:pt>
                <c:pt idx="20">
                  <c:v>1.0935990393005899</c:v>
                </c:pt>
                <c:pt idx="21">
                  <c:v>1.10794683965203</c:v>
                </c:pt>
                <c:pt idx="22">
                  <c:v>1.1228087097288195</c:v>
                </c:pt>
                <c:pt idx="23">
                  <c:v>1.1381589282375291</c:v>
                </c:pt>
                <c:pt idx="24">
                  <c:v>1.1539701659588295</c:v>
                </c:pt>
                <c:pt idx="25">
                  <c:v>1.1702133015333123</c:v>
                </c:pt>
                <c:pt idx="26">
                  <c:v>1.1868572959138295</c:v>
                </c:pt>
                <c:pt idx="27">
                  <c:v>1.2038690284638498</c:v>
                </c:pt>
                <c:pt idx="28">
                  <c:v>1.2212132089394756</c:v>
                </c:pt>
                <c:pt idx="29">
                  <c:v>1.2388522140994798</c:v>
                </c:pt>
                <c:pt idx="30">
                  <c:v>1.2567535831516701</c:v>
                </c:pt>
                <c:pt idx="31">
                  <c:v>1.27491362633004</c:v>
                </c:pt>
                <c:pt idx="32">
                  <c:v>1.29333608146621</c:v>
                </c:pt>
                <c:pt idx="33">
                  <c:v>1.3120247404033598</c:v>
                </c:pt>
                <c:pt idx="34">
                  <c:v>1.33098346879969</c:v>
                </c:pt>
                <c:pt idx="35">
                  <c:v>1.3502161311028995</c:v>
                </c:pt>
                <c:pt idx="36">
                  <c:v>1.3697267046709098</c:v>
                </c:pt>
                <c:pt idx="37">
                  <c:v>1.3895192053113299</c:v>
                </c:pt>
                <c:pt idx="38">
                  <c:v>1.4095977270066398</c:v>
                </c:pt>
                <c:pt idx="39">
                  <c:v>1.4299663624573129</c:v>
                </c:pt>
                <c:pt idx="40">
                  <c:v>1.4506293239431598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Sheet1!$C$2:$C$42</c:f>
              <c:numCache>
                <c:formatCode>General</c:formatCode>
                <c:ptCount val="41"/>
                <c:pt idx="0">
                  <c:v>0.86868212177411397</c:v>
                </c:pt>
                <c:pt idx="1">
                  <c:v>0.87901724464463404</c:v>
                </c:pt>
                <c:pt idx="2">
                  <c:v>0.88947254018936073</c:v>
                </c:pt>
                <c:pt idx="3">
                  <c:v>0.90004722880460997</c:v>
                </c:pt>
                <c:pt idx="4">
                  <c:v>0.9107363282370845</c:v>
                </c:pt>
                <c:pt idx="5">
                  <c:v>0.92153398984828083</c:v>
                </c:pt>
                <c:pt idx="6">
                  <c:v>0.93243483900549062</c:v>
                </c:pt>
                <c:pt idx="7">
                  <c:v>0.94343449825483505</c:v>
                </c:pt>
                <c:pt idx="8">
                  <c:v>0.95453041571009201</c:v>
                </c:pt>
                <c:pt idx="9">
                  <c:v>0.96572322652743514</c:v>
                </c:pt>
                <c:pt idx="10">
                  <c:v>0.97701907404339838</c:v>
                </c:pt>
                <c:pt idx="11">
                  <c:v>0.98843371247018263</c:v>
                </c:pt>
                <c:pt idx="12">
                  <c:v>1</c:v>
                </c:pt>
                <c:pt idx="13">
                  <c:v>1.0071289969216599</c:v>
                </c:pt>
                <c:pt idx="14">
                  <c:v>1.0153294982572931</c:v>
                </c:pt>
                <c:pt idx="15">
                  <c:v>1.0244499063557206</c:v>
                </c:pt>
                <c:pt idx="16">
                  <c:v>1.03431570508974</c:v>
                </c:pt>
                <c:pt idx="17">
                  <c:v>1.0447398883680599</c:v>
                </c:pt>
                <c:pt idx="18">
                  <c:v>1.0555437627358799</c:v>
                </c:pt>
                <c:pt idx="19">
                  <c:v>1.0665796768847999</c:v>
                </c:pt>
                <c:pt idx="20">
                  <c:v>1.0777437670244077</c:v>
                </c:pt>
                <c:pt idx="21">
                  <c:v>1.0889742307902799</c:v>
                </c:pt>
                <c:pt idx="22">
                  <c:v>1.10024074736392</c:v>
                </c:pt>
                <c:pt idx="23">
                  <c:v>1.1115327285897001</c:v>
                </c:pt>
                <c:pt idx="24">
                  <c:v>1.1228504846954401</c:v>
                </c:pt>
                <c:pt idx="25">
                  <c:v>1.1341997430412201</c:v>
                </c:pt>
                <c:pt idx="26">
                  <c:v>1.1455886504766799</c:v>
                </c:pt>
                <c:pt idx="27">
                  <c:v>1.1570262422342577</c:v>
                </c:pt>
                <c:pt idx="28">
                  <c:v>1.1685217153500698</c:v>
                </c:pt>
                <c:pt idx="29">
                  <c:v>1.1800840907538901</c:v>
                </c:pt>
                <c:pt idx="30">
                  <c:v>1.1917223148323399</c:v>
                </c:pt>
                <c:pt idx="31">
                  <c:v>1.2034451593614199</c:v>
                </c:pt>
                <c:pt idx="32">
                  <c:v>1.2152595533023598</c:v>
                </c:pt>
                <c:pt idx="33">
                  <c:v>1.2271708599800599</c:v>
                </c:pt>
                <c:pt idx="34">
                  <c:v>1.23918336982229</c:v>
                </c:pt>
                <c:pt idx="35">
                  <c:v>1.25130062125133</c:v>
                </c:pt>
                <c:pt idx="36">
                  <c:v>1.263525614028487</c:v>
                </c:pt>
                <c:pt idx="37">
                  <c:v>1.2758609557557898</c:v>
                </c:pt>
                <c:pt idx="38">
                  <c:v>1.2883089634806801</c:v>
                </c:pt>
                <c:pt idx="39">
                  <c:v>1.30087173881634</c:v>
                </c:pt>
                <c:pt idx="40">
                  <c:v>1.3135512174405104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Sheet1!$D$2:$D$42</c:f>
              <c:numCache>
                <c:formatCode>General</c:formatCode>
                <c:ptCount val="41"/>
                <c:pt idx="0">
                  <c:v>0.97601803212038163</c:v>
                </c:pt>
                <c:pt idx="1">
                  <c:v>0.9762268599102415</c:v>
                </c:pt>
                <c:pt idx="2">
                  <c:v>0.97643879425754698</c:v>
                </c:pt>
                <c:pt idx="3">
                  <c:v>0.97667624082298998</c:v>
                </c:pt>
                <c:pt idx="4">
                  <c:v>0.97704638446127801</c:v>
                </c:pt>
                <c:pt idx="5">
                  <c:v>0.97767732498294058</c:v>
                </c:pt>
                <c:pt idx="6">
                  <c:v>0.97869681646950968</c:v>
                </c:pt>
                <c:pt idx="7">
                  <c:v>0.98023218438861193</c:v>
                </c:pt>
                <c:pt idx="8">
                  <c:v>0.98241012151633356</c:v>
                </c:pt>
                <c:pt idx="9">
                  <c:v>0.9853561403476242</c:v>
                </c:pt>
                <c:pt idx="10">
                  <c:v>0.98919326395325657</c:v>
                </c:pt>
                <c:pt idx="11">
                  <c:v>0.99403914120858505</c:v>
                </c:pt>
                <c:pt idx="12">
                  <c:v>1</c:v>
                </c:pt>
                <c:pt idx="13">
                  <c:v>1.0117783363278998</c:v>
                </c:pt>
                <c:pt idx="14">
                  <c:v>1.02385423490688</c:v>
                </c:pt>
                <c:pt idx="15">
                  <c:v>1.0363387411620499</c:v>
                </c:pt>
                <c:pt idx="16">
                  <c:v>1.0493680264061001</c:v>
                </c:pt>
                <c:pt idx="17">
                  <c:v>1.0630921238637152</c:v>
                </c:pt>
                <c:pt idx="18">
                  <c:v>1.0776533944754099</c:v>
                </c:pt>
                <c:pt idx="19">
                  <c:v>1.093163018152149</c:v>
                </c:pt>
                <c:pt idx="20">
                  <c:v>1.10968756707462</c:v>
                </c:pt>
                <c:pt idx="21">
                  <c:v>1.1272499980133399</c:v>
                </c:pt>
                <c:pt idx="22">
                  <c:v>1.1458395825308199</c:v>
                </c:pt>
                <c:pt idx="23">
                  <c:v>1.1654229449189095</c:v>
                </c:pt>
                <c:pt idx="24">
                  <c:v>1.1859523258648601</c:v>
                </c:pt>
                <c:pt idx="25">
                  <c:v>1.2073703767676698</c:v>
                </c:pt>
                <c:pt idx="26">
                  <c:v>1.2296126015893498</c:v>
                </c:pt>
                <c:pt idx="27">
                  <c:v>1.2526082683274598</c:v>
                </c:pt>
                <c:pt idx="28">
                  <c:v>1.27628069046324</c:v>
                </c:pt>
                <c:pt idx="29">
                  <c:v>1.3005469867818706</c:v>
                </c:pt>
                <c:pt idx="30">
                  <c:v>1.3253335522099092</c:v>
                </c:pt>
                <c:pt idx="31">
                  <c:v>1.3506263596294477</c:v>
                </c:pt>
                <c:pt idx="32">
                  <c:v>1.3764287761218701</c:v>
                </c:pt>
                <c:pt idx="33">
                  <c:v>1.4027459219969622</c:v>
                </c:pt>
                <c:pt idx="34">
                  <c:v>1.429584222448119</c:v>
                </c:pt>
                <c:pt idx="35">
                  <c:v>1.4569509274816201</c:v>
                </c:pt>
                <c:pt idx="36">
                  <c:v>1.4848541451462001</c:v>
                </c:pt>
                <c:pt idx="37">
                  <c:v>1.5133025375678999</c:v>
                </c:pt>
                <c:pt idx="38">
                  <c:v>1.5423053074272099</c:v>
                </c:pt>
                <c:pt idx="39">
                  <c:v>1.5718719507428298</c:v>
                </c:pt>
                <c:pt idx="40">
                  <c:v>1.6020124739285881</c:v>
                </c:pt>
              </c:numCache>
            </c:numRef>
          </c:yVal>
          <c:smooth val="1"/>
        </c:ser>
        <c:axId val="312279040"/>
        <c:axId val="312280960"/>
      </c:scatterChart>
      <c:valAx>
        <c:axId val="312279040"/>
        <c:scaling>
          <c:orientation val="minMax"/>
          <c:max val="55"/>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312280960"/>
        <c:crosses val="autoZero"/>
        <c:crossBetween val="midCat"/>
        <c:majorUnit val="5"/>
      </c:valAx>
      <c:valAx>
        <c:axId val="312280960"/>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22790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624"/>
          <c:h val="0.77074260114041282"/>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1.0467569908787495</c:v>
                </c:pt>
                <c:pt idx="1">
                  <c:v>1.0439224626011798</c:v>
                </c:pt>
                <c:pt idx="2">
                  <c:v>1.0410956099834199</c:v>
                </c:pt>
                <c:pt idx="3">
                  <c:v>1.0382779317254522</c:v>
                </c:pt>
                <c:pt idx="4">
                  <c:v>1.0354769716685195</c:v>
                </c:pt>
                <c:pt idx="5">
                  <c:v>1.0327017035013599</c:v>
                </c:pt>
                <c:pt idx="6">
                  <c:v>1.0299610048675498</c:v>
                </c:pt>
                <c:pt idx="7">
                  <c:v>1.0272636599801881</c:v>
                </c:pt>
                <c:pt idx="8">
                  <c:v>1.02461836299955</c:v>
                </c:pt>
                <c:pt idx="9">
                  <c:v>1.02203372216002</c:v>
                </c:pt>
                <c:pt idx="10">
                  <c:v>1.0195182646006</c:v>
                </c:pt>
                <c:pt idx="11">
                  <c:v>1.01708044193514</c:v>
                </c:pt>
                <c:pt idx="12">
                  <c:v>1.0147286364990658</c:v>
                </c:pt>
                <c:pt idx="13">
                  <c:v>1.01247116844402</c:v>
                </c:pt>
                <c:pt idx="14">
                  <c:v>1.01031630305271</c:v>
                </c:pt>
                <c:pt idx="15">
                  <c:v>1.00827225973146</c:v>
                </c:pt>
                <c:pt idx="16">
                  <c:v>1.0063472202492201</c:v>
                </c:pt>
                <c:pt idx="17">
                  <c:v>1.0045493394370799</c:v>
                </c:pt>
                <c:pt idx="18">
                  <c:v>1.0028867536140598</c:v>
                </c:pt>
                <c:pt idx="19">
                  <c:v>1.0013675950105698</c:v>
                </c:pt>
                <c:pt idx="20">
                  <c:v>1</c:v>
                </c:pt>
                <c:pt idx="21">
                  <c:v>0.99879012540666456</c:v>
                </c:pt>
                <c:pt idx="22">
                  <c:v>0.99773618092844685</c:v>
                </c:pt>
                <c:pt idx="23">
                  <c:v>0.99683446101740059</c:v>
                </c:pt>
                <c:pt idx="24">
                  <c:v>0.99608134086905264</c:v>
                </c:pt>
                <c:pt idx="25">
                  <c:v>0.99547327360861404</c:v>
                </c:pt>
                <c:pt idx="26">
                  <c:v>0.99500678686501365</c:v>
                </c:pt>
                <c:pt idx="27">
                  <c:v>0.99467847094394302</c:v>
                </c:pt>
                <c:pt idx="28">
                  <c:v>0.9944849819728051</c:v>
                </c:pt>
                <c:pt idx="29">
                  <c:v>0.99442303584243208</c:v>
                </c:pt>
                <c:pt idx="30">
                  <c:v>0.99448939607111997</c:v>
                </c:pt>
                <c:pt idx="31">
                  <c:v>0.99468088205755001</c:v>
                </c:pt>
                <c:pt idx="32">
                  <c:v>0.99499435877975151</c:v>
                </c:pt>
                <c:pt idx="33">
                  <c:v>0.99542672973758539</c:v>
                </c:pt>
                <c:pt idx="34">
                  <c:v>0.99597493312993501</c:v>
                </c:pt>
                <c:pt idx="35">
                  <c:v>0.99663595063499677</c:v>
                </c:pt>
                <c:pt idx="36">
                  <c:v>0.99740678511504044</c:v>
                </c:pt>
                <c:pt idx="37">
                  <c:v>0.99828446962181749</c:v>
                </c:pt>
                <c:pt idx="38">
                  <c:v>0.99926607343886298</c:v>
                </c:pt>
                <c:pt idx="39">
                  <c:v>1.0003486581564598</c:v>
                </c:pt>
                <c:pt idx="40">
                  <c:v>1.0015293308372792</c:v>
                </c:pt>
                <c:pt idx="41">
                  <c:v>1.00280519400699</c:v>
                </c:pt>
                <c:pt idx="42">
                  <c:v>1.0041733740374599</c:v>
                </c:pt>
                <c:pt idx="43">
                  <c:v>1.0056309994694193</c:v>
                </c:pt>
                <c:pt idx="44">
                  <c:v>1.0071752045109399</c:v>
                </c:pt>
                <c:pt idx="45">
                  <c:v>1.0088031263596799</c:v>
                </c:pt>
                <c:pt idx="46">
                  <c:v>1.0105119089461501</c:v>
                </c:pt>
                <c:pt idx="47">
                  <c:v>1.0122986814636099</c:v>
                </c:pt>
                <c:pt idx="48">
                  <c:v>1.0141605749060343</c:v>
                </c:pt>
                <c:pt idx="49">
                  <c:v>1.0160947261648698</c:v>
                </c:pt>
                <c:pt idx="50">
                  <c:v>1.0180982376445298</c:v>
                </c:pt>
                <c:pt idx="51">
                  <c:v>1.02016821959878</c:v>
                </c:pt>
                <c:pt idx="52">
                  <c:v>1.0223017690407601</c:v>
                </c:pt>
                <c:pt idx="53">
                  <c:v>1.0244959549276</c:v>
                </c:pt>
                <c:pt idx="54">
                  <c:v>1.02674784185747</c:v>
                </c:pt>
                <c:pt idx="55">
                  <c:v>1.0290544626113001</c:v>
                </c:pt>
                <c:pt idx="56">
                  <c:v>1.0314128421322799</c:v>
                </c:pt>
                <c:pt idx="57">
                  <c:v>1.0338199701284698</c:v>
                </c:pt>
                <c:pt idx="58">
                  <c:v>1.0362728383277695</c:v>
                </c:pt>
                <c:pt idx="59">
                  <c:v>1.0387683742470799</c:v>
                </c:pt>
                <c:pt idx="60">
                  <c:v>1.0413035176405798</c:v>
                </c:pt>
                <c:pt idx="61">
                  <c:v>1.0438751412159</c:v>
                </c:pt>
                <c:pt idx="62">
                  <c:v>1.0464801276405795</c:v>
                </c:pt>
                <c:pt idx="63">
                  <c:v>1.04911530320922</c:v>
                </c:pt>
                <c:pt idx="64">
                  <c:v>1.05177746287561</c:v>
                </c:pt>
                <c:pt idx="65">
                  <c:v>1.0544633825622998</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1.0078440397847199</c:v>
                </c:pt>
                <c:pt idx="1">
                  <c:v>1.0072372959280878</c:v>
                </c:pt>
                <c:pt idx="2">
                  <c:v>1.0066307637410101</c:v>
                </c:pt>
                <c:pt idx="3">
                  <c:v>1.0060251436565901</c:v>
                </c:pt>
                <c:pt idx="4">
                  <c:v>1.0054240540268558</c:v>
                </c:pt>
                <c:pt idx="5">
                  <c:v>1.0048318405896204</c:v>
                </c:pt>
                <c:pt idx="6">
                  <c:v>1.0042528478866295</c:v>
                </c:pt>
                <c:pt idx="7">
                  <c:v>1.0036914219831199</c:v>
                </c:pt>
                <c:pt idx="8">
                  <c:v>1.00315191364978</c:v>
                </c:pt>
                <c:pt idx="9">
                  <c:v>1.0026386820721156</c:v>
                </c:pt>
                <c:pt idx="10">
                  <c:v>1.0021560991511</c:v>
                </c:pt>
                <c:pt idx="11">
                  <c:v>1.00170855451527</c:v>
                </c:pt>
                <c:pt idx="12">
                  <c:v>1.0013004613388601</c:v>
                </c:pt>
                <c:pt idx="13">
                  <c:v>1.0009362632038399</c:v>
                </c:pt>
                <c:pt idx="14">
                  <c:v>1.0006204418836799</c:v>
                </c:pt>
                <c:pt idx="15">
                  <c:v>1.0003575270113823</c:v>
                </c:pt>
                <c:pt idx="16">
                  <c:v>1.0001521067158443</c:v>
                </c:pt>
                <c:pt idx="17">
                  <c:v>1.0000088412132595</c:v>
                </c:pt>
                <c:pt idx="18">
                  <c:v>0.99993247744623959</c:v>
                </c:pt>
                <c:pt idx="19">
                  <c:v>0.99992786958589663</c:v>
                </c:pt>
                <c:pt idx="20">
                  <c:v>1</c:v>
                </c:pt>
                <c:pt idx="21">
                  <c:v>0.99742914173484964</c:v>
                </c:pt>
                <c:pt idx="22">
                  <c:v>0.99509255050933998</c:v>
                </c:pt>
                <c:pt idx="23">
                  <c:v>0.99298316097456185</c:v>
                </c:pt>
                <c:pt idx="24">
                  <c:v>0.99109406965341595</c:v>
                </c:pt>
                <c:pt idx="25">
                  <c:v>0.98941852213729165</c:v>
                </c:pt>
                <c:pt idx="26">
                  <c:v>0.98794989948779965</c:v>
                </c:pt>
                <c:pt idx="27">
                  <c:v>0.98668169261164262</c:v>
                </c:pt>
                <c:pt idx="28">
                  <c:v>0.98560749862541863</c:v>
                </c:pt>
                <c:pt idx="29">
                  <c:v>0.98472100397967965</c:v>
                </c:pt>
                <c:pt idx="30">
                  <c:v>0.98401595922977203</c:v>
                </c:pt>
                <c:pt idx="31">
                  <c:v>0.98348618341747185</c:v>
                </c:pt>
                <c:pt idx="32">
                  <c:v>0.983125542156017</c:v>
                </c:pt>
                <c:pt idx="33">
                  <c:v>0.98292793105917764</c:v>
                </c:pt>
                <c:pt idx="34">
                  <c:v>0.98288726451306696</c:v>
                </c:pt>
                <c:pt idx="35">
                  <c:v>0.98299748282963351</c:v>
                </c:pt>
                <c:pt idx="36">
                  <c:v>0.98325251686723558</c:v>
                </c:pt>
                <c:pt idx="37">
                  <c:v>0.98364629782562696</c:v>
                </c:pt>
                <c:pt idx="38">
                  <c:v>0.98417276384588459</c:v>
                </c:pt>
                <c:pt idx="39">
                  <c:v>0.98482580016919152</c:v>
                </c:pt>
                <c:pt idx="40">
                  <c:v>0.98559931415454305</c:v>
                </c:pt>
                <c:pt idx="41">
                  <c:v>0.98648717170472244</c:v>
                </c:pt>
                <c:pt idx="42">
                  <c:v>0.98748324275632793</c:v>
                </c:pt>
                <c:pt idx="43">
                  <c:v>0.98858138195417622</c:v>
                </c:pt>
                <c:pt idx="44">
                  <c:v>0.98977544618060764</c:v>
                </c:pt>
                <c:pt idx="45">
                  <c:v>0.99105930671287401</c:v>
                </c:pt>
                <c:pt idx="46">
                  <c:v>0.99242687244469963</c:v>
                </c:pt>
                <c:pt idx="47">
                  <c:v>0.99387208377265046</c:v>
                </c:pt>
                <c:pt idx="48">
                  <c:v>0.99538895753400003</c:v>
                </c:pt>
                <c:pt idx="49">
                  <c:v>0.99697161696738135</c:v>
                </c:pt>
                <c:pt idx="50">
                  <c:v>0.998614268766571</c:v>
                </c:pt>
                <c:pt idx="51">
                  <c:v>1.0003112824038698</c:v>
                </c:pt>
                <c:pt idx="52">
                  <c:v>1.0020571904676001</c:v>
                </c:pt>
                <c:pt idx="53">
                  <c:v>1.0038466967284376</c:v>
                </c:pt>
                <c:pt idx="54">
                  <c:v>1.0056747268499298</c:v>
                </c:pt>
                <c:pt idx="55">
                  <c:v>1.0075364161900902</c:v>
                </c:pt>
                <c:pt idx="56">
                  <c:v>1.0094271528209298</c:v>
                </c:pt>
                <c:pt idx="57">
                  <c:v>1.0113425579564899</c:v>
                </c:pt>
                <c:pt idx="58">
                  <c:v>1.0132785329537901</c:v>
                </c:pt>
                <c:pt idx="59">
                  <c:v>1.0152311895098998</c:v>
                </c:pt>
                <c:pt idx="60">
                  <c:v>1.0171969283336499</c:v>
                </c:pt>
                <c:pt idx="61">
                  <c:v>1.01917234849133</c:v>
                </c:pt>
                <c:pt idx="62">
                  <c:v>1.0211543159718099</c:v>
                </c:pt>
                <c:pt idx="63">
                  <c:v>1.0231398816238899</c:v>
                </c:pt>
                <c:pt idx="64">
                  <c:v>1.0251262908272256</c:v>
                </c:pt>
                <c:pt idx="65">
                  <c:v>1.0271109769775801</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1.08717237459435</c:v>
                </c:pt>
                <c:pt idx="1">
                  <c:v>1.0819437607492199</c:v>
                </c:pt>
                <c:pt idx="2">
                  <c:v>1.0767404575424098</c:v>
                </c:pt>
                <c:pt idx="3">
                  <c:v>1.0715647320600477</c:v>
                </c:pt>
                <c:pt idx="4">
                  <c:v>1.0664281947119101</c:v>
                </c:pt>
                <c:pt idx="5">
                  <c:v>1.06134456068669</c:v>
                </c:pt>
                <c:pt idx="6">
                  <c:v>1.0563272723400099</c:v>
                </c:pt>
                <c:pt idx="7">
                  <c:v>1.0513895047851201</c:v>
                </c:pt>
                <c:pt idx="8">
                  <c:v>1.0465441729321099</c:v>
                </c:pt>
                <c:pt idx="9">
                  <c:v>1.04180393985349</c:v>
                </c:pt>
                <c:pt idx="10">
                  <c:v>1.0371812262926698</c:v>
                </c:pt>
                <c:pt idx="11">
                  <c:v>1.0326882212437236</c:v>
                </c:pt>
                <c:pt idx="12">
                  <c:v>1.0283368933581398</c:v>
                </c:pt>
                <c:pt idx="13">
                  <c:v>1.02413900326603</c:v>
                </c:pt>
                <c:pt idx="14">
                  <c:v>1.0201061156541498</c:v>
                </c:pt>
                <c:pt idx="15">
                  <c:v>1.0162496130570198</c:v>
                </c:pt>
                <c:pt idx="16">
                  <c:v>1.0125807073774098</c:v>
                </c:pt>
                <c:pt idx="17">
                  <c:v>1.00911045360276</c:v>
                </c:pt>
                <c:pt idx="18">
                  <c:v>1.0058497581188977</c:v>
                </c:pt>
                <c:pt idx="19">
                  <c:v>1.002809393394047</c:v>
                </c:pt>
                <c:pt idx="20">
                  <c:v>1</c:v>
                </c:pt>
                <c:pt idx="21">
                  <c:v>1.0001529661292543</c:v>
                </c:pt>
                <c:pt idx="22">
                  <c:v>1.0003868345955995</c:v>
                </c:pt>
                <c:pt idx="23">
                  <c:v>1.0007006983850504</c:v>
                </c:pt>
                <c:pt idx="24">
                  <c:v>1.001093708465487</c:v>
                </c:pt>
                <c:pt idx="25">
                  <c:v>1.0015650771610898</c:v>
                </c:pt>
                <c:pt idx="26">
                  <c:v>1.00211408131195</c:v>
                </c:pt>
                <c:pt idx="27">
                  <c:v>1.0027400609213521</c:v>
                </c:pt>
                <c:pt idx="28">
                  <c:v>1.0034424258630201</c:v>
                </c:pt>
                <c:pt idx="29">
                  <c:v>1.0042206576457804</c:v>
                </c:pt>
                <c:pt idx="30">
                  <c:v>1.0050743076077993</c:v>
                </c:pt>
                <c:pt idx="31">
                  <c:v>1.00600300625759</c:v>
                </c:pt>
                <c:pt idx="32">
                  <c:v>1.0070064620968</c:v>
                </c:pt>
                <c:pt idx="33">
                  <c:v>1.00808446170447</c:v>
                </c:pt>
                <c:pt idx="34">
                  <c:v>1.0092368710409598</c:v>
                </c:pt>
                <c:pt idx="35">
                  <c:v>1.0104636435475598</c:v>
                </c:pt>
                <c:pt idx="36">
                  <c:v>1.0117648090677198</c:v>
                </c:pt>
                <c:pt idx="37">
                  <c:v>1.01314047995815</c:v>
                </c:pt>
                <c:pt idx="38">
                  <c:v>1.0145908545811899</c:v>
                </c:pt>
                <c:pt idx="39">
                  <c:v>1.0161161879629099</c:v>
                </c:pt>
                <c:pt idx="40">
                  <c:v>1.01771682074254</c:v>
                </c:pt>
                <c:pt idx="41">
                  <c:v>1.0193931416154198</c:v>
                </c:pt>
                <c:pt idx="42">
                  <c:v>1.02114559666973</c:v>
                </c:pt>
                <c:pt idx="43">
                  <c:v>1.02297466405325</c:v>
                </c:pt>
                <c:pt idx="44">
                  <c:v>1.0248808419082123</c:v>
                </c:pt>
                <c:pt idx="45">
                  <c:v>1.0268646294523998</c:v>
                </c:pt>
                <c:pt idx="46">
                  <c:v>1.0289265098259399</c:v>
                </c:pt>
                <c:pt idx="47">
                  <c:v>1.0310669121554292</c:v>
                </c:pt>
                <c:pt idx="48">
                  <c:v>1.0332861982332799</c:v>
                </c:pt>
                <c:pt idx="49">
                  <c:v>1.0355846394911399</c:v>
                </c:pt>
                <c:pt idx="50">
                  <c:v>1.0379623583539777</c:v>
                </c:pt>
                <c:pt idx="51">
                  <c:v>1.0404193320486199</c:v>
                </c:pt>
                <c:pt idx="52">
                  <c:v>1.0429553491814001</c:v>
                </c:pt>
                <c:pt idx="53">
                  <c:v>1.0455699710759199</c:v>
                </c:pt>
                <c:pt idx="54">
                  <c:v>1.0482625272498201</c:v>
                </c:pt>
                <c:pt idx="55">
                  <c:v>1.0510320718972601</c:v>
                </c:pt>
                <c:pt idx="56">
                  <c:v>1.05387738772675</c:v>
                </c:pt>
                <c:pt idx="57">
                  <c:v>1.0567969499830201</c:v>
                </c:pt>
                <c:pt idx="58">
                  <c:v>1.0597889529204698</c:v>
                </c:pt>
                <c:pt idx="59">
                  <c:v>1.0628512465784399</c:v>
                </c:pt>
                <c:pt idx="60">
                  <c:v>1.06598140993892</c:v>
                </c:pt>
                <c:pt idx="61">
                  <c:v>1.0691766824929374</c:v>
                </c:pt>
                <c:pt idx="62">
                  <c:v>1.0724340488189699</c:v>
                </c:pt>
                <c:pt idx="63">
                  <c:v>1.0757501874336799</c:v>
                </c:pt>
                <c:pt idx="64">
                  <c:v>1.0791215105022398</c:v>
                </c:pt>
                <c:pt idx="65">
                  <c:v>1.08254419443226</c:v>
                </c:pt>
              </c:numCache>
            </c:numRef>
          </c:yVal>
          <c:smooth val="1"/>
        </c:ser>
        <c:axId val="312438144"/>
        <c:axId val="312444416"/>
      </c:scatterChart>
      <c:valAx>
        <c:axId val="312438144"/>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312444416"/>
        <c:crosses val="autoZero"/>
        <c:crossBetween val="midCat"/>
        <c:majorUnit val="5"/>
      </c:valAx>
      <c:valAx>
        <c:axId val="31244441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20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24381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56"/>
          <c:y val="3.3590508847684365E-2"/>
          <c:w val="0.82428227998048909"/>
          <c:h val="0.77074260114041093"/>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0.64363145189260063</c:v>
                </c:pt>
                <c:pt idx="1">
                  <c:v>0.65178560588111234</c:v>
                </c:pt>
                <c:pt idx="2">
                  <c:v>0.6600430646833878</c:v>
                </c:pt>
                <c:pt idx="3">
                  <c:v>0.66840513706603488</c:v>
                </c:pt>
                <c:pt idx="4">
                  <c:v>0.67687314837641865</c:v>
                </c:pt>
                <c:pt idx="5">
                  <c:v>0.68544844075269951</c:v>
                </c:pt>
                <c:pt idx="6">
                  <c:v>0.69413237333655198</c:v>
                </c:pt>
                <c:pt idx="7">
                  <c:v>0.70292632248859865</c:v>
                </c:pt>
                <c:pt idx="8">
                  <c:v>0.71183168200652402</c:v>
                </c:pt>
                <c:pt idx="9">
                  <c:v>0.72084986334603884</c:v>
                </c:pt>
                <c:pt idx="10">
                  <c:v>0.729982295844533</c:v>
                </c:pt>
                <c:pt idx="11">
                  <c:v>0.7392304269476655</c:v>
                </c:pt>
                <c:pt idx="12">
                  <c:v>0.74859572243874783</c:v>
                </c:pt>
                <c:pt idx="13">
                  <c:v>0.75807966667105198</c:v>
                </c:pt>
                <c:pt idx="14">
                  <c:v>0.76768376280311035</c:v>
                </c:pt>
                <c:pt idx="15">
                  <c:v>0.77740953303694005</c:v>
                </c:pt>
                <c:pt idx="16">
                  <c:v>0.78725851885930698</c:v>
                </c:pt>
                <c:pt idx="17">
                  <c:v>0.79723228128602797</c:v>
                </c:pt>
                <c:pt idx="18">
                  <c:v>0.8073324011094235</c:v>
                </c:pt>
                <c:pt idx="19">
                  <c:v>0.81756047914880903</c:v>
                </c:pt>
                <c:pt idx="20">
                  <c:v>0.82791813650426804</c:v>
                </c:pt>
                <c:pt idx="21">
                  <c:v>0.83840701481356461</c:v>
                </c:pt>
                <c:pt idx="22">
                  <c:v>0.84902877651233988</c:v>
                </c:pt>
                <c:pt idx="23">
                  <c:v>0.85978510509758665</c:v>
                </c:pt>
                <c:pt idx="24">
                  <c:v>0.87067770539451383</c:v>
                </c:pt>
                <c:pt idx="25">
                  <c:v>0.88170830382668997</c:v>
                </c:pt>
                <c:pt idx="26">
                  <c:v>0.89287864868974964</c:v>
                </c:pt>
                <c:pt idx="27">
                  <c:v>0.9041905104284258</c:v>
                </c:pt>
                <c:pt idx="28">
                  <c:v>0.91564568191717588</c:v>
                </c:pt>
                <c:pt idx="29">
                  <c:v>0.92724597874435999</c:v>
                </c:pt>
                <c:pt idx="30">
                  <c:v>0.93899323949999702</c:v>
                </c:pt>
                <c:pt idx="31">
                  <c:v>0.95088932606714105</c:v>
                </c:pt>
                <c:pt idx="32">
                  <c:v>0.96293612391702865</c:v>
                </c:pt>
                <c:pt idx="33">
                  <c:v>0.97513554240790001</c:v>
                </c:pt>
                <c:pt idx="34">
                  <c:v>0.98748951508757599</c:v>
                </c:pt>
                <c:pt idx="35">
                  <c:v>1</c:v>
                </c:pt>
                <c:pt idx="36">
                  <c:v>1.0126689799955184</c:v>
                </c:pt>
                <c:pt idx="37">
                  <c:v>1.0254984630451498</c:v>
                </c:pt>
                <c:pt idx="38">
                  <c:v>1.0384904825588999</c:v>
                </c:pt>
                <c:pt idx="39">
                  <c:v>1.0516470977079622</c:v>
                </c:pt>
                <c:pt idx="40">
                  <c:v>1.0649703937511799</c:v>
                </c:pt>
                <c:pt idx="41">
                  <c:v>1.0784624823654299</c:v>
                </c:pt>
                <c:pt idx="42">
                  <c:v>1.0921255019804201</c:v>
                </c:pt>
                <c:pt idx="43">
                  <c:v>1.1059616181175944</c:v>
                </c:pt>
                <c:pt idx="44">
                  <c:v>1.1199730237333401</c:v>
                </c:pt>
                <c:pt idx="45">
                  <c:v>1.1341619395665516</c:v>
                </c:pt>
                <c:pt idx="46">
                  <c:v>1.14853061449058</c:v>
                </c:pt>
                <c:pt idx="47">
                  <c:v>1.1630813258697901</c:v>
                </c:pt>
                <c:pt idx="48">
                  <c:v>1.17781637992039</c:v>
                </c:pt>
                <c:pt idx="49">
                  <c:v>1.1927381120759899</c:v>
                </c:pt>
                <c:pt idx="50">
                  <c:v>1.2078488873577622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0.464844170746189</c:v>
                </c:pt>
                <c:pt idx="1">
                  <c:v>0.47513048075591102</c:v>
                </c:pt>
                <c:pt idx="2">
                  <c:v>0.48564441150452797</c:v>
                </c:pt>
                <c:pt idx="3">
                  <c:v>0.49639099990039243</c:v>
                </c:pt>
                <c:pt idx="4">
                  <c:v>0.50737539431113299</c:v>
                </c:pt>
                <c:pt idx="5">
                  <c:v>0.51860285703011988</c:v>
                </c:pt>
                <c:pt idx="6">
                  <c:v>0.5300787667974165</c:v>
                </c:pt>
                <c:pt idx="7">
                  <c:v>0.54180862137663399</c:v>
                </c:pt>
                <c:pt idx="8">
                  <c:v>0.55379804018869805</c:v>
                </c:pt>
                <c:pt idx="9">
                  <c:v>0.56605276700394558</c:v>
                </c:pt>
                <c:pt idx="10">
                  <c:v>0.578578672693848</c:v>
                </c:pt>
                <c:pt idx="11">
                  <c:v>0.59138175804347204</c:v>
                </c:pt>
                <c:pt idx="12">
                  <c:v>0.60446815662638864</c:v>
                </c:pt>
                <c:pt idx="13">
                  <c:v>0.61784413774299263</c:v>
                </c:pt>
                <c:pt idx="14">
                  <c:v>0.63151610942397896</c:v>
                </c:pt>
                <c:pt idx="15">
                  <c:v>0.64549062150023295</c:v>
                </c:pt>
                <c:pt idx="16">
                  <c:v>0.65977436874064999</c:v>
                </c:pt>
                <c:pt idx="17">
                  <c:v>0.67437419405940735</c:v>
                </c:pt>
                <c:pt idx="18">
                  <c:v>0.68929709179417864</c:v>
                </c:pt>
                <c:pt idx="19">
                  <c:v>0.70455021105694648</c:v>
                </c:pt>
                <c:pt idx="20">
                  <c:v>0.72014085915890391</c:v>
                </c:pt>
                <c:pt idx="21">
                  <c:v>0.73607650511114298</c:v>
                </c:pt>
                <c:pt idx="22">
                  <c:v>0.7523647832028999</c:v>
                </c:pt>
                <c:pt idx="23">
                  <c:v>0.76901349665885865</c:v>
                </c:pt>
                <c:pt idx="24">
                  <c:v>0.78603062137743196</c:v>
                </c:pt>
                <c:pt idx="25">
                  <c:v>0.80342430975184265</c:v>
                </c:pt>
                <c:pt idx="26">
                  <c:v>0.821202894575635</c:v>
                </c:pt>
                <c:pt idx="27">
                  <c:v>0.83937489303465995</c:v>
                </c:pt>
                <c:pt idx="28">
                  <c:v>0.85794901078744135</c:v>
                </c:pt>
                <c:pt idx="29">
                  <c:v>0.87693414613575804</c:v>
                </c:pt>
                <c:pt idx="30">
                  <c:v>0.89633939428759202</c:v>
                </c:pt>
                <c:pt idx="31">
                  <c:v>0.91617405171433397</c:v>
                </c:pt>
                <c:pt idx="32">
                  <c:v>0.93644762060446263</c:v>
                </c:pt>
                <c:pt idx="33">
                  <c:v>0.95716981341575103</c:v>
                </c:pt>
                <c:pt idx="34">
                  <c:v>0.97835055752820665</c:v>
                </c:pt>
                <c:pt idx="35">
                  <c:v>1</c:v>
                </c:pt>
                <c:pt idx="36">
                  <c:v>1.0032969930645312</c:v>
                </c:pt>
                <c:pt idx="37">
                  <c:v>1.0066048562923458</c:v>
                </c:pt>
                <c:pt idx="38">
                  <c:v>1.0099236255222706</c:v>
                </c:pt>
                <c:pt idx="39">
                  <c:v>1.0132533367113501</c:v>
                </c:pt>
                <c:pt idx="40">
                  <c:v>1.0165940259351098</c:v>
                </c:pt>
                <c:pt idx="41">
                  <c:v>1.01994572938807</c:v>
                </c:pt>
                <c:pt idx="42">
                  <c:v>1.0233084833840798</c:v>
                </c:pt>
                <c:pt idx="43">
                  <c:v>1.02668232435669</c:v>
                </c:pt>
                <c:pt idx="44">
                  <c:v>1.0300672888595699</c:v>
                </c:pt>
                <c:pt idx="45">
                  <c:v>1.0334634135669498</c:v>
                </c:pt>
                <c:pt idx="46">
                  <c:v>1.0368707352739399</c:v>
                </c:pt>
                <c:pt idx="47">
                  <c:v>1.0402892908969699</c:v>
                </c:pt>
                <c:pt idx="48">
                  <c:v>1.0437191174741571</c:v>
                </c:pt>
                <c:pt idx="49">
                  <c:v>1.0471602521658101</c:v>
                </c:pt>
                <c:pt idx="50">
                  <c:v>1.0506127322546699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0.89118348026259997</c:v>
                </c:pt>
                <c:pt idx="1">
                  <c:v>0.89412170601626251</c:v>
                </c:pt>
                <c:pt idx="2">
                  <c:v>0.89706961907985605</c:v>
                </c:pt>
                <c:pt idx="3">
                  <c:v>0.90002725139237405</c:v>
                </c:pt>
                <c:pt idx="4">
                  <c:v>0.90299463499811805</c:v>
                </c:pt>
                <c:pt idx="5">
                  <c:v>0.90597180204702465</c:v>
                </c:pt>
                <c:pt idx="6">
                  <c:v>0.90895878479503756</c:v>
                </c:pt>
                <c:pt idx="7">
                  <c:v>0.91195561560447003</c:v>
                </c:pt>
                <c:pt idx="8">
                  <c:v>0.91496232694428259</c:v>
                </c:pt>
                <c:pt idx="9">
                  <c:v>0.91797895139053665</c:v>
                </c:pt>
                <c:pt idx="10">
                  <c:v>0.92100552162666649</c:v>
                </c:pt>
                <c:pt idx="11">
                  <c:v>0.92404207044388198</c:v>
                </c:pt>
                <c:pt idx="12">
                  <c:v>0.92708863074147463</c:v>
                </c:pt>
                <c:pt idx="13">
                  <c:v>0.93014523552724504</c:v>
                </c:pt>
                <c:pt idx="14">
                  <c:v>0.93321191791779601</c:v>
                </c:pt>
                <c:pt idx="15">
                  <c:v>0.93628871113891898</c:v>
                </c:pt>
                <c:pt idx="16">
                  <c:v>0.93937564852595401</c:v>
                </c:pt>
                <c:pt idx="17">
                  <c:v>0.942472763524144</c:v>
                </c:pt>
                <c:pt idx="18">
                  <c:v>0.94558008968900298</c:v>
                </c:pt>
                <c:pt idx="19">
                  <c:v>0.94869766068668204</c:v>
                </c:pt>
                <c:pt idx="20">
                  <c:v>0.95182551029431484</c:v>
                </c:pt>
                <c:pt idx="21">
                  <c:v>0.95496367240040902</c:v>
                </c:pt>
                <c:pt idx="22">
                  <c:v>0.95811218100519757</c:v>
                </c:pt>
                <c:pt idx="23">
                  <c:v>0.96127107022102665</c:v>
                </c:pt>
                <c:pt idx="24">
                  <c:v>0.96444037427269003</c:v>
                </c:pt>
                <c:pt idx="25">
                  <c:v>0.96762012749783488</c:v>
                </c:pt>
                <c:pt idx="26">
                  <c:v>0.9708103643473025</c:v>
                </c:pt>
                <c:pt idx="27">
                  <c:v>0.97401111938554263</c:v>
                </c:pt>
                <c:pt idx="28">
                  <c:v>0.977222427290943</c:v>
                </c:pt>
                <c:pt idx="29">
                  <c:v>0.98044432285623195</c:v>
                </c:pt>
                <c:pt idx="30">
                  <c:v>0.98367684098886399</c:v>
                </c:pt>
                <c:pt idx="31">
                  <c:v>0.98692001671135499</c:v>
                </c:pt>
                <c:pt idx="32">
                  <c:v>0.99017388516171057</c:v>
                </c:pt>
                <c:pt idx="33">
                  <c:v>0.99343848159378001</c:v>
                </c:pt>
                <c:pt idx="34">
                  <c:v>0.99671384137763896</c:v>
                </c:pt>
                <c:pt idx="35">
                  <c:v>1</c:v>
                </c:pt>
                <c:pt idx="36">
                  <c:v>1.0221285124286099</c:v>
                </c:pt>
                <c:pt idx="37">
                  <c:v>1.0447466959195122</c:v>
                </c:pt>
                <c:pt idx="38">
                  <c:v>1.0678653861649112</c:v>
                </c:pt>
                <c:pt idx="39">
                  <c:v>1.0914956586347322</c:v>
                </c:pt>
                <c:pt idx="40">
                  <c:v>1.11564883388261</c:v>
                </c:pt>
                <c:pt idx="41">
                  <c:v>1.1403364829691398</c:v>
                </c:pt>
                <c:pt idx="42">
                  <c:v>1.16557043300532</c:v>
                </c:pt>
                <c:pt idx="43">
                  <c:v>1.1913627728184999</c:v>
                </c:pt>
                <c:pt idx="44">
                  <c:v>1.2177258587437898</c:v>
                </c:pt>
                <c:pt idx="45">
                  <c:v>1.2446723205436401</c:v>
                </c:pt>
                <c:pt idx="46">
                  <c:v>1.2722150674583301</c:v>
                </c:pt>
                <c:pt idx="47">
                  <c:v>1.3003672943904399</c:v>
                </c:pt>
                <c:pt idx="48">
                  <c:v>1.32914248822611</c:v>
                </c:pt>
                <c:pt idx="49">
                  <c:v>1.3585544342962241</c:v>
                </c:pt>
                <c:pt idx="50">
                  <c:v>1.3886172229804701</c:v>
                </c:pt>
              </c:numCache>
            </c:numRef>
          </c:yVal>
          <c:smooth val="1"/>
        </c:ser>
        <c:axId val="312867456"/>
        <c:axId val="312886016"/>
      </c:scatterChart>
      <c:valAx>
        <c:axId val="312867456"/>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12886016"/>
        <c:crosses val="autoZero"/>
        <c:crossBetween val="midCat"/>
        <c:majorUnit val="10"/>
      </c:valAx>
      <c:valAx>
        <c:axId val="31288601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28674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873760248995444"/>
          <c:y val="3.3590508847684365E-2"/>
          <c:w val="0.81395779620468711"/>
          <c:h val="0.77074260114041127"/>
        </c:manualLayout>
      </c:layout>
      <c:scatterChart>
        <c:scatterStyle val="smoothMarker"/>
        <c:ser>
          <c:idx val="0"/>
          <c:order val="0"/>
          <c:tx>
            <c:strRef>
              <c:f>Sheet1!$A$1</c:f>
              <c:strCache>
                <c:ptCount val="1"/>
                <c:pt idx="0">
                  <c:v>Recipient BSA</c:v>
                </c:pt>
              </c:strCache>
            </c:strRef>
          </c:tx>
          <c:spPr>
            <a:ln w="38100">
              <a:solidFill>
                <a:srgbClr val="00FF00"/>
              </a:solidFill>
            </a:ln>
          </c:spPr>
          <c:marker>
            <c:symbol val="none"/>
          </c:marker>
          <c:xVal>
            <c:numRef>
              <c:f>Sheet1!$A$2:$A$10</c:f>
              <c:numCache>
                <c:formatCode>General</c:formatCode>
                <c:ptCount val="9"/>
                <c:pt idx="0">
                  <c:v>1.5</c:v>
                </c:pt>
                <c:pt idx="1">
                  <c:v>1.6</c:v>
                </c:pt>
                <c:pt idx="2">
                  <c:v>1.7</c:v>
                </c:pt>
                <c:pt idx="3">
                  <c:v>1.8</c:v>
                </c:pt>
                <c:pt idx="4">
                  <c:v>1.9000000000000001</c:v>
                </c:pt>
                <c:pt idx="5">
                  <c:v>2</c:v>
                </c:pt>
                <c:pt idx="6">
                  <c:v>2.1</c:v>
                </c:pt>
                <c:pt idx="7">
                  <c:v>2.2000000000000002</c:v>
                </c:pt>
                <c:pt idx="8">
                  <c:v>2.2999999999999998</c:v>
                </c:pt>
              </c:numCache>
            </c:numRef>
          </c:xVal>
          <c:yVal>
            <c:numRef>
              <c:f>Sheet1!$B$2:$B$10</c:f>
              <c:numCache>
                <c:formatCode>General</c:formatCode>
                <c:ptCount val="9"/>
                <c:pt idx="0">
                  <c:v>0.55319100640426988</c:v>
                </c:pt>
                <c:pt idx="1">
                  <c:v>0.63166704126669704</c:v>
                </c:pt>
                <c:pt idx="2">
                  <c:v>0.72127352023420799</c:v>
                </c:pt>
                <c:pt idx="3">
                  <c:v>0.82224679208714802</c:v>
                </c:pt>
                <c:pt idx="4">
                  <c:v>0.93029391315949383</c:v>
                </c:pt>
                <c:pt idx="5">
                  <c:v>1.0378487451017899</c:v>
                </c:pt>
                <c:pt idx="6">
                  <c:v>1.1407753463569101</c:v>
                </c:pt>
                <c:pt idx="7">
                  <c:v>1.24391101479656</c:v>
                </c:pt>
                <c:pt idx="8">
                  <c:v>1.3542407215726677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Sheet1!$A$2:$A$10</c:f>
              <c:numCache>
                <c:formatCode>General</c:formatCode>
                <c:ptCount val="9"/>
                <c:pt idx="0">
                  <c:v>1.5</c:v>
                </c:pt>
                <c:pt idx="1">
                  <c:v>1.6</c:v>
                </c:pt>
                <c:pt idx="2">
                  <c:v>1.7</c:v>
                </c:pt>
                <c:pt idx="3">
                  <c:v>1.8</c:v>
                </c:pt>
                <c:pt idx="4">
                  <c:v>1.9000000000000001</c:v>
                </c:pt>
                <c:pt idx="5">
                  <c:v>2</c:v>
                </c:pt>
                <c:pt idx="6">
                  <c:v>2.1</c:v>
                </c:pt>
                <c:pt idx="7">
                  <c:v>2.2000000000000002</c:v>
                </c:pt>
                <c:pt idx="8">
                  <c:v>2.2999999999999998</c:v>
                </c:pt>
              </c:numCache>
            </c:numRef>
          </c:xVal>
          <c:yVal>
            <c:numRef>
              <c:f>Sheet1!$C$2:$C$10</c:f>
              <c:numCache>
                <c:formatCode>General</c:formatCode>
                <c:ptCount val="9"/>
                <c:pt idx="0">
                  <c:v>0.29701284138034439</c:v>
                </c:pt>
                <c:pt idx="1">
                  <c:v>0.39642727051526955</c:v>
                </c:pt>
                <c:pt idx="2">
                  <c:v>0.52870987856751184</c:v>
                </c:pt>
                <c:pt idx="3">
                  <c:v>0.69774266085710301</c:v>
                </c:pt>
                <c:pt idx="4">
                  <c:v>0.88438223052927101</c:v>
                </c:pt>
                <c:pt idx="5">
                  <c:v>1.0127301385879799</c:v>
                </c:pt>
                <c:pt idx="6">
                  <c:v>1.0251817253614199</c:v>
                </c:pt>
                <c:pt idx="7">
                  <c:v>1.0016364376306512</c:v>
                </c:pt>
                <c:pt idx="8">
                  <c:v>0.96838426886066453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Sheet1!$A$2:$A$10</c:f>
              <c:numCache>
                <c:formatCode>General</c:formatCode>
                <c:ptCount val="9"/>
                <c:pt idx="0">
                  <c:v>1.5</c:v>
                </c:pt>
                <c:pt idx="1">
                  <c:v>1.6</c:v>
                </c:pt>
                <c:pt idx="2">
                  <c:v>1.7</c:v>
                </c:pt>
                <c:pt idx="3">
                  <c:v>1.8</c:v>
                </c:pt>
                <c:pt idx="4">
                  <c:v>1.9000000000000001</c:v>
                </c:pt>
                <c:pt idx="5">
                  <c:v>2</c:v>
                </c:pt>
                <c:pt idx="6">
                  <c:v>2.1</c:v>
                </c:pt>
                <c:pt idx="7">
                  <c:v>2.2000000000000002</c:v>
                </c:pt>
                <c:pt idx="8">
                  <c:v>2.2999999999999998</c:v>
                </c:pt>
              </c:numCache>
            </c:numRef>
          </c:xVal>
          <c:yVal>
            <c:numRef>
              <c:f>Sheet1!$D$2:$D$10</c:f>
              <c:numCache>
                <c:formatCode>General</c:formatCode>
                <c:ptCount val="9"/>
                <c:pt idx="0">
                  <c:v>1.0303267971322783</c:v>
                </c:pt>
                <c:pt idx="1">
                  <c:v>1.00649799017108</c:v>
                </c:pt>
                <c:pt idx="2">
                  <c:v>0.98397157322004303</c:v>
                </c:pt>
                <c:pt idx="3">
                  <c:v>0.96896724971223225</c:v>
                </c:pt>
                <c:pt idx="4">
                  <c:v>0.97858904779628497</c:v>
                </c:pt>
                <c:pt idx="5">
                  <c:v>1.06359036496255</c:v>
                </c:pt>
                <c:pt idx="6">
                  <c:v>1.2694026421480922</c:v>
                </c:pt>
                <c:pt idx="7">
                  <c:v>1.54478666570112</c:v>
                </c:pt>
                <c:pt idx="8">
                  <c:v>1.8938431683977601</c:v>
                </c:pt>
              </c:numCache>
            </c:numRef>
          </c:yVal>
          <c:smooth val="1"/>
        </c:ser>
        <c:axId val="313031680"/>
        <c:axId val="313058432"/>
      </c:scatterChart>
      <c:valAx>
        <c:axId val="313031680"/>
        <c:scaling>
          <c:orientation val="minMax"/>
          <c:max val="2.2999999999999998"/>
          <c:min val="1.5"/>
        </c:scaling>
        <c:axPos val="b"/>
        <c:title>
          <c:tx>
            <c:rich>
              <a:bodyPr/>
              <a:lstStyle/>
              <a:p>
                <a:pPr>
                  <a:defRPr sz="1700"/>
                </a:pPr>
                <a:r>
                  <a:rPr lang="en-US" sz="1700" dirty="0" smtClean="0"/>
                  <a:t>Recipient</a:t>
                </a:r>
                <a:r>
                  <a:rPr lang="en-US" sz="1700" baseline="0" dirty="0" smtClean="0"/>
                  <a:t> BSA (m</a:t>
                </a:r>
                <a:r>
                  <a:rPr lang="en-US" sz="1700" baseline="30000" dirty="0" smtClean="0"/>
                  <a:t>2</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13058432"/>
        <c:crosses val="autoZero"/>
        <c:crossBetween val="midCat"/>
        <c:majorUnit val="0.1"/>
      </c:valAx>
      <c:valAx>
        <c:axId val="31305843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30316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56"/>
          <c:y val="3.3590508847684365E-2"/>
          <c:w val="0.82428227998048909"/>
          <c:h val="0.77074260114041149"/>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0.25689159753403701</c:v>
                </c:pt>
                <c:pt idx="1">
                  <c:v>0.32051732422414791</c:v>
                </c:pt>
                <c:pt idx="2">
                  <c:v>0.39990152486207892</c:v>
                </c:pt>
                <c:pt idx="3">
                  <c:v>0.49894729112331232</c:v>
                </c:pt>
                <c:pt idx="4">
                  <c:v>0.62162037468484177</c:v>
                </c:pt>
                <c:pt idx="5">
                  <c:v>0.76773261308316598</c:v>
                </c:pt>
                <c:pt idx="6">
                  <c:v>0.931800584398914</c:v>
                </c:pt>
                <c:pt idx="7">
                  <c:v>1.1022938086246798</c:v>
                </c:pt>
                <c:pt idx="8">
                  <c:v>1.2701168932159699</c:v>
                </c:pt>
                <c:pt idx="9">
                  <c:v>1.4328339219119401</c:v>
                </c:pt>
                <c:pt idx="10">
                  <c:v>1.5909345572337099</c:v>
                </c:pt>
                <c:pt idx="11">
                  <c:v>1.74788002302828</c:v>
                </c:pt>
                <c:pt idx="12">
                  <c:v>1.9101714726352601</c:v>
                </c:pt>
                <c:pt idx="13">
                  <c:v>2.0856905903968199</c:v>
                </c:pt>
                <c:pt idx="14">
                  <c:v>2.2773383195361099</c:v>
                </c:pt>
                <c:pt idx="15">
                  <c:v>2.4865957979175812</c:v>
                </c:pt>
                <c:pt idx="16">
                  <c:v>2.71508057372567</c:v>
                </c:pt>
                <c:pt idx="17">
                  <c:v>2.9645615974743604</c:v>
                </c:pt>
                <c:pt idx="18">
                  <c:v>3.2369650144412168</c:v>
                </c:pt>
                <c:pt idx="19">
                  <c:v>3.5344005135775398</c:v>
                </c:pt>
                <c:pt idx="20">
                  <c:v>3.85916447788453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0.15215462949012401</c:v>
                </c:pt>
                <c:pt idx="1">
                  <c:v>0.20755804497875197</c:v>
                </c:pt>
                <c:pt idx="2">
                  <c:v>0.28312964557273801</c:v>
                </c:pt>
                <c:pt idx="3">
                  <c:v>0.38620129287554295</c:v>
                </c:pt>
                <c:pt idx="4">
                  <c:v>0.52535433046367463</c:v>
                </c:pt>
                <c:pt idx="5">
                  <c:v>0.70330673715443004</c:v>
                </c:pt>
                <c:pt idx="6">
                  <c:v>0.91224370435847635</c:v>
                </c:pt>
                <c:pt idx="7">
                  <c:v>1.0745580543078077</c:v>
                </c:pt>
                <c:pt idx="8">
                  <c:v>1.20277286018841</c:v>
                </c:pt>
                <c:pt idx="9">
                  <c:v>1.3309121283595777</c:v>
                </c:pt>
                <c:pt idx="10">
                  <c:v>1.45111513841063</c:v>
                </c:pt>
                <c:pt idx="11">
                  <c:v>1.5577599407534</c:v>
                </c:pt>
                <c:pt idx="12">
                  <c:v>1.6531764034542999</c:v>
                </c:pt>
                <c:pt idx="13">
                  <c:v>1.7459451322464199</c:v>
                </c:pt>
                <c:pt idx="14">
                  <c:v>1.8400576934075201</c:v>
                </c:pt>
                <c:pt idx="15">
                  <c:v>1.9369038736842401</c:v>
                </c:pt>
                <c:pt idx="16">
                  <c:v>2.0373268630580101</c:v>
                </c:pt>
                <c:pt idx="17">
                  <c:v>2.1419108172484802</c:v>
                </c:pt>
                <c:pt idx="18">
                  <c:v>2.2511057640033298</c:v>
                </c:pt>
                <c:pt idx="19">
                  <c:v>2.3653008429580402</c:v>
                </c:pt>
                <c:pt idx="20">
                  <c:v>2.4848468328023099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0.43372517224573398</c:v>
                </c:pt>
                <c:pt idx="1">
                  <c:v>0.49495241265315598</c:v>
                </c:pt>
                <c:pt idx="2">
                  <c:v>0.564833927099056</c:v>
                </c:pt>
                <c:pt idx="3">
                  <c:v>0.64460788690191695</c:v>
                </c:pt>
                <c:pt idx="4">
                  <c:v>0.73552623023450003</c:v>
                </c:pt>
                <c:pt idx="5">
                  <c:v>0.83806017211815065</c:v>
                </c:pt>
                <c:pt idx="6">
                  <c:v>0.95177672911072497</c:v>
                </c:pt>
                <c:pt idx="7">
                  <c:v>1.1307454591785777</c:v>
                </c:pt>
                <c:pt idx="8">
                  <c:v>1.34123156235824</c:v>
                </c:pt>
                <c:pt idx="9">
                  <c:v>1.54256092797953</c:v>
                </c:pt>
                <c:pt idx="10">
                  <c:v>1.7442260082632999</c:v>
                </c:pt>
                <c:pt idx="11">
                  <c:v>1.9612037098757193</c:v>
                </c:pt>
                <c:pt idx="12">
                  <c:v>2.2071177929019328</c:v>
                </c:pt>
                <c:pt idx="13">
                  <c:v>2.4915475054320702</c:v>
                </c:pt>
                <c:pt idx="14">
                  <c:v>2.8185365275277401</c:v>
                </c:pt>
                <c:pt idx="15">
                  <c:v>3.1922898943147424</c:v>
                </c:pt>
                <c:pt idx="16">
                  <c:v>3.6183013415715539</c:v>
                </c:pt>
                <c:pt idx="17">
                  <c:v>4.1031705869572646</c:v>
                </c:pt>
                <c:pt idx="18">
                  <c:v>4.6545758410224654</c:v>
                </c:pt>
                <c:pt idx="19">
                  <c:v>5.2813522759983424</c:v>
                </c:pt>
                <c:pt idx="20">
                  <c:v>5.9935889290084745</c:v>
                </c:pt>
              </c:numCache>
            </c:numRef>
          </c:yVal>
          <c:smooth val="1"/>
        </c:ser>
        <c:axId val="313116544"/>
        <c:axId val="313208832"/>
      </c:scatterChart>
      <c:valAx>
        <c:axId val="313116544"/>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13208832"/>
        <c:crosses val="autoZero"/>
        <c:crossBetween val="midCat"/>
        <c:majorUnit val="0.5"/>
      </c:valAx>
      <c:valAx>
        <c:axId val="313208832"/>
        <c:scaling>
          <c:orientation val="minMax"/>
          <c:max val="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31165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61"/>
          <c:y val="3.3590508847684365E-2"/>
          <c:w val="0.82428227998048909"/>
          <c:h val="0.77074260114041115"/>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0.59227009166185896</c:v>
                </c:pt>
                <c:pt idx="1">
                  <c:v>0.60358531760404743</c:v>
                </c:pt>
                <c:pt idx="2">
                  <c:v>0.61511671913896149</c:v>
                </c:pt>
                <c:pt idx="3">
                  <c:v>0.62686842626694395</c:v>
                </c:pt>
                <c:pt idx="4">
                  <c:v>0.63884464789132489</c:v>
                </c:pt>
                <c:pt idx="5">
                  <c:v>0.65104967332586283</c:v>
                </c:pt>
                <c:pt idx="6">
                  <c:v>0.66348787383096097</c:v>
                </c:pt>
                <c:pt idx="7">
                  <c:v>0.67616370417929395</c:v>
                </c:pt>
                <c:pt idx="8">
                  <c:v>0.6890817042512295</c:v>
                </c:pt>
                <c:pt idx="9">
                  <c:v>0.70224650066083905</c:v>
                </c:pt>
                <c:pt idx="10">
                  <c:v>0.71566280841291596</c:v>
                </c:pt>
                <c:pt idx="11">
                  <c:v>0.72933543259168077</c:v>
                </c:pt>
                <c:pt idx="12">
                  <c:v>0.74326927008169663</c:v>
                </c:pt>
                <c:pt idx="13">
                  <c:v>0.75746931132176398</c:v>
                </c:pt>
                <c:pt idx="14">
                  <c:v>0.77193066927015563</c:v>
                </c:pt>
                <c:pt idx="15">
                  <c:v>0.78660714220289463</c:v>
                </c:pt>
                <c:pt idx="16">
                  <c:v>0.80143839692747898</c:v>
                </c:pt>
                <c:pt idx="17">
                  <c:v>0.81635942729969124</c:v>
                </c:pt>
                <c:pt idx="18">
                  <c:v>0.83130046017918791</c:v>
                </c:pt>
                <c:pt idx="19">
                  <c:v>0.84618691793523859</c:v>
                </c:pt>
                <c:pt idx="20">
                  <c:v>0.86093944421366964</c:v>
                </c:pt>
                <c:pt idx="21">
                  <c:v>0.87547399966881789</c:v>
                </c:pt>
                <c:pt idx="22">
                  <c:v>0.8897020341922135</c:v>
                </c:pt>
                <c:pt idx="23">
                  <c:v>0.90353074181192516</c:v>
                </c:pt>
                <c:pt idx="24">
                  <c:v>0.91686340387352105</c:v>
                </c:pt>
                <c:pt idx="25">
                  <c:v>0.92959982532831165</c:v>
                </c:pt>
                <c:pt idx="26">
                  <c:v>0.94163686793334</c:v>
                </c:pt>
                <c:pt idx="27">
                  <c:v>0.9528690829001849</c:v>
                </c:pt>
                <c:pt idx="28">
                  <c:v>0.96318944401413165</c:v>
                </c:pt>
                <c:pt idx="29">
                  <c:v>0.97249018048347891</c:v>
                </c:pt>
                <c:pt idx="30">
                  <c:v>0.98066370678243509</c:v>
                </c:pt>
                <c:pt idx="31">
                  <c:v>0.98760364454107763</c:v>
                </c:pt>
                <c:pt idx="32">
                  <c:v>0.9932059291409514</c:v>
                </c:pt>
                <c:pt idx="33">
                  <c:v>0.99736999113754221</c:v>
                </c:pt>
                <c:pt idx="34">
                  <c:v>1</c:v>
                </c:pt>
                <c:pt idx="35">
                  <c:v>1.0010437779118799</c:v>
                </c:pt>
                <c:pt idx="36">
                  <c:v>1.0006068051806498</c:v>
                </c:pt>
                <c:pt idx="37">
                  <c:v>0.99883884097120157</c:v>
                </c:pt>
                <c:pt idx="38">
                  <c:v>0.99589427370962502</c:v>
                </c:pt>
                <c:pt idx="39">
                  <c:v>0.99193034052986051</c:v>
                </c:pt>
                <c:pt idx="40">
                  <c:v>0.98710532491125791</c:v>
                </c:pt>
                <c:pt idx="41">
                  <c:v>0.98157723773335959</c:v>
                </c:pt>
                <c:pt idx="42">
                  <c:v>0.97550250119734783</c:v>
                </c:pt>
                <c:pt idx="43">
                  <c:v>0.96903503905635902</c:v>
                </c:pt>
                <c:pt idx="44">
                  <c:v>0.96232563093924195</c:v>
                </c:pt>
                <c:pt idx="45">
                  <c:v>0.95552123441526304</c:v>
                </c:pt>
                <c:pt idx="46">
                  <c:v>0.94874156113615404</c:v>
                </c:pt>
                <c:pt idx="47">
                  <c:v>0.94200999141363395</c:v>
                </c:pt>
                <c:pt idx="48">
                  <c:v>0.93532618394037659</c:v>
                </c:pt>
                <c:pt idx="49">
                  <c:v>0.92868979983072197</c:v>
                </c:pt>
                <c:pt idx="50">
                  <c:v>0.92210050260349663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0.42455450564937464</c:v>
                </c:pt>
                <c:pt idx="1">
                  <c:v>0.43804547537419053</c:v>
                </c:pt>
                <c:pt idx="2">
                  <c:v>0.451957974711927</c:v>
                </c:pt>
                <c:pt idx="3">
                  <c:v>0.46630401757511197</c:v>
                </c:pt>
                <c:pt idx="4">
                  <c:v>0.48109572577791132</c:v>
                </c:pt>
                <c:pt idx="5">
                  <c:v>0.49634526762499392</c:v>
                </c:pt>
                <c:pt idx="6">
                  <c:v>0.51206477599743783</c:v>
                </c:pt>
                <c:pt idx="7">
                  <c:v>0.52826623896157598</c:v>
                </c:pt>
                <c:pt idx="8">
                  <c:v>0.54496135318164496</c:v>
                </c:pt>
                <c:pt idx="9">
                  <c:v>0.56216132642544903</c:v>
                </c:pt>
                <c:pt idx="10">
                  <c:v>0.57987660956774001</c:v>
                </c:pt>
                <c:pt idx="11">
                  <c:v>0.59811652970380691</c:v>
                </c:pt>
                <c:pt idx="12">
                  <c:v>0.61688878266174263</c:v>
                </c:pt>
                <c:pt idx="13">
                  <c:v>0.63619872272825495</c:v>
                </c:pt>
                <c:pt idx="14">
                  <c:v>0.65603476701301355</c:v>
                </c:pt>
                <c:pt idx="15">
                  <c:v>0.67632434359590765</c:v>
                </c:pt>
                <c:pt idx="16">
                  <c:v>0.69697035214072489</c:v>
                </c:pt>
                <c:pt idx="17">
                  <c:v>0.71786416085955751</c:v>
                </c:pt>
                <c:pt idx="18">
                  <c:v>0.73888599085232698</c:v>
                </c:pt>
                <c:pt idx="19">
                  <c:v>0.75990589484876037</c:v>
                </c:pt>
                <c:pt idx="20">
                  <c:v>0.78078551752968806</c:v>
                </c:pt>
                <c:pt idx="21">
                  <c:v>0.80138085055142105</c:v>
                </c:pt>
                <c:pt idx="22">
                  <c:v>0.82154619313820199</c:v>
                </c:pt>
                <c:pt idx="23">
                  <c:v>0.84113946391920003</c:v>
                </c:pt>
                <c:pt idx="24">
                  <c:v>0.86002883438547983</c:v>
                </c:pt>
                <c:pt idx="25">
                  <c:v>0.87810032797050364</c:v>
                </c:pt>
                <c:pt idx="26">
                  <c:v>0.89526556192012641</c:v>
                </c:pt>
                <c:pt idx="27">
                  <c:v>0.91146832592259586</c:v>
                </c:pt>
                <c:pt idx="28">
                  <c:v>0.926688451909217</c:v>
                </c:pt>
                <c:pt idx="29">
                  <c:v>0.94094172494277994</c:v>
                </c:pt>
                <c:pt idx="30">
                  <c:v>0.95427549775278864</c:v>
                </c:pt>
                <c:pt idx="31">
                  <c:v>0.9667608836044439</c:v>
                </c:pt>
                <c:pt idx="32">
                  <c:v>0.97848332141886596</c:v>
                </c:pt>
                <c:pt idx="33">
                  <c:v>0.98953348803378149</c:v>
                </c:pt>
                <c:pt idx="34">
                  <c:v>1</c:v>
                </c:pt>
                <c:pt idx="35">
                  <c:v>0.992189689983071</c:v>
                </c:pt>
                <c:pt idx="36">
                  <c:v>0.98197954887920658</c:v>
                </c:pt>
                <c:pt idx="37">
                  <c:v>0.96962422531840908</c:v>
                </c:pt>
                <c:pt idx="38">
                  <c:v>0.9554116878014115</c:v>
                </c:pt>
                <c:pt idx="39">
                  <c:v>0.93964801027200906</c:v>
                </c:pt>
                <c:pt idx="40">
                  <c:v>0.92264535785022095</c:v>
                </c:pt>
                <c:pt idx="41">
                  <c:v>0.90471326898501059</c:v>
                </c:pt>
                <c:pt idx="42">
                  <c:v>0.88615185531127305</c:v>
                </c:pt>
                <c:pt idx="43">
                  <c:v>0.86724717425945264</c:v>
                </c:pt>
                <c:pt idx="44">
                  <c:v>0.84826820659665503</c:v>
                </c:pt>
                <c:pt idx="45">
                  <c:v>0.82946470819106655</c:v>
                </c:pt>
                <c:pt idx="46">
                  <c:v>0.81103008765973561</c:v>
                </c:pt>
                <c:pt idx="47">
                  <c:v>0.79299701759205965</c:v>
                </c:pt>
                <c:pt idx="48">
                  <c:v>0.7753588955340962</c:v>
                </c:pt>
                <c:pt idx="49">
                  <c:v>0.75810854349893464</c:v>
                </c:pt>
                <c:pt idx="50">
                  <c:v>0.74123847746681348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0.82623987452590963</c:v>
                </c:pt>
                <c:pt idx="1">
                  <c:v>0.83168359475912501</c:v>
                </c:pt>
                <c:pt idx="2">
                  <c:v>0.83717646182800298</c:v>
                </c:pt>
                <c:pt idx="3">
                  <c:v>0.84272064798819779</c:v>
                </c:pt>
                <c:pt idx="4">
                  <c:v>0.84831866564490799</c:v>
                </c:pt>
                <c:pt idx="5">
                  <c:v>0.85397344305486678</c:v>
                </c:pt>
                <c:pt idx="6">
                  <c:v>0.85968842098783005</c:v>
                </c:pt>
                <c:pt idx="7">
                  <c:v>0.86546767733668895</c:v>
                </c:pt>
                <c:pt idx="8">
                  <c:v>0.87131608940993721</c:v>
                </c:pt>
                <c:pt idx="9">
                  <c:v>0.87723954763329937</c:v>
                </c:pt>
                <c:pt idx="10">
                  <c:v>0.883245240271468</c:v>
                </c:pt>
                <c:pt idx="11">
                  <c:v>0.88934203757434405</c:v>
                </c:pt>
                <c:pt idx="12">
                  <c:v>0.89554101707616895</c:v>
                </c:pt>
                <c:pt idx="13">
                  <c:v>0.90185619225039304</c:v>
                </c:pt>
                <c:pt idx="14">
                  <c:v>0.90830088300495759</c:v>
                </c:pt>
                <c:pt idx="15">
                  <c:v>0.91487287427036201</c:v>
                </c:pt>
                <c:pt idx="16">
                  <c:v>0.92156503084653996</c:v>
                </c:pt>
                <c:pt idx="17">
                  <c:v>0.92836883477103149</c:v>
                </c:pt>
                <c:pt idx="18">
                  <c:v>0.93527345713641763</c:v>
                </c:pt>
                <c:pt idx="19">
                  <c:v>0.94226443687116102</c:v>
                </c:pt>
                <c:pt idx="20">
                  <c:v>0.94932181753072409</c:v>
                </c:pt>
                <c:pt idx="21">
                  <c:v>0.95641756796249655</c:v>
                </c:pt>
                <c:pt idx="22">
                  <c:v>0.96351211442179296</c:v>
                </c:pt>
                <c:pt idx="23">
                  <c:v>0.97054987480370136</c:v>
                </c:pt>
                <c:pt idx="24">
                  <c:v>0.97745385707121302</c:v>
                </c:pt>
                <c:pt idx="25">
                  <c:v>0.98411970446212349</c:v>
                </c:pt>
                <c:pt idx="26">
                  <c:v>0.99041002889644081</c:v>
                </c:pt>
                <c:pt idx="27">
                  <c:v>0.99615034699969796</c:v>
                </c:pt>
                <c:pt idx="28">
                  <c:v>1.0011281603314199</c:v>
                </c:pt>
                <c:pt idx="29">
                  <c:v>1.005096411464043</c:v>
                </c:pt>
                <c:pt idx="30">
                  <c:v>1.0077816186886914</c:v>
                </c:pt>
                <c:pt idx="31">
                  <c:v>1.0088957623878099</c:v>
                </c:pt>
                <c:pt idx="32">
                  <c:v>1.0081500584499699</c:v>
                </c:pt>
                <c:pt idx="33">
                  <c:v>1.0052685545774598</c:v>
                </c:pt>
                <c:pt idx="34">
                  <c:v>1</c:v>
                </c:pt>
                <c:pt idx="35">
                  <c:v>1.0099768778218199</c:v>
                </c:pt>
                <c:pt idx="36">
                  <c:v>1.0195874035427501</c:v>
                </c:pt>
                <c:pt idx="37">
                  <c:v>1.0289336881048612</c:v>
                </c:pt>
                <c:pt idx="38">
                  <c:v>1.0380921827426599</c:v>
                </c:pt>
                <c:pt idx="39">
                  <c:v>1.0471216771680876</c:v>
                </c:pt>
                <c:pt idx="40">
                  <c:v>1.05606874209879</c:v>
                </c:pt>
                <c:pt idx="41">
                  <c:v>1.0649715292859401</c:v>
                </c:pt>
                <c:pt idx="42">
                  <c:v>1.0738623681017101</c:v>
                </c:pt>
                <c:pt idx="43">
                  <c:v>1.08276963568178</c:v>
                </c:pt>
                <c:pt idx="44">
                  <c:v>1.09171911992094</c:v>
                </c:pt>
                <c:pt idx="45">
                  <c:v>1.1007349925828898</c:v>
                </c:pt>
                <c:pt idx="46">
                  <c:v>1.1098361990790924</c:v>
                </c:pt>
                <c:pt idx="47">
                  <c:v>1.11902416306389</c:v>
                </c:pt>
                <c:pt idx="48">
                  <c:v>1.1282969414594199</c:v>
                </c:pt>
                <c:pt idx="49">
                  <c:v>1.1376533765587968</c:v>
                </c:pt>
                <c:pt idx="50">
                  <c:v>1.1470928220124499</c:v>
                </c:pt>
              </c:numCache>
            </c:numRef>
          </c:yVal>
          <c:smooth val="1"/>
        </c:ser>
        <c:axId val="313862016"/>
        <c:axId val="313888768"/>
      </c:scatterChart>
      <c:valAx>
        <c:axId val="313862016"/>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13888768"/>
        <c:crosses val="autoZero"/>
        <c:crossBetween val="midCat"/>
        <c:majorUnit val="10"/>
      </c:valAx>
      <c:valAx>
        <c:axId val="31388876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38620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64"/>
          <c:y val="3.3590508847684365E-2"/>
          <c:w val="0.82428227998048909"/>
          <c:h val="0.77074260114041127"/>
        </c:manualLayout>
      </c:layout>
      <c:scatterChart>
        <c:scatterStyle val="smoothMarker"/>
        <c:ser>
          <c:idx val="0"/>
          <c:order val="0"/>
          <c:tx>
            <c:strRef>
              <c:f>Sheet1!$A$1</c:f>
              <c:strCache>
                <c:ptCount val="1"/>
                <c:pt idx="0">
                  <c:v>Recipient weight</c:v>
                </c:pt>
              </c:strCache>
            </c:strRef>
          </c:tx>
          <c:spPr>
            <a:ln w="38100">
              <a:solidFill>
                <a:srgbClr val="00FF00"/>
              </a:solidFill>
            </a:ln>
          </c:spPr>
          <c:marker>
            <c:symbol val="none"/>
          </c:marker>
          <c:xVal>
            <c:numRef>
              <c:f>Sheet1!$A$2:$A$77</c:f>
              <c:numCache>
                <c:formatCode>General</c:formatCode>
                <c:ptCount val="7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numCache>
            </c:numRef>
          </c:xVal>
          <c:yVal>
            <c:numRef>
              <c:f>Sheet1!$B$2:$B$77</c:f>
              <c:numCache>
                <c:formatCode>General</c:formatCode>
                <c:ptCount val="76"/>
                <c:pt idx="0">
                  <c:v>0.823496524170513</c:v>
                </c:pt>
                <c:pt idx="1">
                  <c:v>0.82887463202020284</c:v>
                </c:pt>
                <c:pt idx="2">
                  <c:v>0.83428786332601301</c:v>
                </c:pt>
                <c:pt idx="3">
                  <c:v>0.83973644747294596</c:v>
                </c:pt>
                <c:pt idx="4">
                  <c:v>0.84522061534405091</c:v>
                </c:pt>
                <c:pt idx="5">
                  <c:v>0.85074059933022805</c:v>
                </c:pt>
                <c:pt idx="6">
                  <c:v>0.85629663334010508</c:v>
                </c:pt>
                <c:pt idx="7">
                  <c:v>0.86188895280989608</c:v>
                </c:pt>
                <c:pt idx="8">
                  <c:v>0.8675177947134205</c:v>
                </c:pt>
                <c:pt idx="9">
                  <c:v>0.87318339757214303</c:v>
                </c:pt>
                <c:pt idx="10">
                  <c:v>0.87888600146525198</c:v>
                </c:pt>
                <c:pt idx="11">
                  <c:v>0.88462584803985767</c:v>
                </c:pt>
                <c:pt idx="12">
                  <c:v>0.89040318052120793</c:v>
                </c:pt>
                <c:pt idx="13">
                  <c:v>0.89621824372304859</c:v>
                </c:pt>
                <c:pt idx="14">
                  <c:v>0.90207128405792059</c:v>
                </c:pt>
                <c:pt idx="15">
                  <c:v>0.90796254954765232</c:v>
                </c:pt>
                <c:pt idx="16">
                  <c:v>0.91389228983388604</c:v>
                </c:pt>
                <c:pt idx="17">
                  <c:v>0.9198607561885892</c:v>
                </c:pt>
                <c:pt idx="18">
                  <c:v>0.92586820152474503</c:v>
                </c:pt>
                <c:pt idx="19">
                  <c:v>0.93191488040709702</c:v>
                </c:pt>
                <c:pt idx="20">
                  <c:v>0.93800104906288195</c:v>
                </c:pt>
                <c:pt idx="21">
                  <c:v>0.94412696539271457</c:v>
                </c:pt>
                <c:pt idx="22">
                  <c:v>0.95029288898151398</c:v>
                </c:pt>
                <c:pt idx="23">
                  <c:v>0.95649908110950244</c:v>
                </c:pt>
                <c:pt idx="24">
                  <c:v>0.96274580476326665</c:v>
                </c:pt>
                <c:pt idx="25">
                  <c:v>0.96903332464692449</c:v>
                </c:pt>
                <c:pt idx="26">
                  <c:v>0.97536190719332805</c:v>
                </c:pt>
                <c:pt idx="27">
                  <c:v>0.98173182057534503</c:v>
                </c:pt>
                <c:pt idx="28">
                  <c:v>0.98814333471723492</c:v>
                </c:pt>
                <c:pt idx="29">
                  <c:v>0.99459672130609755</c:v>
                </c:pt>
                <c:pt idx="30">
                  <c:v>1.0010922538033598</c:v>
                </c:pt>
                <c:pt idx="31">
                  <c:v>1.0076302074563523</c:v>
                </c:pt>
                <c:pt idx="32">
                  <c:v>1.0142108593100601</c:v>
                </c:pt>
                <c:pt idx="33">
                  <c:v>1.0208344882187399</c:v>
                </c:pt>
                <c:pt idx="34">
                  <c:v>1.0275013748578099</c:v>
                </c:pt>
                <c:pt idx="35">
                  <c:v>1.0342118017357576</c:v>
                </c:pt>
                <c:pt idx="36">
                  <c:v>1.0409660532060299</c:v>
                </c:pt>
                <c:pt idx="37">
                  <c:v>1.0477644154791845</c:v>
                </c:pt>
                <c:pt idx="38">
                  <c:v>1.0546071766349701</c:v>
                </c:pt>
                <c:pt idx="39">
                  <c:v>1.0614946266344696</c:v>
                </c:pt>
                <c:pt idx="40">
                  <c:v>1.0684270573325299</c:v>
                </c:pt>
                <c:pt idx="41">
                  <c:v>1.0754047624899812</c:v>
                </c:pt>
                <c:pt idx="42">
                  <c:v>1.0824280377862201</c:v>
                </c:pt>
                <c:pt idx="43">
                  <c:v>1.0894971808316001</c:v>
                </c:pt>
                <c:pt idx="44">
                  <c:v>1.09661249118016</c:v>
                </c:pt>
                <c:pt idx="45">
                  <c:v>1.103774270342273</c:v>
                </c:pt>
                <c:pt idx="46">
                  <c:v>1.1109828217974187</c:v>
                </c:pt>
                <c:pt idx="47">
                  <c:v>1.11823845100701</c:v>
                </c:pt>
                <c:pt idx="48">
                  <c:v>1.1255414654274198</c:v>
                </c:pt>
                <c:pt idx="49">
                  <c:v>1.1328921745229501</c:v>
                </c:pt>
                <c:pt idx="50">
                  <c:v>1.1402908897789601</c:v>
                </c:pt>
                <c:pt idx="51">
                  <c:v>1.1477379247150503</c:v>
                </c:pt>
                <c:pt idx="52">
                  <c:v>1.1552335948983601</c:v>
                </c:pt>
                <c:pt idx="53">
                  <c:v>1.1627782179569699</c:v>
                </c:pt>
                <c:pt idx="54">
                  <c:v>1.1703721135933101</c:v>
                </c:pt>
                <c:pt idx="55">
                  <c:v>1.1780156035977289</c:v>
                </c:pt>
                <c:pt idx="56">
                  <c:v>1.1857090118621199</c:v>
                </c:pt>
                <c:pt idx="57">
                  <c:v>1.1934526643936985</c:v>
                </c:pt>
                <c:pt idx="58">
                  <c:v>1.20124688932872</c:v>
                </c:pt>
                <c:pt idx="59">
                  <c:v>1.2090920169464898</c:v>
                </c:pt>
                <c:pt idx="60">
                  <c:v>1.2169883796832801</c:v>
                </c:pt>
                <c:pt idx="61">
                  <c:v>1.2249363121464212</c:v>
                </c:pt>
                <c:pt idx="62">
                  <c:v>1.2329361511285699</c:v>
                </c:pt>
                <c:pt idx="63">
                  <c:v>1.24098823562185</c:v>
                </c:pt>
                <c:pt idx="64">
                  <c:v>1.24909290683232</c:v>
                </c:pt>
                <c:pt idx="65">
                  <c:v>1.2572505081943699</c:v>
                </c:pt>
                <c:pt idx="66">
                  <c:v>1.2654613853853096</c:v>
                </c:pt>
                <c:pt idx="67">
                  <c:v>1.2737258863400298</c:v>
                </c:pt>
                <c:pt idx="68">
                  <c:v>1.28204436126568</c:v>
                </c:pt>
                <c:pt idx="69">
                  <c:v>1.2904171626565824</c:v>
                </c:pt>
                <c:pt idx="70">
                  <c:v>1.298844645309071</c:v>
                </c:pt>
                <c:pt idx="71">
                  <c:v>1.3073271663367203</c:v>
                </c:pt>
                <c:pt idx="72">
                  <c:v>1.3158650851851914</c:v>
                </c:pt>
                <c:pt idx="73">
                  <c:v>1.3244587636477687</c:v>
                </c:pt>
                <c:pt idx="74">
                  <c:v>1.33310856588042</c:v>
                </c:pt>
                <c:pt idx="75">
                  <c:v>1.3418148584174212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Sheet1!$A$2:$A$77</c:f>
              <c:numCache>
                <c:formatCode>General</c:formatCode>
                <c:ptCount val="7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numCache>
            </c:numRef>
          </c:xVal>
          <c:yVal>
            <c:numRef>
              <c:f>Sheet1!$C$2:$C$77</c:f>
              <c:numCache>
                <c:formatCode>General</c:formatCode>
                <c:ptCount val="76"/>
                <c:pt idx="0">
                  <c:v>0.71686923798974089</c:v>
                </c:pt>
                <c:pt idx="1">
                  <c:v>0.72491268736405701</c:v>
                </c:pt>
                <c:pt idx="2">
                  <c:v>0.73304638622100005</c:v>
                </c:pt>
                <c:pt idx="3">
                  <c:v>0.74127134718198495</c:v>
                </c:pt>
                <c:pt idx="4">
                  <c:v>0.74958859423029101</c:v>
                </c:pt>
                <c:pt idx="5">
                  <c:v>0.75799916283854918</c:v>
                </c:pt>
                <c:pt idx="6">
                  <c:v>0.76650410009762548</c:v>
                </c:pt>
                <c:pt idx="7">
                  <c:v>0.77510446484703599</c:v>
                </c:pt>
                <c:pt idx="8">
                  <c:v>0.78380132780671496</c:v>
                </c:pt>
                <c:pt idx="9">
                  <c:v>0.79259577171034257</c:v>
                </c:pt>
                <c:pt idx="10">
                  <c:v>0.80148889144014102</c:v>
                </c:pt>
                <c:pt idx="11">
                  <c:v>0.81048179416318089</c:v>
                </c:pt>
                <c:pt idx="12">
                  <c:v>0.819575599469204</c:v>
                </c:pt>
                <c:pt idx="13">
                  <c:v>0.82877143951005661</c:v>
                </c:pt>
                <c:pt idx="14">
                  <c:v>0.83807045914057643</c:v>
                </c:pt>
                <c:pt idx="15">
                  <c:v>0.8474738160611649</c:v>
                </c:pt>
                <c:pt idx="16">
                  <c:v>0.85698268096190955</c:v>
                </c:pt>
                <c:pt idx="17">
                  <c:v>0.8665982376683492</c:v>
                </c:pt>
                <c:pt idx="18">
                  <c:v>0.87632168328879156</c:v>
                </c:pt>
                <c:pt idx="19">
                  <c:v>0.88615422836341695</c:v>
                </c:pt>
                <c:pt idx="20">
                  <c:v>0.89609709701498363</c:v>
                </c:pt>
                <c:pt idx="21">
                  <c:v>0.90615152710118263</c:v>
                </c:pt>
                <c:pt idx="22">
                  <c:v>0.91631877036878195</c:v>
                </c:pt>
                <c:pt idx="23">
                  <c:v>0.92660009260946308</c:v>
                </c:pt>
                <c:pt idx="24">
                  <c:v>0.936996773817378</c:v>
                </c:pt>
                <c:pt idx="25">
                  <c:v>0.94751010834856098</c:v>
                </c:pt>
                <c:pt idx="26">
                  <c:v>0.95814140508201995</c:v>
                </c:pt>
                <c:pt idx="27">
                  <c:v>0.96889198758271544</c:v>
                </c:pt>
                <c:pt idx="28">
                  <c:v>0.97976319426631797</c:v>
                </c:pt>
                <c:pt idx="29">
                  <c:v>0.99075637856587295</c:v>
                </c:pt>
                <c:pt idx="30">
                  <c:v>1.00031220678988</c:v>
                </c:pt>
                <c:pt idx="31">
                  <c:v>1.0021759296232937</c:v>
                </c:pt>
                <c:pt idx="32">
                  <c:v>1.0040431248353887</c:v>
                </c:pt>
                <c:pt idx="33">
                  <c:v>1.0059137988957099</c:v>
                </c:pt>
                <c:pt idx="34">
                  <c:v>1.00778795828585</c:v>
                </c:pt>
                <c:pt idx="35">
                  <c:v>1.0096656094994596</c:v>
                </c:pt>
                <c:pt idx="36">
                  <c:v>1.011546759042333</c:v>
                </c:pt>
                <c:pt idx="37">
                  <c:v>1.0134314134323124</c:v>
                </c:pt>
                <c:pt idx="38">
                  <c:v>1.0153195791994398</c:v>
                </c:pt>
                <c:pt idx="39">
                  <c:v>1.0172112628858998</c:v>
                </c:pt>
                <c:pt idx="40">
                  <c:v>1.01910647104607</c:v>
                </c:pt>
                <c:pt idx="41">
                  <c:v>1.0210052102465599</c:v>
                </c:pt>
                <c:pt idx="42">
                  <c:v>1.0229074870661699</c:v>
                </c:pt>
                <c:pt idx="43">
                  <c:v>1.024813308096</c:v>
                </c:pt>
                <c:pt idx="44">
                  <c:v>1.0267226799394198</c:v>
                </c:pt>
                <c:pt idx="45">
                  <c:v>1.0286356092120799</c:v>
                </c:pt>
                <c:pt idx="46">
                  <c:v>1.0305521025419901</c:v>
                </c:pt>
                <c:pt idx="47">
                  <c:v>1.03247216656948</c:v>
                </c:pt>
                <c:pt idx="48">
                  <c:v>1.0343958079472599</c:v>
                </c:pt>
                <c:pt idx="49">
                  <c:v>1.0363230333404498</c:v>
                </c:pt>
                <c:pt idx="50">
                  <c:v>1.0382538494265792</c:v>
                </c:pt>
                <c:pt idx="51">
                  <c:v>1.0401882628955901</c:v>
                </c:pt>
                <c:pt idx="52">
                  <c:v>1.0421262804499296</c:v>
                </c:pt>
                <c:pt idx="53">
                  <c:v>1.0440679088045501</c:v>
                </c:pt>
                <c:pt idx="54">
                  <c:v>1.0460131546868403</c:v>
                </c:pt>
                <c:pt idx="55">
                  <c:v>1.0479620248367687</c:v>
                </c:pt>
                <c:pt idx="56">
                  <c:v>1.0499145260068601</c:v>
                </c:pt>
                <c:pt idx="57">
                  <c:v>1.05187066496223</c:v>
                </c:pt>
                <c:pt idx="58">
                  <c:v>1.0538304484805898</c:v>
                </c:pt>
                <c:pt idx="59">
                  <c:v>1.0557938833522498</c:v>
                </c:pt>
                <c:pt idx="60">
                  <c:v>1.05776097638022</c:v>
                </c:pt>
                <c:pt idx="61">
                  <c:v>1.0597317343801498</c:v>
                </c:pt>
                <c:pt idx="62">
                  <c:v>1.0617061641804</c:v>
                </c:pt>
                <c:pt idx="63">
                  <c:v>1.0636842726220423</c:v>
                </c:pt>
                <c:pt idx="64">
                  <c:v>1.0656660665589399</c:v>
                </c:pt>
                <c:pt idx="65">
                  <c:v>1.0676515528576598</c:v>
                </c:pt>
                <c:pt idx="66">
                  <c:v>1.0696407383975999</c:v>
                </c:pt>
                <c:pt idx="67">
                  <c:v>1.0716336300709723</c:v>
                </c:pt>
                <c:pt idx="68">
                  <c:v>1.0736302347828299</c:v>
                </c:pt>
                <c:pt idx="69">
                  <c:v>1.07563055945108</c:v>
                </c:pt>
                <c:pt idx="70">
                  <c:v>1.0776346110065298</c:v>
                </c:pt>
                <c:pt idx="71">
                  <c:v>1.0796423963928898</c:v>
                </c:pt>
                <c:pt idx="72">
                  <c:v>1.0816539225668287</c:v>
                </c:pt>
                <c:pt idx="73">
                  <c:v>1.0836691964979324</c:v>
                </c:pt>
                <c:pt idx="74">
                  <c:v>1.08568822516884</c:v>
                </c:pt>
                <c:pt idx="75">
                  <c:v>1.0877110155751331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Sheet1!$A$2:$A$77</c:f>
              <c:numCache>
                <c:formatCode>General</c:formatCode>
                <c:ptCount val="7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numCache>
            </c:numRef>
          </c:xVal>
          <c:yVal>
            <c:numRef>
              <c:f>Sheet1!$D$2:$D$77</c:f>
              <c:numCache>
                <c:formatCode>General</c:formatCode>
                <c:ptCount val="76"/>
                <c:pt idx="0">
                  <c:v>0.94598357605996697</c:v>
                </c:pt>
                <c:pt idx="1">
                  <c:v>0.94774607698593405</c:v>
                </c:pt>
                <c:pt idx="2">
                  <c:v>0.94951186169989965</c:v>
                </c:pt>
                <c:pt idx="3">
                  <c:v>0.95128093632002464</c:v>
                </c:pt>
                <c:pt idx="4">
                  <c:v>0.95305330697586699</c:v>
                </c:pt>
                <c:pt idx="5">
                  <c:v>0.95482897980840964</c:v>
                </c:pt>
                <c:pt idx="6">
                  <c:v>0.9566079609700695</c:v>
                </c:pt>
                <c:pt idx="7">
                  <c:v>0.95839025662474209</c:v>
                </c:pt>
                <c:pt idx="8">
                  <c:v>0.96017587294777906</c:v>
                </c:pt>
                <c:pt idx="9">
                  <c:v>0.96196481612606144</c:v>
                </c:pt>
                <c:pt idx="10">
                  <c:v>0.96375709235799289</c:v>
                </c:pt>
                <c:pt idx="11">
                  <c:v>0.96555270785351599</c:v>
                </c:pt>
                <c:pt idx="12">
                  <c:v>0.96735166883415902</c:v>
                </c:pt>
                <c:pt idx="13">
                  <c:v>0.96915398153302901</c:v>
                </c:pt>
                <c:pt idx="14">
                  <c:v>0.9709596521948578</c:v>
                </c:pt>
                <c:pt idx="15">
                  <c:v>0.97276868707598163</c:v>
                </c:pt>
                <c:pt idx="16">
                  <c:v>0.97458109244444224</c:v>
                </c:pt>
                <c:pt idx="17">
                  <c:v>0.97639687457991364</c:v>
                </c:pt>
                <c:pt idx="18">
                  <c:v>0.978216039773801</c:v>
                </c:pt>
                <c:pt idx="19">
                  <c:v>0.98003859432921658</c:v>
                </c:pt>
                <c:pt idx="20">
                  <c:v>0.98186454456101857</c:v>
                </c:pt>
                <c:pt idx="21">
                  <c:v>0.98369389679583363</c:v>
                </c:pt>
                <c:pt idx="22">
                  <c:v>0.98552665737207001</c:v>
                </c:pt>
                <c:pt idx="23">
                  <c:v>0.98736283263995051</c:v>
                </c:pt>
                <c:pt idx="24">
                  <c:v>0.98920242896152555</c:v>
                </c:pt>
                <c:pt idx="25">
                  <c:v>0.99104545271070965</c:v>
                </c:pt>
                <c:pt idx="26">
                  <c:v>0.99289191027327806</c:v>
                </c:pt>
                <c:pt idx="27">
                  <c:v>0.99474180804690104</c:v>
                </c:pt>
                <c:pt idx="28">
                  <c:v>0.9965951524411939</c:v>
                </c:pt>
                <c:pt idx="29">
                  <c:v>0.99845194987767583</c:v>
                </c:pt>
                <c:pt idx="30">
                  <c:v>1.0018729091002601</c:v>
                </c:pt>
                <c:pt idx="31">
                  <c:v>1.01311416984462</c:v>
                </c:pt>
                <c:pt idx="32">
                  <c:v>1.0244815603026101</c:v>
                </c:pt>
                <c:pt idx="33">
                  <c:v>1.0359764956806712</c:v>
                </c:pt>
                <c:pt idx="34">
                  <c:v>1.0476004070642331</c:v>
                </c:pt>
                <c:pt idx="35">
                  <c:v>1.05935474159583</c:v>
                </c:pt>
                <c:pt idx="36">
                  <c:v>1.0712409626552901</c:v>
                </c:pt>
                <c:pt idx="37">
                  <c:v>1.0832605500419299</c:v>
                </c:pt>
                <c:pt idx="38">
                  <c:v>1.0954150001587901</c:v>
                </c:pt>
                <c:pt idx="39">
                  <c:v>1.1077058261989201</c:v>
                </c:pt>
                <c:pt idx="40">
                  <c:v>1.1201345583337401</c:v>
                </c:pt>
                <c:pt idx="41">
                  <c:v>1.1327027439036101</c:v>
                </c:pt>
                <c:pt idx="42">
                  <c:v>1.1454119476103899</c:v>
                </c:pt>
                <c:pt idx="43">
                  <c:v>1.15826375171233</c:v>
                </c:pt>
                <c:pt idx="44">
                  <c:v>1.1712597562209499</c:v>
                </c:pt>
                <c:pt idx="45">
                  <c:v>1.1844015791003368</c:v>
                </c:pt>
                <c:pt idx="46">
                  <c:v>1.19769085646851</c:v>
                </c:pt>
                <c:pt idx="47">
                  <c:v>1.2111292428011375</c:v>
                </c:pt>
                <c:pt idx="48">
                  <c:v>1.22471841113755</c:v>
                </c:pt>
                <c:pt idx="49">
                  <c:v>1.2384600532889198</c:v>
                </c:pt>
                <c:pt idx="50">
                  <c:v>1.25235588004901</c:v>
                </c:pt>
                <c:pt idx="51">
                  <c:v>1.2664076214071101</c:v>
                </c:pt>
                <c:pt idx="52">
                  <c:v>1.2806170267633903</c:v>
                </c:pt>
                <c:pt idx="53">
                  <c:v>1.2949858651467303</c:v>
                </c:pt>
                <c:pt idx="54">
                  <c:v>1.30951592543495</c:v>
                </c:pt>
                <c:pt idx="55">
                  <c:v>1.32420901657754</c:v>
                </c:pt>
                <c:pt idx="56">
                  <c:v>1.33906696782082</c:v>
                </c:pt>
                <c:pt idx="57">
                  <c:v>1.3540916289357101</c:v>
                </c:pt>
                <c:pt idx="58">
                  <c:v>1.36928487044804</c:v>
                </c:pt>
                <c:pt idx="59">
                  <c:v>1.3846485838713687</c:v>
                </c:pt>
                <c:pt idx="60">
                  <c:v>1.4001846819424923</c:v>
                </c:pt>
                <c:pt idx="61">
                  <c:v>1.4158950988596448</c:v>
                </c:pt>
                <c:pt idx="62">
                  <c:v>1.4317817905231878</c:v>
                </c:pt>
                <c:pt idx="63">
                  <c:v>1.4478467347791923</c:v>
                </c:pt>
                <c:pt idx="64">
                  <c:v>1.46409193166564</c:v>
                </c:pt>
                <c:pt idx="65">
                  <c:v>1.4805194036614</c:v>
                </c:pt>
                <c:pt idx="66">
                  <c:v>1.4971311959381031</c:v>
                </c:pt>
                <c:pt idx="67">
                  <c:v>1.5139293766146864</c:v>
                </c:pt>
                <c:pt idx="68">
                  <c:v>1.5309160370149131</c:v>
                </c:pt>
                <c:pt idx="69">
                  <c:v>1.5480932919276778</c:v>
                </c:pt>
                <c:pt idx="70">
                  <c:v>1.5654632798703398</c:v>
                </c:pt>
                <c:pt idx="71">
                  <c:v>1.5830281633549499</c:v>
                </c:pt>
                <c:pt idx="72">
                  <c:v>1.60079012915749</c:v>
                </c:pt>
                <c:pt idx="73">
                  <c:v>1.6187513885900999</c:v>
                </c:pt>
                <c:pt idx="74">
                  <c:v>1.63691417777637</c:v>
                </c:pt>
                <c:pt idx="75">
                  <c:v>1.6552807579297799</c:v>
                </c:pt>
              </c:numCache>
            </c:numRef>
          </c:yVal>
          <c:smooth val="1"/>
        </c:ser>
        <c:axId val="314026240"/>
        <c:axId val="314040704"/>
      </c:scatterChart>
      <c:valAx>
        <c:axId val="314026240"/>
        <c:scaling>
          <c:orientation val="minMax"/>
          <c:max val="125"/>
          <c:min val="50"/>
        </c:scaling>
        <c:axPos val="b"/>
        <c:title>
          <c:tx>
            <c:rich>
              <a:bodyPr/>
              <a:lstStyle/>
              <a:p>
                <a:pPr>
                  <a:defRPr sz="1700"/>
                </a:pPr>
                <a:r>
                  <a:rPr lang="en-US" sz="1700" baseline="0" dirty="0" smtClean="0"/>
                  <a:t>Recipient weight (kg)</a:t>
                </a:r>
                <a:endParaRPr lang="en-US" sz="1700" dirty="0"/>
              </a:p>
            </c:rich>
          </c:tx>
        </c:title>
        <c:numFmt formatCode="#,##0" sourceLinked="0"/>
        <c:tickLblPos val="nextTo"/>
        <c:txPr>
          <a:bodyPr rot="0"/>
          <a:lstStyle/>
          <a:p>
            <a:pPr>
              <a:defRPr sz="1500" b="1"/>
            </a:pPr>
            <a:endParaRPr lang="en-US"/>
          </a:p>
        </c:txPr>
        <c:crossAx val="314040704"/>
        <c:crosses val="autoZero"/>
        <c:crossBetween val="midCat"/>
        <c:majorUnit val="5"/>
      </c:valAx>
      <c:valAx>
        <c:axId val="31404070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40262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61"/>
          <c:y val="3.3590508847684365E-2"/>
          <c:w val="0.82428227998048909"/>
          <c:h val="0.77074260114041182"/>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0.56386933356877356</c:v>
                </c:pt>
                <c:pt idx="1">
                  <c:v>0.61081083716549156</c:v>
                </c:pt>
                <c:pt idx="2">
                  <c:v>0.66166013791708855</c:v>
                </c:pt>
                <c:pt idx="3">
                  <c:v>0.71674261872388056</c:v>
                </c:pt>
                <c:pt idx="4">
                  <c:v>0.7765705204144806</c:v>
                </c:pt>
                <c:pt idx="5">
                  <c:v>0.84243265775052401</c:v>
                </c:pt>
                <c:pt idx="6">
                  <c:v>0.91614178853550265</c:v>
                </c:pt>
                <c:pt idx="7">
                  <c:v>1</c:v>
                </c:pt>
                <c:pt idx="8">
                  <c:v>1.0965516164029399</c:v>
                </c:pt>
                <c:pt idx="9">
                  <c:v>1.2072956709798031</c:v>
                </c:pt>
                <c:pt idx="10">
                  <c:v>1.3334068506230099</c:v>
                </c:pt>
                <c:pt idx="11">
                  <c:v>1.4759961641991624</c:v>
                </c:pt>
                <c:pt idx="12">
                  <c:v>1.6360264363933701</c:v>
                </c:pt>
                <c:pt idx="13">
                  <c:v>1.8142435338419876</c:v>
                </c:pt>
                <c:pt idx="14">
                  <c:v>2.0119100225961102</c:v>
                </c:pt>
                <c:pt idx="15">
                  <c:v>2.2311128072183402</c:v>
                </c:pt>
                <c:pt idx="16">
                  <c:v>2.4741980098793399</c:v>
                </c:pt>
                <c:pt idx="17">
                  <c:v>2.7437685545954484</c:v>
                </c:pt>
                <c:pt idx="18">
                  <c:v>3.0427088896757777</c:v>
                </c:pt>
                <c:pt idx="19">
                  <c:v>3.3742201531052167</c:v>
                </c:pt>
                <c:pt idx="20">
                  <c:v>3.7418497410727412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0.41987751977695853</c:v>
                </c:pt>
                <c:pt idx="1">
                  <c:v>0.47671004684911999</c:v>
                </c:pt>
                <c:pt idx="2">
                  <c:v>0.54122274868904996</c:v>
                </c:pt>
                <c:pt idx="3">
                  <c:v>0.614439086904638</c:v>
                </c:pt>
                <c:pt idx="4">
                  <c:v>0.69727377230536502</c:v>
                </c:pt>
                <c:pt idx="5">
                  <c:v>0.78966576112334996</c:v>
                </c:pt>
                <c:pt idx="6">
                  <c:v>0.89089404379796056</c:v>
                </c:pt>
                <c:pt idx="7">
                  <c:v>1</c:v>
                </c:pt>
                <c:pt idx="8">
                  <c:v>1.0761005382582187</c:v>
                </c:pt>
                <c:pt idx="9">
                  <c:v>1.1682515405443401</c:v>
                </c:pt>
                <c:pt idx="10">
                  <c:v>1.2718212584689945</c:v>
                </c:pt>
                <c:pt idx="11">
                  <c:v>1.3829181513970901</c:v>
                </c:pt>
                <c:pt idx="12">
                  <c:v>1.5001972763989799</c:v>
                </c:pt>
                <c:pt idx="13">
                  <c:v>1.6245203393441199</c:v>
                </c:pt>
                <c:pt idx="14">
                  <c:v>1.7575145830608498</c:v>
                </c:pt>
                <c:pt idx="15">
                  <c:v>1.9004501313472437</c:v>
                </c:pt>
                <c:pt idx="16">
                  <c:v>2.0544032886733499</c:v>
                </c:pt>
                <c:pt idx="17">
                  <c:v>2.2204097842238597</c:v>
                </c:pt>
                <c:pt idx="18">
                  <c:v>2.3995244473820811</c:v>
                </c:pt>
                <c:pt idx="19">
                  <c:v>2.5928554532138302</c:v>
                </c:pt>
                <c:pt idx="20">
                  <c:v>2.8015785032088001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0.75724136292932664</c:v>
                </c:pt>
                <c:pt idx="1">
                  <c:v>0.78263481389743561</c:v>
                </c:pt>
                <c:pt idx="2">
                  <c:v>0.80889825708340179</c:v>
                </c:pt>
                <c:pt idx="3">
                  <c:v>0.83607959266251708</c:v>
                </c:pt>
                <c:pt idx="4">
                  <c:v>0.86488521027104837</c:v>
                </c:pt>
                <c:pt idx="5">
                  <c:v>0.89872553399684962</c:v>
                </c:pt>
                <c:pt idx="6">
                  <c:v>0.94210504890452362</c:v>
                </c:pt>
                <c:pt idx="7">
                  <c:v>1</c:v>
                </c:pt>
                <c:pt idx="8">
                  <c:v>1.1173913632476631</c:v>
                </c:pt>
                <c:pt idx="9">
                  <c:v>1.2476446951548146</c:v>
                </c:pt>
                <c:pt idx="10">
                  <c:v>1.3979746111718998</c:v>
                </c:pt>
                <c:pt idx="11">
                  <c:v>1.5753388402124731</c:v>
                </c:pt>
                <c:pt idx="12">
                  <c:v>1.7841536861090399</c:v>
                </c:pt>
                <c:pt idx="13">
                  <c:v>2.02612397048616</c:v>
                </c:pt>
                <c:pt idx="14">
                  <c:v>2.3031285077436698</c:v>
                </c:pt>
                <c:pt idx="15">
                  <c:v>2.6193080662447588</c:v>
                </c:pt>
                <c:pt idx="16">
                  <c:v>2.9797731661751667</c:v>
                </c:pt>
                <c:pt idx="17">
                  <c:v>3.3904849161967467</c:v>
                </c:pt>
                <c:pt idx="18">
                  <c:v>3.8582967543476201</c:v>
                </c:pt>
                <c:pt idx="19">
                  <c:v>4.3910514284585798</c:v>
                </c:pt>
                <c:pt idx="20">
                  <c:v>4.9976966444914703</c:v>
                </c:pt>
              </c:numCache>
            </c:numRef>
          </c:yVal>
          <c:smooth val="1"/>
        </c:ser>
        <c:axId val="314221696"/>
        <c:axId val="314223616"/>
      </c:scatterChart>
      <c:valAx>
        <c:axId val="314221696"/>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314223616"/>
        <c:crosses val="autoZero"/>
        <c:crossBetween val="midCat"/>
        <c:majorUnit val="0.5"/>
      </c:valAx>
      <c:valAx>
        <c:axId val="314223616"/>
        <c:scaling>
          <c:orientation val="minMax"/>
          <c:max val="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4221696"/>
        <c:crosses val="autoZero"/>
        <c:crossBetween val="midCat"/>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64"/>
          <c:y val="3.3590508847684365E-2"/>
          <c:w val="0.82428227998048909"/>
          <c:h val="0.77074260114041193"/>
        </c:manualLayout>
      </c:layout>
      <c:scatterChart>
        <c:scatterStyle val="smoothMarker"/>
        <c:ser>
          <c:idx val="0"/>
          <c:order val="0"/>
          <c:tx>
            <c:strRef>
              <c:f>Sheet1!$A$1</c:f>
              <c:strCache>
                <c:ptCount val="1"/>
                <c:pt idx="0">
                  <c:v>PA systolic</c:v>
                </c:pt>
              </c:strCache>
            </c:strRef>
          </c:tx>
          <c:spPr>
            <a:ln w="38100">
              <a:solidFill>
                <a:srgbClr val="00FF00"/>
              </a:solidFill>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Sheet1!$B$2:$B$62</c:f>
              <c:numCache>
                <c:formatCode>General</c:formatCode>
                <c:ptCount val="61"/>
                <c:pt idx="0">
                  <c:v>0.85536453790548805</c:v>
                </c:pt>
                <c:pt idx="1">
                  <c:v>0.8607265342154069</c:v>
                </c:pt>
                <c:pt idx="2">
                  <c:v>0.866122143100021</c:v>
                </c:pt>
                <c:pt idx="3">
                  <c:v>0.87155157526541105</c:v>
                </c:pt>
                <c:pt idx="4">
                  <c:v>0.87701504273849806</c:v>
                </c:pt>
                <c:pt idx="5">
                  <c:v>0.88251275887530378</c:v>
                </c:pt>
                <c:pt idx="6">
                  <c:v>0.88804493836936504</c:v>
                </c:pt>
                <c:pt idx="7">
                  <c:v>0.89361179726000295</c:v>
                </c:pt>
                <c:pt idx="8">
                  <c:v>0.89921355294084759</c:v>
                </c:pt>
                <c:pt idx="9">
                  <c:v>0.90485042416829164</c:v>
                </c:pt>
                <c:pt idx="10">
                  <c:v>0.9105226310700355</c:v>
                </c:pt>
                <c:pt idx="11">
                  <c:v>0.91623039515369498</c:v>
                </c:pt>
                <c:pt idx="12">
                  <c:v>0.92197393931543503</c:v>
                </c:pt>
                <c:pt idx="13">
                  <c:v>0.92775348784868705</c:v>
                </c:pt>
                <c:pt idx="14">
                  <c:v>0.9335692664529025</c:v>
                </c:pt>
                <c:pt idx="15">
                  <c:v>0.93942150224236898</c:v>
                </c:pt>
                <c:pt idx="16">
                  <c:v>0.94531042375507701</c:v>
                </c:pt>
                <c:pt idx="17">
                  <c:v>0.95123626096163982</c:v>
                </c:pt>
                <c:pt idx="18">
                  <c:v>0.95719924527430578</c:v>
                </c:pt>
                <c:pt idx="19">
                  <c:v>0.96319960955592565</c:v>
                </c:pt>
                <c:pt idx="20">
                  <c:v>0.96923758812912797</c:v>
                </c:pt>
                <c:pt idx="21">
                  <c:v>0.97531341678541705</c:v>
                </c:pt>
                <c:pt idx="22">
                  <c:v>0.98142733279439798</c:v>
                </c:pt>
                <c:pt idx="23">
                  <c:v>0.98757957491303749</c:v>
                </c:pt>
                <c:pt idx="24">
                  <c:v>0.99377038339499701</c:v>
                </c:pt>
                <c:pt idx="25">
                  <c:v>1</c:v>
                </c:pt>
                <c:pt idx="26">
                  <c:v>1.00626866800329</c:v>
                </c:pt>
                <c:pt idx="27">
                  <c:v>1.0125766322051031</c:v>
                </c:pt>
                <c:pt idx="28">
                  <c:v>1.0189241389402899</c:v>
                </c:pt>
                <c:pt idx="29">
                  <c:v>1.0253114360878499</c:v>
                </c:pt>
                <c:pt idx="30">
                  <c:v>1.0317387730806598</c:v>
                </c:pt>
                <c:pt idx="31">
                  <c:v>1.0382064009152201</c:v>
                </c:pt>
                <c:pt idx="32">
                  <c:v>1.0447145721614399</c:v>
                </c:pt>
                <c:pt idx="33">
                  <c:v>1.0512635409725199</c:v>
                </c:pt>
                <c:pt idx="34">
                  <c:v>1.05785356309484</c:v>
                </c:pt>
                <c:pt idx="35">
                  <c:v>1.0644848958779798</c:v>
                </c:pt>
                <c:pt idx="36">
                  <c:v>1.07115779828475</c:v>
                </c:pt>
                <c:pt idx="37">
                  <c:v>1.0778725309013368</c:v>
                </c:pt>
                <c:pt idx="38">
                  <c:v>1.0846293559474003</c:v>
                </c:pt>
                <c:pt idx="39">
                  <c:v>1.0914285372864698</c:v>
                </c:pt>
                <c:pt idx="40">
                  <c:v>1.0982703404360301</c:v>
                </c:pt>
                <c:pt idx="41">
                  <c:v>1.1051550325780801</c:v>
                </c:pt>
                <c:pt idx="42">
                  <c:v>1.11208288256948</c:v>
                </c:pt>
                <c:pt idx="43">
                  <c:v>1.11905416095245</c:v>
                </c:pt>
                <c:pt idx="44">
                  <c:v>1.1260691399651601</c:v>
                </c:pt>
                <c:pt idx="45">
                  <c:v>1.1331280935523398</c:v>
                </c:pt>
                <c:pt idx="46">
                  <c:v>1.1402312973760198</c:v>
                </c:pt>
                <c:pt idx="47">
                  <c:v>1.1473790288262375</c:v>
                </c:pt>
                <c:pt idx="48">
                  <c:v>1.1545715670318801</c:v>
                </c:pt>
                <c:pt idx="49">
                  <c:v>1.1618091928716399</c:v>
                </c:pt>
                <c:pt idx="50">
                  <c:v>1.16909218898492</c:v>
                </c:pt>
                <c:pt idx="51">
                  <c:v>1.1764208397829001</c:v>
                </c:pt>
                <c:pt idx="52">
                  <c:v>1.1837954314596499</c:v>
                </c:pt>
                <c:pt idx="53">
                  <c:v>1.1912162520032799</c:v>
                </c:pt>
                <c:pt idx="54">
                  <c:v>1.1986835912072182</c:v>
                </c:pt>
                <c:pt idx="55">
                  <c:v>1.2061977406814799</c:v>
                </c:pt>
                <c:pt idx="56">
                  <c:v>1.2137589938641298</c:v>
                </c:pt>
                <c:pt idx="57">
                  <c:v>1.2213676460326524</c:v>
                </c:pt>
                <c:pt idx="58">
                  <c:v>1.2290239943155998</c:v>
                </c:pt>
                <c:pt idx="59">
                  <c:v>1.2367283377040323</c:v>
                </c:pt>
                <c:pt idx="60">
                  <c:v>1.24448097706336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Sheet1!$C$2:$C$62</c:f>
              <c:numCache>
                <c:formatCode>General</c:formatCode>
                <c:ptCount val="61"/>
                <c:pt idx="0">
                  <c:v>0.762655177944778</c:v>
                </c:pt>
                <c:pt idx="1">
                  <c:v>0.77096576638403536</c:v>
                </c:pt>
                <c:pt idx="2">
                  <c:v>0.77936691459683505</c:v>
                </c:pt>
                <c:pt idx="3">
                  <c:v>0.78785960940531263</c:v>
                </c:pt>
                <c:pt idx="4">
                  <c:v>0.79644484838491003</c:v>
                </c:pt>
                <c:pt idx="5">
                  <c:v>0.80512363998156899</c:v>
                </c:pt>
                <c:pt idx="6">
                  <c:v>0.8138970036301878</c:v>
                </c:pt>
                <c:pt idx="7">
                  <c:v>0.82276596987432848</c:v>
                </c:pt>
                <c:pt idx="8">
                  <c:v>0.83173158048734597</c:v>
                </c:pt>
                <c:pt idx="9">
                  <c:v>0.84079488859468465</c:v>
                </c:pt>
                <c:pt idx="10">
                  <c:v>0.84995695879758904</c:v>
                </c:pt>
                <c:pt idx="11">
                  <c:v>0.85921886729821395</c:v>
                </c:pt>
                <c:pt idx="12">
                  <c:v>0.86858170202596696</c:v>
                </c:pt>
                <c:pt idx="13">
                  <c:v>0.87804656276534199</c:v>
                </c:pt>
                <c:pt idx="14">
                  <c:v>0.88761456128508398</c:v>
                </c:pt>
                <c:pt idx="15">
                  <c:v>0.89728682146879302</c:v>
                </c:pt>
                <c:pt idx="16">
                  <c:v>0.90706447944692958</c:v>
                </c:pt>
                <c:pt idx="17">
                  <c:v>0.91694868373027205</c:v>
                </c:pt>
                <c:pt idx="18">
                  <c:v>0.92694059534482265</c:v>
                </c:pt>
                <c:pt idx="19">
                  <c:v>0.93704138796818848</c:v>
                </c:pt>
                <c:pt idx="20">
                  <c:v>0.94725224806742558</c:v>
                </c:pt>
                <c:pt idx="21">
                  <c:v>0.957574375038447</c:v>
                </c:pt>
                <c:pt idx="22">
                  <c:v>0.96800898134685898</c:v>
                </c:pt>
                <c:pt idx="23">
                  <c:v>0.97855729267041636</c:v>
                </c:pt>
                <c:pt idx="24">
                  <c:v>0.98922054804295279</c:v>
                </c:pt>
                <c:pt idx="25">
                  <c:v>1</c:v>
                </c:pt>
                <c:pt idx="26">
                  <c:v>1.0016616110454162</c:v>
                </c:pt>
                <c:pt idx="27">
                  <c:v>1.0033259830421331</c:v>
                </c:pt>
                <c:pt idx="28">
                  <c:v>1.00499312057773</c:v>
                </c:pt>
                <c:pt idx="29">
                  <c:v>1.0066630282474698</c:v>
                </c:pt>
                <c:pt idx="30">
                  <c:v>1.0083357106542299</c:v>
                </c:pt>
                <c:pt idx="31">
                  <c:v>1.0100111724085601</c:v>
                </c:pt>
                <c:pt idx="32">
                  <c:v>1.0116894181286498</c:v>
                </c:pt>
                <c:pt idx="33">
                  <c:v>1.0133704524403531</c:v>
                </c:pt>
                <c:pt idx="34">
                  <c:v>1.01505427997725</c:v>
                </c:pt>
                <c:pt idx="35">
                  <c:v>1.01674090538058</c:v>
                </c:pt>
                <c:pt idx="36">
                  <c:v>1.0184303332992999</c:v>
                </c:pt>
                <c:pt idx="37">
                  <c:v>1.0201225683901201</c:v>
                </c:pt>
                <c:pt idx="38">
                  <c:v>1.0218176153174412</c:v>
                </c:pt>
                <c:pt idx="39">
                  <c:v>1.0235154787534799</c:v>
                </c:pt>
                <c:pt idx="40">
                  <c:v>1.02521616337815</c:v>
                </c:pt>
                <c:pt idx="41">
                  <c:v>1.026919673879173</c:v>
                </c:pt>
                <c:pt idx="42">
                  <c:v>1.0286260149520698</c:v>
                </c:pt>
                <c:pt idx="43">
                  <c:v>1.03033519130014</c:v>
                </c:pt>
                <c:pt idx="44">
                  <c:v>1.0320472076345</c:v>
                </c:pt>
                <c:pt idx="45">
                  <c:v>1.0337620686741098</c:v>
                </c:pt>
                <c:pt idx="46">
                  <c:v>1.0354797791457699</c:v>
                </c:pt>
                <c:pt idx="47">
                  <c:v>1.0372003437841231</c:v>
                </c:pt>
                <c:pt idx="48">
                  <c:v>1.0389237673316898</c:v>
                </c:pt>
                <c:pt idx="49">
                  <c:v>1.0406500545388568</c:v>
                </c:pt>
                <c:pt idx="50">
                  <c:v>1.0423792101638998</c:v>
                </c:pt>
                <c:pt idx="51">
                  <c:v>1.04411123897304</c:v>
                </c:pt>
                <c:pt idx="52">
                  <c:v>1.0458461457403798</c:v>
                </c:pt>
                <c:pt idx="53">
                  <c:v>1.0475839352479699</c:v>
                </c:pt>
                <c:pt idx="54">
                  <c:v>1.0493246122857876</c:v>
                </c:pt>
                <c:pt idx="55">
                  <c:v>1.0510681816518201</c:v>
                </c:pt>
                <c:pt idx="56">
                  <c:v>1.0528146481519498</c:v>
                </c:pt>
                <c:pt idx="57">
                  <c:v>1.0545640166001198</c:v>
                </c:pt>
                <c:pt idx="58">
                  <c:v>1.0563162918182201</c:v>
                </c:pt>
                <c:pt idx="59">
                  <c:v>1.05807147863618</c:v>
                </c:pt>
                <c:pt idx="60">
                  <c:v>1.0598295818919399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Sheet1!$A$2:$A$62</c:f>
              <c:numCache>
                <c:formatCode>General</c:formatCode>
                <c:ptCount val="6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pt idx="56">
                  <c:v>71</c:v>
                </c:pt>
                <c:pt idx="57">
                  <c:v>72</c:v>
                </c:pt>
                <c:pt idx="58">
                  <c:v>73</c:v>
                </c:pt>
                <c:pt idx="59">
                  <c:v>74</c:v>
                </c:pt>
                <c:pt idx="60">
                  <c:v>75</c:v>
                </c:pt>
              </c:numCache>
            </c:numRef>
          </c:xVal>
          <c:yVal>
            <c:numRef>
              <c:f>Sheet1!$D$2:$D$62</c:f>
              <c:numCache>
                <c:formatCode>General</c:formatCode>
                <c:ptCount val="61"/>
                <c:pt idx="0">
                  <c:v>0.95934376880248851</c:v>
                </c:pt>
                <c:pt idx="1">
                  <c:v>0.96093782500509961</c:v>
                </c:pt>
                <c:pt idx="2">
                  <c:v>0.96253452990910349</c:v>
                </c:pt>
                <c:pt idx="3">
                  <c:v>0.9641338879156125</c:v>
                </c:pt>
                <c:pt idx="4">
                  <c:v>0.96573590343305449</c:v>
                </c:pt>
                <c:pt idx="5">
                  <c:v>0.96734058087716757</c:v>
                </c:pt>
                <c:pt idx="6">
                  <c:v>0.96894792467104995</c:v>
                </c:pt>
                <c:pt idx="7">
                  <c:v>0.970557939245134</c:v>
                </c:pt>
                <c:pt idx="8">
                  <c:v>0.97217062903721796</c:v>
                </c:pt>
                <c:pt idx="9">
                  <c:v>0.9737859984924766</c:v>
                </c:pt>
                <c:pt idx="10">
                  <c:v>0.97540405206346148</c:v>
                </c:pt>
                <c:pt idx="11">
                  <c:v>0.97702479421013066</c:v>
                </c:pt>
                <c:pt idx="12">
                  <c:v>0.97864822939985541</c:v>
                </c:pt>
                <c:pt idx="13">
                  <c:v>0.98027436210741459</c:v>
                </c:pt>
                <c:pt idx="14">
                  <c:v>0.98190319681504856</c:v>
                </c:pt>
                <c:pt idx="15">
                  <c:v>0.98353473801242008</c:v>
                </c:pt>
                <c:pt idx="16">
                  <c:v>0.98516899019667359</c:v>
                </c:pt>
                <c:pt idx="17">
                  <c:v>0.98680595787240399</c:v>
                </c:pt>
                <c:pt idx="18">
                  <c:v>0.988445645551705</c:v>
                </c:pt>
                <c:pt idx="19">
                  <c:v>0.99008805775416497</c:v>
                </c:pt>
                <c:pt idx="20">
                  <c:v>0.99173319900688151</c:v>
                </c:pt>
                <c:pt idx="21">
                  <c:v>0.99338107384447605</c:v>
                </c:pt>
                <c:pt idx="22">
                  <c:v>0.99503168680910103</c:v>
                </c:pt>
                <c:pt idx="23">
                  <c:v>0.99668504245046063</c:v>
                </c:pt>
                <c:pt idx="24">
                  <c:v>0.99834114532581497</c:v>
                </c:pt>
                <c:pt idx="25">
                  <c:v>1</c:v>
                </c:pt>
                <c:pt idx="26">
                  <c:v>1.01089691472581</c:v>
                </c:pt>
                <c:pt idx="27">
                  <c:v>1.0219125722021598</c:v>
                </c:pt>
                <c:pt idx="28">
                  <c:v>1.03304826635867</c:v>
                </c:pt>
                <c:pt idx="29">
                  <c:v>1.0443053052248299</c:v>
                </c:pt>
                <c:pt idx="30">
                  <c:v>1.05568501108357</c:v>
                </c:pt>
                <c:pt idx="31">
                  <c:v>1.0671887206266601</c:v>
                </c:pt>
                <c:pt idx="32">
                  <c:v>1.07881778511168</c:v>
                </c:pt>
                <c:pt idx="33">
                  <c:v>1.0905735705207276</c:v>
                </c:pt>
                <c:pt idx="34">
                  <c:v>1.1024574577209101</c:v>
                </c:pt>
                <c:pt idx="35">
                  <c:v>1.1144708426265268</c:v>
                </c:pt>
                <c:pt idx="36">
                  <c:v>1.1266151363630323</c:v>
                </c:pt>
                <c:pt idx="37">
                  <c:v>1.1388917654327799</c:v>
                </c:pt>
                <c:pt idx="38">
                  <c:v>1.1513021718826268</c:v>
                </c:pt>
                <c:pt idx="39">
                  <c:v>1.1638478134732668</c:v>
                </c:pt>
                <c:pt idx="40">
                  <c:v>1.1765301638505119</c:v>
                </c:pt>
                <c:pt idx="41">
                  <c:v>1.18935071271832</c:v>
                </c:pt>
                <c:pt idx="42">
                  <c:v>1.2023109660138975</c:v>
                </c:pt>
                <c:pt idx="43">
                  <c:v>1.2154124460844498</c:v>
                </c:pt>
                <c:pt idx="44">
                  <c:v>1.2286566918661099</c:v>
                </c:pt>
                <c:pt idx="45">
                  <c:v>1.2420452590646698</c:v>
                </c:pt>
                <c:pt idx="46">
                  <c:v>1.2555797203382899</c:v>
                </c:pt>
                <c:pt idx="47">
                  <c:v>1.269261665482263</c:v>
                </c:pt>
                <c:pt idx="48">
                  <c:v>1.28309270161577</c:v>
                </c:pt>
                <c:pt idx="49">
                  <c:v>1.2970744533705798</c:v>
                </c:pt>
                <c:pt idx="50">
                  <c:v>1.3112085630819901</c:v>
                </c:pt>
                <c:pt idx="51">
                  <c:v>1.3254966909816324</c:v>
                </c:pt>
                <c:pt idx="52">
                  <c:v>1.3399405153926098</c:v>
                </c:pt>
                <c:pt idx="53">
                  <c:v>1.3545417329264999</c:v>
                </c:pt>
                <c:pt idx="54">
                  <c:v>1.36930205868274</c:v>
                </c:pt>
                <c:pt idx="55">
                  <c:v>1.38422322645008</c:v>
                </c:pt>
                <c:pt idx="56">
                  <c:v>1.3993069889101899</c:v>
                </c:pt>
                <c:pt idx="57">
                  <c:v>1.41455511784357</c:v>
                </c:pt>
                <c:pt idx="58">
                  <c:v>1.4299694043376607</c:v>
                </c:pt>
                <c:pt idx="59">
                  <c:v>1.4455516589972424</c:v>
                </c:pt>
                <c:pt idx="60">
                  <c:v>1.4613037121570776</c:v>
                </c:pt>
              </c:numCache>
            </c:numRef>
          </c:yVal>
          <c:smooth val="1"/>
        </c:ser>
        <c:axId val="314276864"/>
        <c:axId val="314287232"/>
      </c:scatterChart>
      <c:valAx>
        <c:axId val="314276864"/>
        <c:scaling>
          <c:orientation val="minMax"/>
          <c:max val="75"/>
          <c:min val="15"/>
        </c:scaling>
        <c:axPos val="b"/>
        <c:title>
          <c:tx>
            <c:rich>
              <a:bodyPr/>
              <a:lstStyle/>
              <a:p>
                <a:pPr>
                  <a:defRPr sz="1700"/>
                </a:pPr>
                <a:r>
                  <a:rPr lang="en-US" sz="1700" dirty="0" smtClean="0"/>
                  <a:t>PA Systolic</a:t>
                </a:r>
                <a:r>
                  <a:rPr lang="en-US" sz="1700" baseline="0" dirty="0" smtClean="0"/>
                  <a:t> Pressure (mm Hg)</a:t>
                </a:r>
                <a:endParaRPr lang="en-US" sz="1700" dirty="0"/>
              </a:p>
            </c:rich>
          </c:tx>
        </c:title>
        <c:numFmt formatCode="#,##0" sourceLinked="0"/>
        <c:tickLblPos val="nextTo"/>
        <c:txPr>
          <a:bodyPr rot="0"/>
          <a:lstStyle/>
          <a:p>
            <a:pPr>
              <a:defRPr sz="1500" b="1"/>
            </a:pPr>
            <a:endParaRPr lang="en-US"/>
          </a:p>
        </c:txPr>
        <c:crossAx val="314287232"/>
        <c:crosses val="autoZero"/>
        <c:crossBetween val="midCat"/>
        <c:majorUnit val="10"/>
      </c:valAx>
      <c:valAx>
        <c:axId val="31428723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42768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67"/>
          <c:y val="3.3590508847684365E-2"/>
          <c:w val="0.82428227998048909"/>
          <c:h val="0.77074260114041149"/>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0.16142496687149657</c:v>
                </c:pt>
                <c:pt idx="1">
                  <c:v>0.16950360566506101</c:v>
                </c:pt>
                <c:pt idx="2">
                  <c:v>0.177986546259157</c:v>
                </c:pt>
                <c:pt idx="3">
                  <c:v>0.18689402225378787</c:v>
                </c:pt>
                <c:pt idx="4">
                  <c:v>0.19624727985530357</c:v>
                </c:pt>
                <c:pt idx="5">
                  <c:v>0.20606862855307001</c:v>
                </c:pt>
                <c:pt idx="6">
                  <c:v>0.21638149433232229</c:v>
                </c:pt>
                <c:pt idx="7">
                  <c:v>0.22721047555004217</c:v>
                </c:pt>
                <c:pt idx="8">
                  <c:v>0.23858140160724944</c:v>
                </c:pt>
                <c:pt idx="9">
                  <c:v>0.25052139455754502</c:v>
                </c:pt>
                <c:pt idx="10">
                  <c:v>0.26305893379892997</c:v>
                </c:pt>
                <c:pt idx="11">
                  <c:v>0.27622392400316276</c:v>
                </c:pt>
                <c:pt idx="12">
                  <c:v>0.29004776644470598</c:v>
                </c:pt>
                <c:pt idx="13">
                  <c:v>0.30456343389937451</c:v>
                </c:pt>
                <c:pt idx="14">
                  <c:v>0.31980554929134858</c:v>
                </c:pt>
                <c:pt idx="15">
                  <c:v>0.33581462135197276</c:v>
                </c:pt>
                <c:pt idx="16">
                  <c:v>0.35265125482467702</c:v>
                </c:pt>
                <c:pt idx="17">
                  <c:v>0.37038698527780572</c:v>
                </c:pt>
                <c:pt idx="18">
                  <c:v>0.38910129918819508</c:v>
                </c:pt>
                <c:pt idx="19">
                  <c:v>0.40888252365398492</c:v>
                </c:pt>
                <c:pt idx="20">
                  <c:v>0.42982883500070146</c:v>
                </c:pt>
                <c:pt idx="21">
                  <c:v>0.45204940505544194</c:v>
                </c:pt>
                <c:pt idx="22">
                  <c:v>0.47566570501281352</c:v>
                </c:pt>
                <c:pt idx="23">
                  <c:v>0.50081299334325358</c:v>
                </c:pt>
                <c:pt idx="24">
                  <c:v>0.52764201613155204</c:v>
                </c:pt>
                <c:pt idx="25">
                  <c:v>0.55632095042461005</c:v>
                </c:pt>
                <c:pt idx="26">
                  <c:v>0.58703763856986302</c:v>
                </c:pt>
                <c:pt idx="27">
                  <c:v>0.62000214726877834</c:v>
                </c:pt>
                <c:pt idx="28">
                  <c:v>0.65544971655084805</c:v>
                </c:pt>
                <c:pt idx="29">
                  <c:v>0.69364415672151603</c:v>
                </c:pt>
                <c:pt idx="30">
                  <c:v>0.73488177536761801</c:v>
                </c:pt>
                <c:pt idx="31">
                  <c:v>0.77949590930554402</c:v>
                </c:pt>
                <c:pt idx="32">
                  <c:v>0.82786218934324796</c:v>
                </c:pt>
                <c:pt idx="33">
                  <c:v>0.88040464489864356</c:v>
                </c:pt>
                <c:pt idx="34">
                  <c:v>0.93760281730802186</c:v>
                </c:pt>
                <c:pt idx="35">
                  <c:v>1</c:v>
                </c:pt>
                <c:pt idx="36">
                  <c:v>1.0681689429546899</c:v>
                </c:pt>
                <c:pt idx="37">
                  <c:v>1.1425663941186399</c:v>
                </c:pt>
                <c:pt idx="38">
                  <c:v>1.2236277143796905</c:v>
                </c:pt>
                <c:pt idx="39">
                  <c:v>1.31180213686463</c:v>
                </c:pt>
                <c:pt idx="40">
                  <c:v>1.4075483632735999</c:v>
                </c:pt>
                <c:pt idx="41">
                  <c:v>1.5113292981278126</c:v>
                </c:pt>
                <c:pt idx="42">
                  <c:v>1.6236053066193199</c:v>
                </c:pt>
                <c:pt idx="43">
                  <c:v>1.7448263439251801</c:v>
                </c:pt>
                <c:pt idx="44">
                  <c:v>1.8754226045465401</c:v>
                </c:pt>
                <c:pt idx="45">
                  <c:v>2.0158518983911597</c:v>
                </c:pt>
                <c:pt idx="46">
                  <c:v>2.1667963617351202</c:v>
                </c:pt>
                <c:pt idx="47">
                  <c:v>2.3290433078449997</c:v>
                </c:pt>
                <c:pt idx="48">
                  <c:v>2.5034392045006602</c:v>
                </c:pt>
                <c:pt idx="49">
                  <c:v>2.6908935370235101</c:v>
                </c:pt>
                <c:pt idx="50">
                  <c:v>2.8923843335292463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6.9472878557453197E-2</c:v>
                </c:pt>
                <c:pt idx="1">
                  <c:v>7.5143318659314895E-2</c:v>
                </c:pt>
                <c:pt idx="2">
                  <c:v>8.1275330578023247E-2</c:v>
                </c:pt>
                <c:pt idx="3">
                  <c:v>8.7906223641647713E-2</c:v>
                </c:pt>
                <c:pt idx="4">
                  <c:v>9.5076260176681068E-2</c:v>
                </c:pt>
                <c:pt idx="5">
                  <c:v>0.10282887189649698</c:v>
                </c:pt>
                <c:pt idx="6">
                  <c:v>0.111210886531524</c:v>
                </c:pt>
                <c:pt idx="7">
                  <c:v>0.12027276295791015</c:v>
                </c:pt>
                <c:pt idx="8">
                  <c:v>0.130068831900053</c:v>
                </c:pt>
                <c:pt idx="9">
                  <c:v>0.14065753752065788</c:v>
                </c:pt>
                <c:pt idx="10">
                  <c:v>0.152101672564254</c:v>
                </c:pt>
                <c:pt idx="11">
                  <c:v>0.16446859569795341</c:v>
                </c:pt>
                <c:pt idx="12">
                  <c:v>0.17783041350152817</c:v>
                </c:pt>
                <c:pt idx="13">
                  <c:v>0.19226409987755799</c:v>
                </c:pt>
                <c:pt idx="14">
                  <c:v>0.20785151024019988</c:v>
                </c:pt>
                <c:pt idx="15">
                  <c:v>0.22467770107364463</c:v>
                </c:pt>
                <c:pt idx="16">
                  <c:v>0.242825520474266</c:v>
                </c:pt>
                <c:pt idx="17">
                  <c:v>0.26237900298876632</c:v>
                </c:pt>
                <c:pt idx="18">
                  <c:v>0.28342454971179898</c:v>
                </c:pt>
                <c:pt idx="19">
                  <c:v>0.30605075705786389</c:v>
                </c:pt>
                <c:pt idx="20">
                  <c:v>0.33034835350783892</c:v>
                </c:pt>
                <c:pt idx="21">
                  <c:v>0.35641035038712432</c:v>
                </c:pt>
                <c:pt idx="22">
                  <c:v>0.38433257379260582</c:v>
                </c:pt>
                <c:pt idx="23">
                  <c:v>0.41421483403062398</c:v>
                </c:pt>
                <c:pt idx="24">
                  <c:v>0.44616312045462903</c:v>
                </c:pt>
                <c:pt idx="25">
                  <c:v>0.48029339029365198</c:v>
                </c:pt>
                <c:pt idx="26">
                  <c:v>0.51673774894771296</c:v>
                </c:pt>
                <c:pt idx="27">
                  <c:v>0.55565407244295095</c:v>
                </c:pt>
                <c:pt idx="28">
                  <c:v>0.597240304059109</c:v>
                </c:pt>
                <c:pt idx="29">
                  <c:v>0.64175459970078363</c:v>
                </c:pt>
                <c:pt idx="30">
                  <c:v>0.68954194530067903</c:v>
                </c:pt>
                <c:pt idx="31">
                  <c:v>0.74106663184419364</c:v>
                </c:pt>
                <c:pt idx="32">
                  <c:v>0.79694830568539865</c:v>
                </c:pt>
                <c:pt idx="33">
                  <c:v>0.857998067995006</c:v>
                </c:pt>
                <c:pt idx="34">
                  <c:v>0.92525170319795957</c:v>
                </c:pt>
                <c:pt idx="35">
                  <c:v>1</c:v>
                </c:pt>
                <c:pt idx="36">
                  <c:v>1.05282884497431</c:v>
                </c:pt>
                <c:pt idx="37">
                  <c:v>1.1083905122218201</c:v>
                </c:pt>
                <c:pt idx="38">
                  <c:v>1.1665629723110487</c:v>
                </c:pt>
                <c:pt idx="39">
                  <c:v>1.22731573095451</c:v>
                </c:pt>
                <c:pt idx="40">
                  <c:v>1.29069486379059</c:v>
                </c:pt>
                <c:pt idx="41">
                  <c:v>1.35681180926545</c:v>
                </c:pt>
                <c:pt idx="42">
                  <c:v>1.425835896484126</c:v>
                </c:pt>
                <c:pt idx="43">
                  <c:v>1.4979897193728922</c:v>
                </c:pt>
                <c:pt idx="44">
                  <c:v>1.5735466176483901</c:v>
                </c:pt>
                <c:pt idx="45">
                  <c:v>1.652804012329951</c:v>
                </c:pt>
                <c:pt idx="46">
                  <c:v>1.7359905648550999</c:v>
                </c:pt>
                <c:pt idx="47">
                  <c:v>1.8233165832858</c:v>
                </c:pt>
                <c:pt idx="48">
                  <c:v>1.9149984635449999</c:v>
                </c:pt>
                <c:pt idx="49">
                  <c:v>2.0112609433018829</c:v>
                </c:pt>
                <c:pt idx="50">
                  <c:v>2.1123381342525067</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0.37508190923619017</c:v>
                </c:pt>
                <c:pt idx="1">
                  <c:v>0.38235564846050002</c:v>
                </c:pt>
                <c:pt idx="2">
                  <c:v>0.38977646013819695</c:v>
                </c:pt>
                <c:pt idx="3">
                  <c:v>0.39734815246517802</c:v>
                </c:pt>
                <c:pt idx="4">
                  <c:v>0.40507477659551094</c:v>
                </c:pt>
                <c:pt idx="5">
                  <c:v>0.41296066844422852</c:v>
                </c:pt>
                <c:pt idx="6">
                  <c:v>0.4210105013074984</c:v>
                </c:pt>
                <c:pt idx="7">
                  <c:v>0.42922935276495494</c:v>
                </c:pt>
                <c:pt idx="8">
                  <c:v>0.43762279065148252</c:v>
                </c:pt>
                <c:pt idx="9">
                  <c:v>0.44619698479962394</c:v>
                </c:pt>
                <c:pt idx="10">
                  <c:v>0.454958854066493</c:v>
                </c:pt>
                <c:pt idx="11">
                  <c:v>0.46391626235947586</c:v>
                </c:pt>
                <c:pt idx="12">
                  <c:v>0.47307828375960509</c:v>
                </c:pt>
                <c:pt idx="13">
                  <c:v>0.48245556673164952</c:v>
                </c:pt>
                <c:pt idx="14">
                  <c:v>0.49206084304774789</c:v>
                </c:pt>
                <c:pt idx="15">
                  <c:v>0.50192546645650904</c:v>
                </c:pt>
                <c:pt idx="16">
                  <c:v>0.51214924727238165</c:v>
                </c:pt>
                <c:pt idx="17">
                  <c:v>0.5228563158655235</c:v>
                </c:pt>
                <c:pt idx="18">
                  <c:v>0.53418033541516796</c:v>
                </c:pt>
                <c:pt idx="19">
                  <c:v>0.54626533113931397</c:v>
                </c:pt>
                <c:pt idx="20">
                  <c:v>0.5592666814780215</c:v>
                </c:pt>
                <c:pt idx="21">
                  <c:v>0.57335221715368334</c:v>
                </c:pt>
                <c:pt idx="22">
                  <c:v>0.58870332195009656</c:v>
                </c:pt>
                <c:pt idx="23">
                  <c:v>0.60551586687715397</c:v>
                </c:pt>
                <c:pt idx="24">
                  <c:v>0.62400069486620702</c:v>
                </c:pt>
                <c:pt idx="25">
                  <c:v>0.64438321687524402</c:v>
                </c:pt>
                <c:pt idx="26">
                  <c:v>0.66690151783850582</c:v>
                </c:pt>
                <c:pt idx="27">
                  <c:v>0.69180211516825896</c:v>
                </c:pt>
                <c:pt idx="28">
                  <c:v>0.71933244961320597</c:v>
                </c:pt>
                <c:pt idx="29">
                  <c:v>0.74972928340245704</c:v>
                </c:pt>
                <c:pt idx="30">
                  <c:v>0.78320286017113749</c:v>
                </c:pt>
                <c:pt idx="31">
                  <c:v>0.81991800266594295</c:v>
                </c:pt>
                <c:pt idx="32">
                  <c:v>0.85997523259025477</c:v>
                </c:pt>
                <c:pt idx="33">
                  <c:v>0.90339636844452897</c:v>
                </c:pt>
                <c:pt idx="34">
                  <c:v>0.95011880549420802</c:v>
                </c:pt>
                <c:pt idx="35">
                  <c:v>1</c:v>
                </c:pt>
                <c:pt idx="36">
                  <c:v>1.0837325517242899</c:v>
                </c:pt>
                <c:pt idx="37">
                  <c:v>1.1777960480304213</c:v>
                </c:pt>
                <c:pt idx="38">
                  <c:v>1.2834838915141398</c:v>
                </c:pt>
                <c:pt idx="39">
                  <c:v>1.4021044486607299</c:v>
                </c:pt>
                <c:pt idx="40">
                  <c:v>1.53498123416693</c:v>
                </c:pt>
                <c:pt idx="41">
                  <c:v>1.6834436668237298</c:v>
                </c:pt>
                <c:pt idx="42">
                  <c:v>1.8488061621835701</c:v>
                </c:pt>
                <c:pt idx="43">
                  <c:v>2.0323363579089402</c:v>
                </c:pt>
                <c:pt idx="44">
                  <c:v>2.2352117860355802</c:v>
                </c:pt>
                <c:pt idx="45">
                  <c:v>2.4586453360060858</c:v>
                </c:pt>
                <c:pt idx="46">
                  <c:v>2.7045115153724835</c:v>
                </c:pt>
                <c:pt idx="47">
                  <c:v>2.9750416244458044</c:v>
                </c:pt>
                <c:pt idx="48">
                  <c:v>3.2726960203556277</c:v>
                </c:pt>
                <c:pt idx="49">
                  <c:v>3.6001832838793479</c:v>
                </c:pt>
                <c:pt idx="50">
                  <c:v>3.9604867218884001</c:v>
                </c:pt>
              </c:numCache>
            </c:numRef>
          </c:yVal>
          <c:smooth val="1"/>
        </c:ser>
        <c:axId val="314886016"/>
        <c:axId val="314888192"/>
      </c:scatterChart>
      <c:valAx>
        <c:axId val="314886016"/>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314888192"/>
        <c:crosses val="autoZero"/>
        <c:crossBetween val="midCat"/>
        <c:majorUnit val="10"/>
      </c:valAx>
      <c:valAx>
        <c:axId val="314888192"/>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48860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9105"/>
          <c:h val="0.74665395341208263"/>
        </c:manualLayout>
      </c:layout>
      <c:barChart>
        <c:barDir val="col"/>
        <c:grouping val="percentStacked"/>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1.8635999999999915</c:v>
                </c:pt>
                <c:pt idx="1">
                  <c:v>2.4920999999999967</c:v>
                </c:pt>
                <c:pt idx="2">
                  <c:v>2.9339999999999997</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74.244400000000027</c:v>
                </c:pt>
                <c:pt idx="1">
                  <c:v>35.251600000000003</c:v>
                </c:pt>
                <c:pt idx="2">
                  <c:v>71.556600000000003</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17.727900000000005</c:v>
                </c:pt>
                <c:pt idx="1">
                  <c:v>37.264200000000002</c:v>
                </c:pt>
                <c:pt idx="2">
                  <c:v>19.3154</c:v>
                </c:pt>
              </c:numCache>
            </c:numRef>
          </c:val>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5.5309999999999997</c:v>
                </c:pt>
                <c:pt idx="1">
                  <c:v>19.8035</c:v>
                </c:pt>
                <c:pt idx="2">
                  <c:v>5.2160000000000002</c:v>
                </c:pt>
              </c:numCache>
            </c:numRef>
          </c:val>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0.63310000000000399</c:v>
                </c:pt>
                <c:pt idx="1">
                  <c:v>5.1886999999999999</c:v>
                </c:pt>
                <c:pt idx="2">
                  <c:v>0.97800000000000065</c:v>
                </c:pt>
              </c:numCache>
            </c:numRef>
          </c:val>
        </c:ser>
        <c:gapWidth val="40"/>
        <c:overlap val="100"/>
        <c:axId val="236659456"/>
        <c:axId val="236660992"/>
      </c:barChart>
      <c:catAx>
        <c:axId val="236659456"/>
        <c:scaling>
          <c:orientation val="minMax"/>
        </c:scaling>
        <c:axPos val="b"/>
        <c:tickLblPos val="nextTo"/>
        <c:txPr>
          <a:bodyPr/>
          <a:lstStyle/>
          <a:p>
            <a:pPr>
              <a:defRPr sz="1500" b="1"/>
            </a:pPr>
            <a:endParaRPr lang="en-US"/>
          </a:p>
        </c:txPr>
        <c:crossAx val="236660992"/>
        <c:crosses val="autoZero"/>
        <c:auto val="1"/>
        <c:lblAlgn val="ctr"/>
        <c:lblOffset val="100"/>
      </c:catAx>
      <c:valAx>
        <c:axId val="23666099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0%" sourceLinked="1"/>
        <c:tickLblPos val="nextTo"/>
        <c:txPr>
          <a:bodyPr/>
          <a:lstStyle/>
          <a:p>
            <a:pPr>
              <a:defRPr sz="1500" b="1"/>
            </a:pPr>
            <a:endParaRPr lang="en-US"/>
          </a:p>
        </c:txPr>
        <c:crossAx val="236659456"/>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729"/>
          <c:y val="1.5625E-2"/>
          <c:w val="0.79149892627059448"/>
          <c:h val="9.8136893044623058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75"/>
          <c:y val="3.3590508847684365E-2"/>
          <c:w val="0.82428227998048909"/>
          <c:h val="0.77074260114041226"/>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0.73742452176146756</c:v>
                </c:pt>
                <c:pt idx="1">
                  <c:v>0.74617179786832488</c:v>
                </c:pt>
                <c:pt idx="2">
                  <c:v>0.75502283352891386</c:v>
                </c:pt>
                <c:pt idx="3">
                  <c:v>0.76397885953152256</c:v>
                </c:pt>
                <c:pt idx="4">
                  <c:v>0.77304112126395264</c:v>
                </c:pt>
                <c:pt idx="5">
                  <c:v>0.78221087888673158</c:v>
                </c:pt>
                <c:pt idx="6">
                  <c:v>0.79148940750829888</c:v>
                </c:pt>
                <c:pt idx="7">
                  <c:v>0.80087799736232701</c:v>
                </c:pt>
                <c:pt idx="8">
                  <c:v>0.81037795398717305</c:v>
                </c:pt>
                <c:pt idx="9">
                  <c:v>0.81999059840737765</c:v>
                </c:pt>
                <c:pt idx="10">
                  <c:v>0.82971726731738205</c:v>
                </c:pt>
                <c:pt idx="11">
                  <c:v>0.83955931326740463</c:v>
                </c:pt>
                <c:pt idx="12">
                  <c:v>0.84951810485150658</c:v>
                </c:pt>
                <c:pt idx="13">
                  <c:v>0.859595026897923</c:v>
                </c:pt>
                <c:pt idx="14">
                  <c:v>0.86979148066162004</c:v>
                </c:pt>
                <c:pt idx="15">
                  <c:v>0.88010888401913001</c:v>
                </c:pt>
                <c:pt idx="16">
                  <c:v>0.89054867166576301</c:v>
                </c:pt>
                <c:pt idx="17">
                  <c:v>0.90111229531505666</c:v>
                </c:pt>
                <c:pt idx="18">
                  <c:v>0.91180122390069063</c:v>
                </c:pt>
                <c:pt idx="19">
                  <c:v>0.92261694378070458</c:v>
                </c:pt>
                <c:pt idx="20">
                  <c:v>0.93356095894422253</c:v>
                </c:pt>
                <c:pt idx="21">
                  <c:v>0.94463479122059435</c:v>
                </c:pt>
                <c:pt idx="22">
                  <c:v>0.95583998049095398</c:v>
                </c:pt>
                <c:pt idx="23">
                  <c:v>0.9671780849024415</c:v>
                </c:pt>
                <c:pt idx="24">
                  <c:v>0.97865068108480635</c:v>
                </c:pt>
                <c:pt idx="25">
                  <c:v>0.99025936436964757</c:v>
                </c:pt>
                <c:pt idx="26">
                  <c:v>1.00200574901231</c:v>
                </c:pt>
                <c:pt idx="27">
                  <c:v>1.0138914684162799</c:v>
                </c:pt>
                <c:pt idx="28">
                  <c:v>1.0259181753603799</c:v>
                </c:pt>
                <c:pt idx="29">
                  <c:v>1.0380875422285798</c:v>
                </c:pt>
                <c:pt idx="30">
                  <c:v>1.05040126124251</c:v>
                </c:pt>
                <c:pt idx="31">
                  <c:v>1.06286104469686</c:v>
                </c:pt>
                <c:pt idx="32">
                  <c:v>1.0754686251973922</c:v>
                </c:pt>
                <c:pt idx="33">
                  <c:v>1.0882257559019599</c:v>
                </c:pt>
                <c:pt idx="34">
                  <c:v>1.1011342107641744</c:v>
                </c:pt>
                <c:pt idx="35">
                  <c:v>1.1141957847802701</c:v>
                </c:pt>
                <c:pt idx="36">
                  <c:v>1.1274122942384599</c:v>
                </c:pt>
                <c:pt idx="37">
                  <c:v>1.1407855769717505</c:v>
                </c:pt>
                <c:pt idx="38">
                  <c:v>1.1543174926132886</c:v>
                </c:pt>
                <c:pt idx="39">
                  <c:v>1.1680099228551521</c:v>
                </c:pt>
                <c:pt idx="40">
                  <c:v>1.1818647717098498</c:v>
                </c:pt>
                <c:pt idx="41">
                  <c:v>1.1958839657751801</c:v>
                </c:pt>
                <c:pt idx="42">
                  <c:v>1.2100694545020898</c:v>
                </c:pt>
                <c:pt idx="43">
                  <c:v>1.2244232104657622</c:v>
                </c:pt>
                <c:pt idx="44">
                  <c:v>1.2389472296399699</c:v>
                </c:pt>
                <c:pt idx="45">
                  <c:v>1.2536435316745</c:v>
                </c:pt>
                <c:pt idx="46">
                  <c:v>1.26851416017616</c:v>
                </c:pt>
                <c:pt idx="47">
                  <c:v>1.2835611829928222</c:v>
                </c:pt>
                <c:pt idx="48">
                  <c:v>1.2987866925010498</c:v>
                </c:pt>
                <c:pt idx="49">
                  <c:v>1.314192805897</c:v>
                </c:pt>
                <c:pt idx="50">
                  <c:v>1.3297816654908798</c:v>
                </c:pt>
                <c:pt idx="51">
                  <c:v>1.3455554390048001</c:v>
                </c:pt>
                <c:pt idx="52">
                  <c:v>1.3615163198742599</c:v>
                </c:pt>
                <c:pt idx="53">
                  <c:v>1.3776665275531099</c:v>
                </c:pt>
                <c:pt idx="54">
                  <c:v>1.3940083078222201</c:v>
                </c:pt>
                <c:pt idx="55">
                  <c:v>1.4105439331017386</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0.55070848702139963</c:v>
                </c:pt>
                <c:pt idx="1">
                  <c:v>0.56357519255515465</c:v>
                </c:pt>
                <c:pt idx="2">
                  <c:v>0.57674251468588911</c:v>
                </c:pt>
                <c:pt idx="3">
                  <c:v>0.59021747699379301</c:v>
                </c:pt>
                <c:pt idx="4">
                  <c:v>0.60400726715742203</c:v>
                </c:pt>
                <c:pt idx="5">
                  <c:v>0.6181192407876015</c:v>
                </c:pt>
                <c:pt idx="6">
                  <c:v>0.63256092535102348</c:v>
                </c:pt>
                <c:pt idx="7">
                  <c:v>0.64734002418546188</c:v>
                </c:pt>
                <c:pt idx="8">
                  <c:v>0.66246442060880184</c:v>
                </c:pt>
                <c:pt idx="9">
                  <c:v>0.67794218212409063</c:v>
                </c:pt>
                <c:pt idx="10">
                  <c:v>0.69378156472281749</c:v>
                </c:pt>
                <c:pt idx="11">
                  <c:v>0.70999101728877079</c:v>
                </c:pt>
                <c:pt idx="12">
                  <c:v>0.72657918610467265</c:v>
                </c:pt>
                <c:pt idx="13">
                  <c:v>0.74355491946430863</c:v>
                </c:pt>
                <c:pt idx="14">
                  <c:v>0.76092727239220603</c:v>
                </c:pt>
                <c:pt idx="15">
                  <c:v>0.77870551147370293</c:v>
                </c:pt>
                <c:pt idx="16">
                  <c:v>0.79689911979782901</c:v>
                </c:pt>
                <c:pt idx="17">
                  <c:v>0.81551780201571999</c:v>
                </c:pt>
                <c:pt idx="18">
                  <c:v>0.83457148951711302</c:v>
                </c:pt>
                <c:pt idx="19">
                  <c:v>0.85407034572788798</c:v>
                </c:pt>
                <c:pt idx="20">
                  <c:v>0.87402477153132863</c:v>
                </c:pt>
                <c:pt idx="21">
                  <c:v>0.894445410816053</c:v>
                </c:pt>
                <c:pt idx="22">
                  <c:v>0.91534315615358786</c:v>
                </c:pt>
                <c:pt idx="23">
                  <c:v>0.93672915460853556</c:v>
                </c:pt>
                <c:pt idx="24">
                  <c:v>0.95861481368457635</c:v>
                </c:pt>
                <c:pt idx="25">
                  <c:v>0.98101180740929705</c:v>
                </c:pt>
                <c:pt idx="26">
                  <c:v>1.0000831116903901</c:v>
                </c:pt>
                <c:pt idx="27">
                  <c:v>1.0005723687272201</c:v>
                </c:pt>
                <c:pt idx="28">
                  <c:v>1.0010618651165999</c:v>
                </c:pt>
                <c:pt idx="29">
                  <c:v>1.0015516009756298</c:v>
                </c:pt>
                <c:pt idx="30">
                  <c:v>1.0020415764214701</c:v>
                </c:pt>
                <c:pt idx="31">
                  <c:v>1.0025317915713199</c:v>
                </c:pt>
                <c:pt idx="32">
                  <c:v>1.0030222465424401</c:v>
                </c:pt>
                <c:pt idx="33">
                  <c:v>1.00351294145218</c:v>
                </c:pt>
                <c:pt idx="34">
                  <c:v>1.0040038764179</c:v>
                </c:pt>
                <c:pt idx="35">
                  <c:v>1.0044950515570499</c:v>
                </c:pt>
                <c:pt idx="36">
                  <c:v>1.00498646698711</c:v>
                </c:pt>
                <c:pt idx="37">
                  <c:v>1.00547812282566</c:v>
                </c:pt>
                <c:pt idx="38">
                  <c:v>1.0059700191902898</c:v>
                </c:pt>
                <c:pt idx="39">
                  <c:v>1.00646215619868</c:v>
                </c:pt>
                <c:pt idx="40">
                  <c:v>1.0069545339685577</c:v>
                </c:pt>
                <c:pt idx="41">
                  <c:v>1.0074471526176898</c:v>
                </c:pt>
                <c:pt idx="42">
                  <c:v>1.0079400122639413</c:v>
                </c:pt>
                <c:pt idx="43">
                  <c:v>1.00843311302521</c:v>
                </c:pt>
                <c:pt idx="44">
                  <c:v>1.0089264550194226</c:v>
                </c:pt>
                <c:pt idx="45">
                  <c:v>1.0094200383646503</c:v>
                </c:pt>
                <c:pt idx="46">
                  <c:v>1.0099138631789299</c:v>
                </c:pt>
                <c:pt idx="47">
                  <c:v>1.0104079295803901</c:v>
                </c:pt>
                <c:pt idx="48">
                  <c:v>1.0109022376872199</c:v>
                </c:pt>
                <c:pt idx="49">
                  <c:v>1.0113967876176544</c:v>
                </c:pt>
                <c:pt idx="50">
                  <c:v>1.0118915794900498</c:v>
                </c:pt>
                <c:pt idx="51">
                  <c:v>1.01238661342272</c:v>
                </c:pt>
                <c:pt idx="52">
                  <c:v>1.0128818895340899</c:v>
                </c:pt>
                <c:pt idx="53">
                  <c:v>1.0133774079426499</c:v>
                </c:pt>
                <c:pt idx="54">
                  <c:v>1.01387316876693</c:v>
                </c:pt>
                <c:pt idx="55">
                  <c:v>1.0143691721255199</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0.98744605923242257</c:v>
                </c:pt>
                <c:pt idx="1">
                  <c:v>0.9879291340162295</c:v>
                </c:pt>
                <c:pt idx="2">
                  <c:v>0.98841244512812765</c:v>
                </c:pt>
                <c:pt idx="3">
                  <c:v>0.98889599268375183</c:v>
                </c:pt>
                <c:pt idx="4">
                  <c:v>0.98937977679874201</c:v>
                </c:pt>
                <c:pt idx="5">
                  <c:v>0.98986379758885101</c:v>
                </c:pt>
                <c:pt idx="6">
                  <c:v>0.99034805516985702</c:v>
                </c:pt>
                <c:pt idx="7">
                  <c:v>0.99083254965759959</c:v>
                </c:pt>
                <c:pt idx="8">
                  <c:v>0.99131728116798012</c:v>
                </c:pt>
                <c:pt idx="9">
                  <c:v>0.99180224981695519</c:v>
                </c:pt>
                <c:pt idx="10">
                  <c:v>0.99228745572054211</c:v>
                </c:pt>
                <c:pt idx="11">
                  <c:v>0.99277289899480403</c:v>
                </c:pt>
                <c:pt idx="12">
                  <c:v>0.99325857975585596</c:v>
                </c:pt>
                <c:pt idx="13">
                  <c:v>0.99374449811990062</c:v>
                </c:pt>
                <c:pt idx="14">
                  <c:v>0.99423065420316104</c:v>
                </c:pt>
                <c:pt idx="15">
                  <c:v>0.99471704812193495</c:v>
                </c:pt>
                <c:pt idx="16">
                  <c:v>0.99520367999258996</c:v>
                </c:pt>
                <c:pt idx="17">
                  <c:v>0.99569054993152051</c:v>
                </c:pt>
                <c:pt idx="18">
                  <c:v>0.99617765805519964</c:v>
                </c:pt>
                <c:pt idx="19">
                  <c:v>0.99666500448014905</c:v>
                </c:pt>
                <c:pt idx="20">
                  <c:v>0.99715258932294204</c:v>
                </c:pt>
                <c:pt idx="21">
                  <c:v>0.99764041270024395</c:v>
                </c:pt>
                <c:pt idx="22">
                  <c:v>0.99812847472872201</c:v>
                </c:pt>
                <c:pt idx="23">
                  <c:v>0.9986167755251375</c:v>
                </c:pt>
                <c:pt idx="24">
                  <c:v>0.99910531520629997</c:v>
                </c:pt>
                <c:pt idx="25">
                  <c:v>0.99959409388907505</c:v>
                </c:pt>
                <c:pt idx="26">
                  <c:v>1.0039320825612998</c:v>
                </c:pt>
                <c:pt idx="27">
                  <c:v>1.02738786504264</c:v>
                </c:pt>
                <c:pt idx="28">
                  <c:v>1.0513916664003298</c:v>
                </c:pt>
                <c:pt idx="29">
                  <c:v>1.0759562905000613</c:v>
                </c:pt>
                <c:pt idx="30">
                  <c:v>1.1010948403559722</c:v>
                </c:pt>
                <c:pt idx="31">
                  <c:v>1.1268207251198399</c:v>
                </c:pt>
                <c:pt idx="32">
                  <c:v>1.1531476672337577</c:v>
                </c:pt>
                <c:pt idx="33">
                  <c:v>1.1800897097497201</c:v>
                </c:pt>
                <c:pt idx="34">
                  <c:v>1.2076612238204001</c:v>
                </c:pt>
                <c:pt idx="35">
                  <c:v>1.2358769163648822</c:v>
                </c:pt>
                <c:pt idx="36">
                  <c:v>1.26475183791338</c:v>
                </c:pt>
                <c:pt idx="37">
                  <c:v>1.2943013906354022</c:v>
                </c:pt>
                <c:pt idx="38">
                  <c:v>1.3245413365554499</c:v>
                </c:pt>
                <c:pt idx="39">
                  <c:v>1.3554878059605777</c:v>
                </c:pt>
                <c:pt idx="40">
                  <c:v>1.38715730600445</c:v>
                </c:pt>
                <c:pt idx="41">
                  <c:v>1.4195667295124903</c:v>
                </c:pt>
                <c:pt idx="42">
                  <c:v>1.4527333639926499</c:v>
                </c:pt>
                <c:pt idx="43">
                  <c:v>1.48667490085665</c:v>
                </c:pt>
                <c:pt idx="44">
                  <c:v>1.52140944485688</c:v>
                </c:pt>
                <c:pt idx="45">
                  <c:v>1.5569555237436041</c:v>
                </c:pt>
                <c:pt idx="46">
                  <c:v>1.5933320981477999</c:v>
                </c:pt>
                <c:pt idx="47">
                  <c:v>1.6305585716950641</c:v>
                </c:pt>
                <c:pt idx="48">
                  <c:v>1.6686548013555296</c:v>
                </c:pt>
                <c:pt idx="49">
                  <c:v>1.7076411080359422</c:v>
                </c:pt>
                <c:pt idx="50">
                  <c:v>1.7475382874189367</c:v>
                </c:pt>
                <c:pt idx="51">
                  <c:v>1.78836762105569</c:v>
                </c:pt>
                <c:pt idx="52">
                  <c:v>1.83015088771766</c:v>
                </c:pt>
                <c:pt idx="53">
                  <c:v>1.87291037501368</c:v>
                </c:pt>
                <c:pt idx="54">
                  <c:v>1.9166688912783401</c:v>
                </c:pt>
                <c:pt idx="55">
                  <c:v>1.9614497777382001</c:v>
                </c:pt>
              </c:numCache>
            </c:numRef>
          </c:yVal>
          <c:smooth val="1"/>
        </c:ser>
        <c:axId val="315057664"/>
        <c:axId val="315059584"/>
      </c:scatterChart>
      <c:valAx>
        <c:axId val="315057664"/>
        <c:scaling>
          <c:orientation val="minMax"/>
          <c:max val="360"/>
          <c:min val="3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315059584"/>
        <c:crosses val="autoZero"/>
        <c:crossBetween val="midCat"/>
        <c:majorUnit val="30"/>
      </c:valAx>
      <c:valAx>
        <c:axId val="31505958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50576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72"/>
          <c:y val="3.3590508847684365E-2"/>
          <c:w val="0.82428227998048909"/>
          <c:h val="0.77074260114041215"/>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0.90675348830576397</c:v>
                </c:pt>
                <c:pt idx="1">
                  <c:v>0.91378644018636557</c:v>
                </c:pt>
                <c:pt idx="2">
                  <c:v>0.92087394097446396</c:v>
                </c:pt>
                <c:pt idx="3">
                  <c:v>0.9280164137617205</c:v>
                </c:pt>
                <c:pt idx="4">
                  <c:v>0.93520288047222211</c:v>
                </c:pt>
                <c:pt idx="5">
                  <c:v>0.94237604482404758</c:v>
                </c:pt>
                <c:pt idx="6">
                  <c:v>0.94946527876167697</c:v>
                </c:pt>
                <c:pt idx="7">
                  <c:v>0.95639788881091559</c:v>
                </c:pt>
                <c:pt idx="8">
                  <c:v>0.96309920722129161</c:v>
                </c:pt>
                <c:pt idx="9">
                  <c:v>0.96949273990783058</c:v>
                </c:pt>
                <c:pt idx="10">
                  <c:v>0.97550037349913965</c:v>
                </c:pt>
                <c:pt idx="11">
                  <c:v>0.98104264412629949</c:v>
                </c:pt>
                <c:pt idx="12">
                  <c:v>0.98603906700844901</c:v>
                </c:pt>
                <c:pt idx="13">
                  <c:v>0.990408532844397</c:v>
                </c:pt>
                <c:pt idx="14">
                  <c:v>0.99406976079374365</c:v>
                </c:pt>
                <c:pt idx="15">
                  <c:v>0.99694182090119088</c:v>
                </c:pt>
                <c:pt idx="16">
                  <c:v>0.99894471240094063</c:v>
                </c:pt>
                <c:pt idx="17">
                  <c:v>1</c:v>
                </c:pt>
                <c:pt idx="18">
                  <c:v>1.00004807606206</c:v>
                </c:pt>
                <c:pt idx="19">
                  <c:v>0.99909848064498763</c:v>
                </c:pt>
                <c:pt idx="20">
                  <c:v>0.9971802431146265</c:v>
                </c:pt>
                <c:pt idx="21">
                  <c:v>0.99432506562367395</c:v>
                </c:pt>
                <c:pt idx="22">
                  <c:v>0.99056703261614099</c:v>
                </c:pt>
                <c:pt idx="23">
                  <c:v>0.9859423448019532</c:v>
                </c:pt>
                <c:pt idx="24">
                  <c:v>0.98048903724890502</c:v>
                </c:pt>
                <c:pt idx="25">
                  <c:v>0.97424671221932835</c:v>
                </c:pt>
                <c:pt idx="26">
                  <c:v>0.96725625277603</c:v>
                </c:pt>
                <c:pt idx="27">
                  <c:v>0.959559551614939</c:v>
                </c:pt>
                <c:pt idx="28">
                  <c:v>0.95119930321156165</c:v>
                </c:pt>
                <c:pt idx="29">
                  <c:v>0.94221871878478802</c:v>
                </c:pt>
                <c:pt idx="30">
                  <c:v>0.93266127741724802</c:v>
                </c:pt>
                <c:pt idx="31">
                  <c:v>0.92257054335504396</c:v>
                </c:pt>
                <c:pt idx="32">
                  <c:v>0.91198994204437434</c:v>
                </c:pt>
                <c:pt idx="33">
                  <c:v>0.90096258055442058</c:v>
                </c:pt>
                <c:pt idx="34">
                  <c:v>0.88953103782201959</c:v>
                </c:pt>
                <c:pt idx="35">
                  <c:v>0.87773720068192163</c:v>
                </c:pt>
                <c:pt idx="36">
                  <c:v>0.86562212921223658</c:v>
                </c:pt>
                <c:pt idx="37">
                  <c:v>0.85322599180652303</c:v>
                </c:pt>
                <c:pt idx="38">
                  <c:v>0.84058776193082296</c:v>
                </c:pt>
                <c:pt idx="39">
                  <c:v>0.82774531083533265</c:v>
                </c:pt>
                <c:pt idx="40">
                  <c:v>0.81473517788119065</c:v>
                </c:pt>
                <c:pt idx="41">
                  <c:v>0.801592629408451</c:v>
                </c:pt>
                <c:pt idx="42">
                  <c:v>0.78835140922642999</c:v>
                </c:pt>
                <c:pt idx="43">
                  <c:v>0.7750438746401378</c:v>
                </c:pt>
                <c:pt idx="44">
                  <c:v>0.76170085285026634</c:v>
                </c:pt>
                <c:pt idx="45">
                  <c:v>0.74835164159193102</c:v>
                </c:pt>
                <c:pt idx="46">
                  <c:v>0.73502397000079034</c:v>
                </c:pt>
                <c:pt idx="47">
                  <c:v>0.7217440900685278</c:v>
                </c:pt>
                <c:pt idx="48">
                  <c:v>0.70853663557285951</c:v>
                </c:pt>
                <c:pt idx="49">
                  <c:v>0.69542473228260004</c:v>
                </c:pt>
                <c:pt idx="50">
                  <c:v>0.68242994955500802</c:v>
                </c:pt>
                <c:pt idx="51">
                  <c:v>0.66957250716840888</c:v>
                </c:pt>
                <c:pt idx="52">
                  <c:v>0.65687099626848267</c:v>
                </c:pt>
                <c:pt idx="53">
                  <c:v>0.64434277219945146</c:v>
                </c:pt>
                <c:pt idx="54">
                  <c:v>0.63200365211517817</c:v>
                </c:pt>
                <c:pt idx="55">
                  <c:v>0.61986830357969003</c:v>
                </c:pt>
                <c:pt idx="56">
                  <c:v>0.60794996300194704</c:v>
                </c:pt>
                <c:pt idx="57">
                  <c:v>0.59625820776313898</c:v>
                </c:pt>
                <c:pt idx="58">
                  <c:v>0.58479126364472034</c:v>
                </c:pt>
                <c:pt idx="59">
                  <c:v>0.57354488361935063</c:v>
                </c:pt>
                <c:pt idx="60">
                  <c:v>0.56251475096164316</c:v>
                </c:pt>
                <c:pt idx="61">
                  <c:v>0.55169678042672599</c:v>
                </c:pt>
                <c:pt idx="62">
                  <c:v>0.54108681972664097</c:v>
                </c:pt>
                <c:pt idx="63">
                  <c:v>0.53068093923616799</c:v>
                </c:pt>
                <c:pt idx="64">
                  <c:v>0.52047514484087998</c:v>
                </c:pt>
                <c:pt idx="65">
                  <c:v>0.51046565660715304</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0.70323608177370456</c:v>
                </c:pt>
                <c:pt idx="1">
                  <c:v>0.72056235737318863</c:v>
                </c:pt>
                <c:pt idx="2">
                  <c:v>0.738313789474773</c:v>
                </c:pt>
                <c:pt idx="3">
                  <c:v>0.75650033646579984</c:v>
                </c:pt>
                <c:pt idx="4">
                  <c:v>0.77511462555975763</c:v>
                </c:pt>
                <c:pt idx="5">
                  <c:v>0.79407644442026049</c:v>
                </c:pt>
                <c:pt idx="6">
                  <c:v>0.81327895189204757</c:v>
                </c:pt>
                <c:pt idx="7">
                  <c:v>0.83260496443739662</c:v>
                </c:pt>
                <c:pt idx="8">
                  <c:v>0.85192683773774602</c:v>
                </c:pt>
                <c:pt idx="9">
                  <c:v>0.87110656169872802</c:v>
                </c:pt>
                <c:pt idx="10">
                  <c:v>0.88999610143775865</c:v>
                </c:pt>
                <c:pt idx="11">
                  <c:v>0.90843801886749598</c:v>
                </c:pt>
                <c:pt idx="12">
                  <c:v>0.92626640464830401</c:v>
                </c:pt>
                <c:pt idx="13">
                  <c:v>0.94330816274034557</c:v>
                </c:pt>
                <c:pt idx="14">
                  <c:v>0.95938466309001702</c:v>
                </c:pt>
                <c:pt idx="15">
                  <c:v>0.97431381791376204</c:v>
                </c:pt>
                <c:pt idx="16">
                  <c:v>0.9879125936673735</c:v>
                </c:pt>
                <c:pt idx="17">
                  <c:v>1</c:v>
                </c:pt>
                <c:pt idx="18">
                  <c:v>0.98977277753173898</c:v>
                </c:pt>
                <c:pt idx="19">
                  <c:v>0.97940852320711702</c:v>
                </c:pt>
                <c:pt idx="20">
                  <c:v>0.968900104341614</c:v>
                </c:pt>
                <c:pt idx="21">
                  <c:v>0.95823942875018664</c:v>
                </c:pt>
                <c:pt idx="22">
                  <c:v>0.94741743454815064</c:v>
                </c:pt>
                <c:pt idx="23">
                  <c:v>0.93642411250408786</c:v>
                </c:pt>
                <c:pt idx="24">
                  <c:v>0.92524855851922005</c:v>
                </c:pt>
                <c:pt idx="25">
                  <c:v>0.91387907392446688</c:v>
                </c:pt>
                <c:pt idx="26">
                  <c:v>0.90230331275592357</c:v>
                </c:pt>
                <c:pt idx="27">
                  <c:v>0.89050849578986557</c:v>
                </c:pt>
                <c:pt idx="28">
                  <c:v>0.87848172113951295</c:v>
                </c:pt>
                <c:pt idx="29">
                  <c:v>0.86621032607718562</c:v>
                </c:pt>
                <c:pt idx="30">
                  <c:v>0.85368233928565196</c:v>
                </c:pt>
                <c:pt idx="31">
                  <c:v>0.84088703738483284</c:v>
                </c:pt>
                <c:pt idx="32">
                  <c:v>0.82781554616902764</c:v>
                </c:pt>
                <c:pt idx="33">
                  <c:v>0.81446149909601151</c:v>
                </c:pt>
                <c:pt idx="34">
                  <c:v>0.80082168000482135</c:v>
                </c:pt>
                <c:pt idx="35">
                  <c:v>0.786896643631258</c:v>
                </c:pt>
                <c:pt idx="36">
                  <c:v>0.77269126109131403</c:v>
                </c:pt>
                <c:pt idx="37">
                  <c:v>0.75821517445154762</c:v>
                </c:pt>
                <c:pt idx="38">
                  <c:v>0.74348290137021456</c:v>
                </c:pt>
                <c:pt idx="39">
                  <c:v>0.72851399634432501</c:v>
                </c:pt>
                <c:pt idx="40">
                  <c:v>0.71333276401692325</c:v>
                </c:pt>
                <c:pt idx="41">
                  <c:v>0.697967974197095</c:v>
                </c:pt>
                <c:pt idx="42">
                  <c:v>0.68245214130039911</c:v>
                </c:pt>
                <c:pt idx="43">
                  <c:v>0.66682097617671177</c:v>
                </c:pt>
                <c:pt idx="44">
                  <c:v>0.65111251043496998</c:v>
                </c:pt>
                <c:pt idx="45">
                  <c:v>0.63536629681980095</c:v>
                </c:pt>
                <c:pt idx="46">
                  <c:v>0.61962257584303104</c:v>
                </c:pt>
                <c:pt idx="47">
                  <c:v>0.60392161271976486</c:v>
                </c:pt>
                <c:pt idx="48">
                  <c:v>0.58830287299171158</c:v>
                </c:pt>
                <c:pt idx="49">
                  <c:v>0.57280453330266901</c:v>
                </c:pt>
                <c:pt idx="50">
                  <c:v>0.55746292880726445</c:v>
                </c:pt>
                <c:pt idx="51">
                  <c:v>0.54231236761515356</c:v>
                </c:pt>
                <c:pt idx="52">
                  <c:v>0.52738451889816196</c:v>
                </c:pt>
                <c:pt idx="53">
                  <c:v>0.51270860511884164</c:v>
                </c:pt>
                <c:pt idx="54">
                  <c:v>0.49831091729073346</c:v>
                </c:pt>
                <c:pt idx="55">
                  <c:v>0.48421514670519106</c:v>
                </c:pt>
                <c:pt idx="56">
                  <c:v>0.47044203265532503</c:v>
                </c:pt>
                <c:pt idx="57">
                  <c:v>0.45700687355122532</c:v>
                </c:pt>
                <c:pt idx="58">
                  <c:v>0.44391096823966286</c:v>
                </c:pt>
                <c:pt idx="59">
                  <c:v>0.43115163772068832</c:v>
                </c:pt>
                <c:pt idx="60">
                  <c:v>0.41872511033538501</c:v>
                </c:pt>
                <c:pt idx="61">
                  <c:v>0.40662703887524598</c:v>
                </c:pt>
                <c:pt idx="62">
                  <c:v>0.39485231914935642</c:v>
                </c:pt>
                <c:pt idx="63">
                  <c:v>0.383395538548232</c:v>
                </c:pt>
                <c:pt idx="64">
                  <c:v>0.37225076280537117</c:v>
                </c:pt>
                <c:pt idx="65">
                  <c:v>0.36141193242448238</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1.1691690882539898</c:v>
                </c:pt>
                <c:pt idx="1">
                  <c:v>1.15882497846888</c:v>
                </c:pt>
                <c:pt idx="2">
                  <c:v>1.1485750737083098</c:v>
                </c:pt>
                <c:pt idx="3">
                  <c:v>1.13841914232923</c:v>
                </c:pt>
                <c:pt idx="4">
                  <c:v>1.1283549539681901</c:v>
                </c:pt>
                <c:pt idx="5">
                  <c:v>1.1183716833542099</c:v>
                </c:pt>
                <c:pt idx="6">
                  <c:v>1.1084564693045877</c:v>
                </c:pt>
                <c:pt idx="7">
                  <c:v>1.0985965263131201</c:v>
                </c:pt>
                <c:pt idx="8">
                  <c:v>1.0887790381312101</c:v>
                </c:pt>
                <c:pt idx="9">
                  <c:v>1.0789910374467599</c:v>
                </c:pt>
                <c:pt idx="10">
                  <c:v>1.06921926642114</c:v>
                </c:pt>
                <c:pt idx="11">
                  <c:v>1.05945001156397</c:v>
                </c:pt>
                <c:pt idx="12">
                  <c:v>1.0496689038787501</c:v>
                </c:pt>
                <c:pt idx="13">
                  <c:v>1.0398606740361598</c:v>
                </c:pt>
                <c:pt idx="14">
                  <c:v>1.03000884560922</c:v>
                </c:pt>
                <c:pt idx="15">
                  <c:v>1.02009534914524</c:v>
                </c:pt>
                <c:pt idx="16">
                  <c:v>1.0101000279077101</c:v>
                </c:pt>
                <c:pt idx="17">
                  <c:v>1</c:v>
                </c:pt>
                <c:pt idx="18">
                  <c:v>1.0104300473179522</c:v>
                </c:pt>
                <c:pt idx="19">
                  <c:v>1.0191842835494858</c:v>
                </c:pt>
                <c:pt idx="20">
                  <c:v>1.02628581914937</c:v>
                </c:pt>
                <c:pt idx="21">
                  <c:v>1.0317696250685922</c:v>
                </c:pt>
                <c:pt idx="22">
                  <c:v>1.0356818550356413</c:v>
                </c:pt>
                <c:pt idx="23">
                  <c:v>1.03807910784586</c:v>
                </c:pt>
                <c:pt idx="24">
                  <c:v>1.0390275600146399</c:v>
                </c:pt>
                <c:pt idx="25">
                  <c:v>1.0386020244387744</c:v>
                </c:pt>
                <c:pt idx="26">
                  <c:v>1.0368848759700899</c:v>
                </c:pt>
                <c:pt idx="27">
                  <c:v>1.0339649059482199</c:v>
                </c:pt>
                <c:pt idx="28">
                  <c:v>1.0299361872396355</c:v>
                </c:pt>
                <c:pt idx="29">
                  <c:v>1.0248967107664522</c:v>
                </c:pt>
                <c:pt idx="30">
                  <c:v>1.01894699979556</c:v>
                </c:pt>
                <c:pt idx="31">
                  <c:v>1.0121887597571599</c:v>
                </c:pt>
                <c:pt idx="32">
                  <c:v>1.0047234051585099</c:v>
                </c:pt>
                <c:pt idx="33">
                  <c:v>0.99665063659884456</c:v>
                </c:pt>
                <c:pt idx="34">
                  <c:v>0.9880669904490571</c:v>
                </c:pt>
                <c:pt idx="35">
                  <c:v>0.97906453115074799</c:v>
                </c:pt>
                <c:pt idx="36">
                  <c:v>0.96972970746900622</c:v>
                </c:pt>
                <c:pt idx="37">
                  <c:v>0.96014247356737703</c:v>
                </c:pt>
                <c:pt idx="38">
                  <c:v>0.95037530009857984</c:v>
                </c:pt>
                <c:pt idx="39">
                  <c:v>0.94049298029689998</c:v>
                </c:pt>
                <c:pt idx="40">
                  <c:v>0.93055225213423798</c:v>
                </c:pt>
                <c:pt idx="41">
                  <c:v>0.920602043755819</c:v>
                </c:pt>
                <c:pt idx="42">
                  <c:v>0.91068355832988634</c:v>
                </c:pt>
                <c:pt idx="43">
                  <c:v>0.90083100124013304</c:v>
                </c:pt>
                <c:pt idx="44">
                  <c:v>0.89107209573538448</c:v>
                </c:pt>
                <c:pt idx="45">
                  <c:v>0.88142884234882934</c:v>
                </c:pt>
                <c:pt idx="46">
                  <c:v>0.87191825724016903</c:v>
                </c:pt>
                <c:pt idx="47">
                  <c:v>0.862553219784434</c:v>
                </c:pt>
                <c:pt idx="48">
                  <c:v>0.85334304317765997</c:v>
                </c:pt>
                <c:pt idx="49">
                  <c:v>0.84429422281611588</c:v>
                </c:pt>
                <c:pt idx="50">
                  <c:v>0.83541095198216153</c:v>
                </c:pt>
                <c:pt idx="51">
                  <c:v>0.82669577374259284</c:v>
                </c:pt>
                <c:pt idx="52">
                  <c:v>0.81814973757706111</c:v>
                </c:pt>
                <c:pt idx="53">
                  <c:v>0.80977304445560061</c:v>
                </c:pt>
                <c:pt idx="54">
                  <c:v>0.80156505191290095</c:v>
                </c:pt>
                <c:pt idx="55">
                  <c:v>0.79352477178226122</c:v>
                </c:pt>
                <c:pt idx="56">
                  <c:v>0.78565079618399103</c:v>
                </c:pt>
                <c:pt idx="57">
                  <c:v>0.77793983176286163</c:v>
                </c:pt>
                <c:pt idx="58">
                  <c:v>0.77038155509272199</c:v>
                </c:pt>
                <c:pt idx="59">
                  <c:v>0.76296528818716702</c:v>
                </c:pt>
                <c:pt idx="60">
                  <c:v>0.75568156109864504</c:v>
                </c:pt>
                <c:pt idx="61">
                  <c:v>0.74852213068545304</c:v>
                </c:pt>
                <c:pt idx="62">
                  <c:v>0.7414796172721958</c:v>
                </c:pt>
                <c:pt idx="63">
                  <c:v>0.73454756498986196</c:v>
                </c:pt>
                <c:pt idx="64">
                  <c:v>0.72772013777920064</c:v>
                </c:pt>
                <c:pt idx="65">
                  <c:v>0.72099220639269135</c:v>
                </c:pt>
              </c:numCache>
            </c:numRef>
          </c:yVal>
          <c:smooth val="1"/>
        </c:ser>
        <c:axId val="315131008"/>
        <c:axId val="315132928"/>
      </c:scatterChart>
      <c:valAx>
        <c:axId val="315131008"/>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315132928"/>
        <c:crosses val="autoZero"/>
        <c:crossBetween val="midCat"/>
        <c:majorUnit val="5"/>
      </c:valAx>
      <c:valAx>
        <c:axId val="31513292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513100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75"/>
          <c:y val="3.3590508847684365E-2"/>
          <c:w val="0.82428227998048909"/>
          <c:h val="0.77074260114041182"/>
        </c:manualLayout>
      </c:layout>
      <c:scatterChart>
        <c:scatterStyle val="smoothMarker"/>
        <c:ser>
          <c:idx val="0"/>
          <c:order val="0"/>
          <c:tx>
            <c:strRef>
              <c:f>Sheet1!$A$1</c:f>
              <c:strCache>
                <c:ptCount val="1"/>
                <c:pt idx="0">
                  <c:v>PVR</c:v>
                </c:pt>
              </c:strCache>
            </c:strRef>
          </c:tx>
          <c:spPr>
            <a:ln w="38100">
              <a:solidFill>
                <a:srgbClr val="00FF00"/>
              </a:solidFill>
            </a:ln>
          </c:spPr>
          <c:marker>
            <c:symbol val="none"/>
          </c:marker>
          <c:xVal>
            <c:numRef>
              <c:f>Sheet1!$A$2:$A$62</c:f>
              <c:numCache>
                <c:formatCode>General</c:formatCode>
                <c:ptCount val="6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numCache>
            </c:numRef>
          </c:xVal>
          <c:yVal>
            <c:numRef>
              <c:f>Sheet1!$B$2:$B$62</c:f>
              <c:numCache>
                <c:formatCode>General</c:formatCode>
                <c:ptCount val="61"/>
                <c:pt idx="0">
                  <c:v>0.80674586919455105</c:v>
                </c:pt>
                <c:pt idx="1">
                  <c:v>0.81837866775597101</c:v>
                </c:pt>
                <c:pt idx="2">
                  <c:v>0.830179204396438</c:v>
                </c:pt>
                <c:pt idx="3">
                  <c:v>0.8421498977998928</c:v>
                </c:pt>
                <c:pt idx="4">
                  <c:v>0.85429320152626198</c:v>
                </c:pt>
                <c:pt idx="5">
                  <c:v>0.86661160451440455</c:v>
                </c:pt>
                <c:pt idx="6">
                  <c:v>0.87910763159213934</c:v>
                </c:pt>
                <c:pt idx="7">
                  <c:v>0.89178384399385702</c:v>
                </c:pt>
                <c:pt idx="8">
                  <c:v>0.90464283988542704</c:v>
                </c:pt>
                <c:pt idx="9">
                  <c:v>0.91768725489672298</c:v>
                </c:pt>
                <c:pt idx="10">
                  <c:v>0.93091976266184995</c:v>
                </c:pt>
                <c:pt idx="11">
                  <c:v>0.94434307536713502</c:v>
                </c:pt>
                <c:pt idx="12">
                  <c:v>0.95795994430702802</c:v>
                </c:pt>
                <c:pt idx="13">
                  <c:v>0.97177316044802164</c:v>
                </c:pt>
                <c:pt idx="14">
                  <c:v>0.98578555500069098</c:v>
                </c:pt>
                <c:pt idx="15">
                  <c:v>1</c:v>
                </c:pt>
                <c:pt idx="16">
                  <c:v>1.01441940889395</c:v>
                </c:pt>
                <c:pt idx="17">
                  <c:v>1.0290467371407599</c:v>
                </c:pt>
                <c:pt idx="18">
                  <c:v>1.0438849828145798</c:v>
                </c:pt>
                <c:pt idx="19">
                  <c:v>1.0589371872200499</c:v>
                </c:pt>
                <c:pt idx="20">
                  <c:v>1.07420643551558</c:v>
                </c:pt>
                <c:pt idx="21">
                  <c:v>1.0896958573457998</c:v>
                </c:pt>
                <c:pt idx="22">
                  <c:v>1.1054086274829198</c:v>
                </c:pt>
                <c:pt idx="23">
                  <c:v>1.1213479664775134</c:v>
                </c:pt>
                <c:pt idx="24">
                  <c:v>1.1375171413185516</c:v>
                </c:pt>
                <c:pt idx="25">
                  <c:v>1.1539194661031</c:v>
                </c:pt>
                <c:pt idx="26">
                  <c:v>1.1705583027155377</c:v>
                </c:pt>
                <c:pt idx="27">
                  <c:v>1.1874370615166128</c:v>
                </c:pt>
                <c:pt idx="28">
                  <c:v>1.2045592020424285</c:v>
                </c:pt>
                <c:pt idx="29">
                  <c:v>1.2219282337136601</c:v>
                </c:pt>
                <c:pt idx="30">
                  <c:v>1.2395477165546598</c:v>
                </c:pt>
                <c:pt idx="31">
                  <c:v>1.2574212619232299</c:v>
                </c:pt>
                <c:pt idx="32">
                  <c:v>1.2755525332508577</c:v>
                </c:pt>
                <c:pt idx="33">
                  <c:v>1.29394524679351</c:v>
                </c:pt>
                <c:pt idx="34">
                  <c:v>1.3126031723934199</c:v>
                </c:pt>
                <c:pt idx="35">
                  <c:v>1.3315301342516601</c:v>
                </c:pt>
                <c:pt idx="36">
                  <c:v>1.35073001171206</c:v>
                </c:pt>
                <c:pt idx="37">
                  <c:v>1.3702067400562701</c:v>
                </c:pt>
                <c:pt idx="38">
                  <c:v>1.3899643113103812</c:v>
                </c:pt>
                <c:pt idx="39">
                  <c:v>1.4100067750631722</c:v>
                </c:pt>
                <c:pt idx="40">
                  <c:v>1.43033823929606</c:v>
                </c:pt>
                <c:pt idx="41">
                  <c:v>1.4509628712251299</c:v>
                </c:pt>
                <c:pt idx="42">
                  <c:v>1.4718848981552612</c:v>
                </c:pt>
                <c:pt idx="43">
                  <c:v>1.4931086083466099</c:v>
                </c:pt>
                <c:pt idx="44">
                  <c:v>1.5146383518934399</c:v>
                </c:pt>
                <c:pt idx="45">
                  <c:v>1.5364785416158677</c:v>
                </c:pt>
                <c:pt idx="46">
                  <c:v>1.5586336539642098</c:v>
                </c:pt>
                <c:pt idx="47">
                  <c:v>1.5811082299366077</c:v>
                </c:pt>
                <c:pt idx="48">
                  <c:v>1.6039068760096498</c:v>
                </c:pt>
                <c:pt idx="49">
                  <c:v>1.6270342650826513</c:v>
                </c:pt>
                <c:pt idx="50">
                  <c:v>1.65049513743536</c:v>
                </c:pt>
                <c:pt idx="51">
                  <c:v>1.67429430169952</c:v>
                </c:pt>
                <c:pt idx="52">
                  <c:v>1.69843663584455</c:v>
                </c:pt>
                <c:pt idx="53">
                  <c:v>1.7229270881772598</c:v>
                </c:pt>
                <c:pt idx="54">
                  <c:v>1.7477706783561522</c:v>
                </c:pt>
                <c:pt idx="55">
                  <c:v>1.77297249842024</c:v>
                </c:pt>
                <c:pt idx="56">
                  <c:v>1.7985377138326999</c:v>
                </c:pt>
                <c:pt idx="57">
                  <c:v>1.8244715645396501</c:v>
                </c:pt>
                <c:pt idx="58">
                  <c:v>1.8507793660441398</c:v>
                </c:pt>
                <c:pt idx="59">
                  <c:v>1.8774665104956298</c:v>
                </c:pt>
                <c:pt idx="60">
                  <c:v>1.90453846779517</c:v>
                </c:pt>
              </c:numCache>
            </c:numRef>
          </c:yVal>
        </c:ser>
        <c:ser>
          <c:idx val="1"/>
          <c:order val="1"/>
          <c:tx>
            <c:strRef>
              <c:f>Sheet1!$C$1</c:f>
              <c:strCache>
                <c:ptCount val="1"/>
                <c:pt idx="0">
                  <c:v>Column2</c:v>
                </c:pt>
              </c:strCache>
            </c:strRef>
          </c:tx>
          <c:spPr>
            <a:ln w="41275">
              <a:solidFill>
                <a:srgbClr val="00FF00"/>
              </a:solidFill>
              <a:prstDash val="sysDot"/>
            </a:ln>
          </c:spPr>
          <c:marker>
            <c:symbol val="none"/>
          </c:marker>
          <c:xVal>
            <c:numRef>
              <c:f>Sheet1!$A$2:$A$62</c:f>
              <c:numCache>
                <c:formatCode>General</c:formatCode>
                <c:ptCount val="6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numCache>
            </c:numRef>
          </c:xVal>
          <c:yVal>
            <c:numRef>
              <c:f>Sheet1!$C$2:$C$62</c:f>
              <c:numCache>
                <c:formatCode>General</c:formatCode>
                <c:ptCount val="61"/>
                <c:pt idx="0">
                  <c:v>0.68383227905829502</c:v>
                </c:pt>
                <c:pt idx="1">
                  <c:v>0.70137932089984201</c:v>
                </c:pt>
                <c:pt idx="2">
                  <c:v>0.71937661741174863</c:v>
                </c:pt>
                <c:pt idx="3">
                  <c:v>0.73783572206667902</c:v>
                </c:pt>
                <c:pt idx="4">
                  <c:v>0.75676848479779402</c:v>
                </c:pt>
                <c:pt idx="5">
                  <c:v>0.77618705960592904</c:v>
                </c:pt>
                <c:pt idx="6">
                  <c:v>0.79610391236188705</c:v>
                </c:pt>
                <c:pt idx="7">
                  <c:v>0.81653182880898201</c:v>
                </c:pt>
                <c:pt idx="8">
                  <c:v>0.83748392277095896</c:v>
                </c:pt>
                <c:pt idx="9">
                  <c:v>0.85897364457046965</c:v>
                </c:pt>
                <c:pt idx="10">
                  <c:v>0.8810147896635605</c:v>
                </c:pt>
                <c:pt idx="11">
                  <c:v>0.90362150749580561</c:v>
                </c:pt>
                <c:pt idx="12">
                  <c:v>0.92680831058556934</c:v>
                </c:pt>
                <c:pt idx="13">
                  <c:v>0.95059008384045396</c:v>
                </c:pt>
                <c:pt idx="14">
                  <c:v>0.97498209411273451</c:v>
                </c:pt>
                <c:pt idx="15">
                  <c:v>1</c:v>
                </c:pt>
                <c:pt idx="16">
                  <c:v>1.0033021427173698</c:v>
                </c:pt>
                <c:pt idx="17">
                  <c:v>1.0066151895812898</c:v>
                </c:pt>
                <c:pt idx="18">
                  <c:v>1.00993917659875</c:v>
                </c:pt>
                <c:pt idx="19">
                  <c:v>1.0132741398957501</c:v>
                </c:pt>
                <c:pt idx="20">
                  <c:v>1.0166201157175099</c:v>
                </c:pt>
                <c:pt idx="21">
                  <c:v>1.0199771404289599</c:v>
                </c:pt>
                <c:pt idx="22">
                  <c:v>1.0233452505151122</c:v>
                </c:pt>
                <c:pt idx="23">
                  <c:v>1.0267244825814601</c:v>
                </c:pt>
                <c:pt idx="24">
                  <c:v>1.0301148733543799</c:v>
                </c:pt>
                <c:pt idx="25">
                  <c:v>1.0335164596814799</c:v>
                </c:pt>
                <c:pt idx="26">
                  <c:v>1.0369292785320985</c:v>
                </c:pt>
                <c:pt idx="27">
                  <c:v>1.0403533669976401</c:v>
                </c:pt>
                <c:pt idx="28">
                  <c:v>1.0437887622919699</c:v>
                </c:pt>
                <c:pt idx="29">
                  <c:v>1.0472355017518586</c:v>
                </c:pt>
                <c:pt idx="30">
                  <c:v>1.0506936228373398</c:v>
                </c:pt>
                <c:pt idx="31">
                  <c:v>1.0541631631321799</c:v>
                </c:pt>
                <c:pt idx="32">
                  <c:v>1.0576441603442499</c:v>
                </c:pt>
                <c:pt idx="33">
                  <c:v>1.0611366523058885</c:v>
                </c:pt>
                <c:pt idx="34">
                  <c:v>1.0646406769744499</c:v>
                </c:pt>
                <c:pt idx="35">
                  <c:v>1.06815627243255</c:v>
                </c:pt>
                <c:pt idx="36">
                  <c:v>1.0716834768885801</c:v>
                </c:pt>
                <c:pt idx="37">
                  <c:v>1.0752223286771199</c:v>
                </c:pt>
                <c:pt idx="38">
                  <c:v>1.0787728662593201</c:v>
                </c:pt>
                <c:pt idx="39">
                  <c:v>1.0823351282233487</c:v>
                </c:pt>
                <c:pt idx="40">
                  <c:v>1.0859091532847598</c:v>
                </c:pt>
                <c:pt idx="41">
                  <c:v>1.0894949802870098</c:v>
                </c:pt>
                <c:pt idx="42">
                  <c:v>1.09309264820178</c:v>
                </c:pt>
                <c:pt idx="43">
                  <c:v>1.0967021961294598</c:v>
                </c:pt>
                <c:pt idx="44">
                  <c:v>1.1003236632995299</c:v>
                </c:pt>
                <c:pt idx="45">
                  <c:v>1.1039570890710577</c:v>
                </c:pt>
                <c:pt idx="46">
                  <c:v>1.10760251293302</c:v>
                </c:pt>
                <c:pt idx="47">
                  <c:v>1.1112599745048501</c:v>
                </c:pt>
                <c:pt idx="48">
                  <c:v>1.1149295135367701</c:v>
                </c:pt>
                <c:pt idx="49">
                  <c:v>1.1186111699103014</c:v>
                </c:pt>
                <c:pt idx="50">
                  <c:v>1.1223049836385801</c:v>
                </c:pt>
                <c:pt idx="51">
                  <c:v>1.1260109948669914</c:v>
                </c:pt>
                <c:pt idx="52">
                  <c:v>1.1297292438733522</c:v>
                </c:pt>
                <c:pt idx="53">
                  <c:v>1.1334597710686201</c:v>
                </c:pt>
                <c:pt idx="54">
                  <c:v>1.1372026169970899</c:v>
                </c:pt>
                <c:pt idx="55">
                  <c:v>1.140957822337</c:v>
                </c:pt>
                <c:pt idx="56">
                  <c:v>1.1447254279008501</c:v>
                </c:pt>
                <c:pt idx="57">
                  <c:v>1.1485054746359977</c:v>
                </c:pt>
                <c:pt idx="58">
                  <c:v>1.15229800362492</c:v>
                </c:pt>
                <c:pt idx="59">
                  <c:v>1.1561030560858401</c:v>
                </c:pt>
                <c:pt idx="60">
                  <c:v>1.1599206733730298</c:v>
                </c:pt>
              </c:numCache>
            </c:numRef>
          </c:yVal>
        </c:ser>
        <c:ser>
          <c:idx val="2"/>
          <c:order val="2"/>
          <c:tx>
            <c:strRef>
              <c:f>Sheet1!$D$1</c:f>
              <c:strCache>
                <c:ptCount val="1"/>
                <c:pt idx="0">
                  <c:v>Column3</c:v>
                </c:pt>
              </c:strCache>
            </c:strRef>
          </c:tx>
          <c:spPr>
            <a:ln w="41275">
              <a:solidFill>
                <a:srgbClr val="00FF00"/>
              </a:solidFill>
              <a:prstDash val="sysDot"/>
            </a:ln>
          </c:spPr>
          <c:marker>
            <c:symbol val="none"/>
          </c:marker>
          <c:xVal>
            <c:numRef>
              <c:f>Sheet1!$A$2:$A$62</c:f>
              <c:numCache>
                <c:formatCode>General</c:formatCode>
                <c:ptCount val="6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pt idx="31">
                  <c:v>3.6</c:v>
                </c:pt>
                <c:pt idx="32">
                  <c:v>3.7</c:v>
                </c:pt>
                <c:pt idx="33">
                  <c:v>3.8</c:v>
                </c:pt>
                <c:pt idx="34">
                  <c:v>3.9</c:v>
                </c:pt>
                <c:pt idx="35">
                  <c:v>4</c:v>
                </c:pt>
                <c:pt idx="36">
                  <c:v>4.0999999999999996</c:v>
                </c:pt>
                <c:pt idx="37">
                  <c:v>4.2</c:v>
                </c:pt>
                <c:pt idx="38">
                  <c:v>4.3</c:v>
                </c:pt>
                <c:pt idx="39">
                  <c:v>4.4000000000000004</c:v>
                </c:pt>
                <c:pt idx="40">
                  <c:v>4.5</c:v>
                </c:pt>
                <c:pt idx="41">
                  <c:v>4.5999999999999996</c:v>
                </c:pt>
                <c:pt idx="42">
                  <c:v>4.7</c:v>
                </c:pt>
                <c:pt idx="43">
                  <c:v>4.8</c:v>
                </c:pt>
                <c:pt idx="44">
                  <c:v>4.9000000000000004</c:v>
                </c:pt>
                <c:pt idx="45">
                  <c:v>5</c:v>
                </c:pt>
                <c:pt idx="46">
                  <c:v>5.0999999999999996</c:v>
                </c:pt>
                <c:pt idx="47">
                  <c:v>5.2</c:v>
                </c:pt>
                <c:pt idx="48">
                  <c:v>5.3</c:v>
                </c:pt>
                <c:pt idx="49">
                  <c:v>5.4</c:v>
                </c:pt>
                <c:pt idx="50">
                  <c:v>5.5</c:v>
                </c:pt>
                <c:pt idx="51">
                  <c:v>5.6</c:v>
                </c:pt>
                <c:pt idx="52">
                  <c:v>5.7</c:v>
                </c:pt>
                <c:pt idx="53">
                  <c:v>5.8</c:v>
                </c:pt>
                <c:pt idx="54">
                  <c:v>5.9</c:v>
                </c:pt>
                <c:pt idx="55">
                  <c:v>6</c:v>
                </c:pt>
                <c:pt idx="56">
                  <c:v>6.1</c:v>
                </c:pt>
                <c:pt idx="57">
                  <c:v>6.2</c:v>
                </c:pt>
                <c:pt idx="58">
                  <c:v>6.3</c:v>
                </c:pt>
                <c:pt idx="59">
                  <c:v>6.4</c:v>
                </c:pt>
                <c:pt idx="60">
                  <c:v>6.5</c:v>
                </c:pt>
              </c:numCache>
            </c:numRef>
          </c:xVal>
          <c:yVal>
            <c:numRef>
              <c:f>Sheet1!$D$2:$D$62</c:f>
              <c:numCache>
                <c:formatCode>General</c:formatCode>
                <c:ptCount val="61"/>
                <c:pt idx="0">
                  <c:v>0.95175223134938403</c:v>
                </c:pt>
                <c:pt idx="1">
                  <c:v>0.95489505304888567</c:v>
                </c:pt>
                <c:pt idx="2">
                  <c:v>0.95804825279416284</c:v>
                </c:pt>
                <c:pt idx="3">
                  <c:v>0.96121186485501497</c:v>
                </c:pt>
                <c:pt idx="4">
                  <c:v>0.96438592361440434</c:v>
                </c:pt>
                <c:pt idx="5">
                  <c:v>0.96757046356880805</c:v>
                </c:pt>
                <c:pt idx="6">
                  <c:v>0.97076551932862465</c:v>
                </c:pt>
                <c:pt idx="7">
                  <c:v>0.97397112561855903</c:v>
                </c:pt>
                <c:pt idx="8">
                  <c:v>0.9771873172779485</c:v>
                </c:pt>
                <c:pt idx="9">
                  <c:v>0.9804141292612002</c:v>
                </c:pt>
                <c:pt idx="10">
                  <c:v>0.98365159663816604</c:v>
                </c:pt>
                <c:pt idx="11">
                  <c:v>0.98689975459443835</c:v>
                </c:pt>
                <c:pt idx="12">
                  <c:v>0.99015863843184704</c:v>
                </c:pt>
                <c:pt idx="13">
                  <c:v>0.99342828356879165</c:v>
                </c:pt>
                <c:pt idx="14">
                  <c:v>0.99670872554061196</c:v>
                </c:pt>
                <c:pt idx="15">
                  <c:v>1</c:v>
                </c:pt>
                <c:pt idx="16">
                  <c:v>1.0256598618972901</c:v>
                </c:pt>
                <c:pt idx="17">
                  <c:v>1.0519781523071599</c:v>
                </c:pt>
                <c:pt idx="18">
                  <c:v>1.0789717664143399</c:v>
                </c:pt>
                <c:pt idx="19">
                  <c:v>1.1066580329316198</c:v>
                </c:pt>
                <c:pt idx="20">
                  <c:v>1.1350547252241698</c:v>
                </c:pt>
                <c:pt idx="21">
                  <c:v>1.1641800727192901</c:v>
                </c:pt>
                <c:pt idx="22">
                  <c:v>1.1940527726088539</c:v>
                </c:pt>
                <c:pt idx="23">
                  <c:v>1.2246920018520699</c:v>
                </c:pt>
                <c:pt idx="24">
                  <c:v>1.2561174294863273</c:v>
                </c:pt>
                <c:pt idx="25">
                  <c:v>1.2883492292537186</c:v>
                </c:pt>
                <c:pt idx="26">
                  <c:v>1.3214080925518399</c:v>
                </c:pt>
                <c:pt idx="27">
                  <c:v>1.35531524171669</c:v>
                </c:pt>
                <c:pt idx="28">
                  <c:v>1.3900924436464301</c:v>
                </c:pt>
                <c:pt idx="29">
                  <c:v>1.4257620237748698</c:v>
                </c:pt>
                <c:pt idx="30">
                  <c:v>1.4623468804033299</c:v>
                </c:pt>
                <c:pt idx="31">
                  <c:v>1.4998704994004122</c:v>
                </c:pt>
                <c:pt idx="32">
                  <c:v>1.5383569692788739</c:v>
                </c:pt>
                <c:pt idx="33">
                  <c:v>1.5778309966592898</c:v>
                </c:pt>
                <c:pt idx="34">
                  <c:v>1.6183179221308441</c:v>
                </c:pt>
                <c:pt idx="35">
                  <c:v>1.65984373651862</c:v>
                </c:pt>
                <c:pt idx="36">
                  <c:v>1.7024350975687799</c:v>
                </c:pt>
                <c:pt idx="37">
                  <c:v>1.7461193470615</c:v>
                </c:pt>
                <c:pt idx="38">
                  <c:v>1.79092452836328</c:v>
                </c:pt>
                <c:pt idx="39">
                  <c:v>1.83687940442956</c:v>
                </c:pt>
                <c:pt idx="40">
                  <c:v>1.8840134762692087</c:v>
                </c:pt>
                <c:pt idx="41">
                  <c:v>1.9323570018829244</c:v>
                </c:pt>
                <c:pt idx="42">
                  <c:v>1.9819410156874822</c:v>
                </c:pt>
                <c:pt idx="43">
                  <c:v>2.0327973484386099</c:v>
                </c:pt>
                <c:pt idx="44">
                  <c:v>2.0849586476647199</c:v>
                </c:pt>
                <c:pt idx="45">
                  <c:v>2.1384583986253598</c:v>
                </c:pt>
                <c:pt idx="46">
                  <c:v>2.1933309458072126</c:v>
                </c:pt>
                <c:pt idx="47">
                  <c:v>2.2496115149716802</c:v>
                </c:pt>
                <c:pt idx="48">
                  <c:v>2.3073362357684002</c:v>
                </c:pt>
                <c:pt idx="49">
                  <c:v>2.3665421649287972</c:v>
                </c:pt>
                <c:pt idx="50">
                  <c:v>2.4272673100550199</c:v>
                </c:pt>
                <c:pt idx="51">
                  <c:v>2.4895506540188377</c:v>
                </c:pt>
                <c:pt idx="52">
                  <c:v>2.5534321799872797</c:v>
                </c:pt>
                <c:pt idx="53">
                  <c:v>2.6189528970898577</c:v>
                </c:pt>
                <c:pt idx="54">
                  <c:v>2.6861548667447002</c:v>
                </c:pt>
                <c:pt idx="55">
                  <c:v>2.7550812296601102</c:v>
                </c:pt>
                <c:pt idx="56">
                  <c:v>2.8257762335289978</c:v>
                </c:pt>
                <c:pt idx="57">
                  <c:v>2.89828526143401</c:v>
                </c:pt>
                <c:pt idx="58">
                  <c:v>2.9726548609813599</c:v>
                </c:pt>
                <c:pt idx="59">
                  <c:v>3.0489327741824819</c:v>
                </c:pt>
                <c:pt idx="60">
                  <c:v>3.1271679681021416</c:v>
                </c:pt>
              </c:numCache>
            </c:numRef>
          </c:yVal>
          <c:smooth val="1"/>
        </c:ser>
        <c:axId val="315446016"/>
        <c:axId val="315447936"/>
      </c:scatterChart>
      <c:valAx>
        <c:axId val="315446016"/>
        <c:scaling>
          <c:orientation val="minMax"/>
          <c:max val="6.5"/>
          <c:min val="0.5"/>
        </c:scaling>
        <c:axPos val="b"/>
        <c:title>
          <c:tx>
            <c:rich>
              <a:bodyPr/>
              <a:lstStyle/>
              <a:p>
                <a:pPr>
                  <a:defRPr sz="1700"/>
                </a:pPr>
                <a:r>
                  <a:rPr lang="en-US" sz="1700" dirty="0" smtClean="0"/>
                  <a:t>Recipient</a:t>
                </a:r>
                <a:r>
                  <a:rPr lang="en-US" sz="1700" baseline="0" dirty="0" smtClean="0"/>
                  <a:t>  PVR</a:t>
                </a:r>
                <a:endParaRPr lang="en-US" sz="1700" dirty="0"/>
              </a:p>
            </c:rich>
          </c:tx>
        </c:title>
        <c:numFmt formatCode="#,##0.0" sourceLinked="0"/>
        <c:tickLblPos val="nextTo"/>
        <c:txPr>
          <a:bodyPr rot="0"/>
          <a:lstStyle/>
          <a:p>
            <a:pPr>
              <a:defRPr sz="1500" b="1"/>
            </a:pPr>
            <a:endParaRPr lang="en-US"/>
          </a:p>
        </c:txPr>
        <c:crossAx val="315447936"/>
        <c:crosses val="autoZero"/>
        <c:crossBetween val="midCat"/>
        <c:majorUnit val="0.5"/>
      </c:valAx>
      <c:valAx>
        <c:axId val="315447936"/>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54460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78"/>
          <c:y val="3.3590508847684365E-2"/>
          <c:w val="0.82428227998048909"/>
          <c:h val="0.77074260114041193"/>
        </c:manualLayout>
      </c:layout>
      <c:scatterChart>
        <c:scatterStyle val="smoothMarker"/>
        <c:ser>
          <c:idx val="0"/>
          <c:order val="0"/>
          <c:tx>
            <c:strRef>
              <c:f>Sheet1!$A$1</c:f>
              <c:strCache>
                <c:ptCount val="1"/>
                <c:pt idx="0">
                  <c:v>PA mean</c:v>
                </c:pt>
              </c:strCache>
            </c:strRef>
          </c:tx>
          <c:spPr>
            <a:ln w="38100">
              <a:solidFill>
                <a:srgbClr val="00FF00"/>
              </a:solidFill>
            </a:ln>
          </c:spPr>
          <c:marker>
            <c:symbol val="none"/>
          </c:marker>
          <c:xVal>
            <c:numRef>
              <c:f>Sheet1!$A$2:$A$37</c:f>
              <c:numCache>
                <c:formatCode>General</c:formatCode>
                <c:ptCount val="3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numCache>
            </c:numRef>
          </c:xVal>
          <c:yVal>
            <c:numRef>
              <c:f>Sheet1!$B$2:$B$37</c:f>
              <c:numCache>
                <c:formatCode>General</c:formatCode>
                <c:ptCount val="36"/>
                <c:pt idx="0">
                  <c:v>1.2150687569045622</c:v>
                </c:pt>
                <c:pt idx="1">
                  <c:v>1.1955033098065186</c:v>
                </c:pt>
                <c:pt idx="2">
                  <c:v>1.17625291213917</c:v>
                </c:pt>
                <c:pt idx="3">
                  <c:v>1.1573124908703101</c:v>
                </c:pt>
                <c:pt idx="4">
                  <c:v>1.1386770546553941</c:v>
                </c:pt>
                <c:pt idx="5">
                  <c:v>1.1203416925221312</c:v>
                </c:pt>
                <c:pt idx="6">
                  <c:v>1.10230157257647</c:v>
                </c:pt>
                <c:pt idx="7">
                  <c:v>1.08455194072906</c:v>
                </c:pt>
                <c:pt idx="8">
                  <c:v>1.0670881194425301</c:v>
                </c:pt>
                <c:pt idx="9">
                  <c:v>1.0499055064987901</c:v>
                </c:pt>
                <c:pt idx="10">
                  <c:v>1.0329995737862301</c:v>
                </c:pt>
                <c:pt idx="11">
                  <c:v>1.0163658661064101</c:v>
                </c:pt>
                <c:pt idx="12">
                  <c:v>1</c:v>
                </c:pt>
                <c:pt idx="13">
                  <c:v>0.98389766259161904</c:v>
                </c:pt>
                <c:pt idx="14">
                  <c:v>0.96805461045325603</c:v>
                </c:pt>
                <c:pt idx="15">
                  <c:v>0.95246666848599348</c:v>
                </c:pt>
                <c:pt idx="16">
                  <c:v>0.93712972881979695</c:v>
                </c:pt>
                <c:pt idx="17">
                  <c:v>0.92203974973091096</c:v>
                </c:pt>
                <c:pt idx="18">
                  <c:v>0.90719275457680904</c:v>
                </c:pt>
                <c:pt idx="19">
                  <c:v>0.89258483074817563</c:v>
                </c:pt>
                <c:pt idx="20">
                  <c:v>0.87821212863786458</c:v>
                </c:pt>
                <c:pt idx="21">
                  <c:v>0.86407086062641103</c:v>
                </c:pt>
                <c:pt idx="22">
                  <c:v>0.85015730008384904</c:v>
                </c:pt>
                <c:pt idx="23">
                  <c:v>0.83646778038769665</c:v>
                </c:pt>
                <c:pt idx="24">
                  <c:v>0.82299869395665803</c:v>
                </c:pt>
                <c:pt idx="25">
                  <c:v>0.80974649129991105</c:v>
                </c:pt>
                <c:pt idx="26">
                  <c:v>0.79670768008174697</c:v>
                </c:pt>
                <c:pt idx="27">
                  <c:v>0.78387882420122301</c:v>
                </c:pt>
                <c:pt idx="28">
                  <c:v>0.77125654288664858</c:v>
                </c:pt>
                <c:pt idx="29">
                  <c:v>0.75883750980466658</c:v>
                </c:pt>
                <c:pt idx="30">
                  <c:v>0.74661845218366285</c:v>
                </c:pt>
                <c:pt idx="31">
                  <c:v>0.73459614995126532</c:v>
                </c:pt>
                <c:pt idx="32">
                  <c:v>0.72276743488585904</c:v>
                </c:pt>
                <c:pt idx="33">
                  <c:v>0.7111291897815365</c:v>
                </c:pt>
                <c:pt idx="34">
                  <c:v>0.69967834762672765</c:v>
                </c:pt>
                <c:pt idx="35">
                  <c:v>0.68841189079590159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numCache>
            </c:numRef>
          </c:xVal>
          <c:yVal>
            <c:numRef>
              <c:f>Sheet1!$C$2:$C$37</c:f>
              <c:numCache>
                <c:formatCode>General</c:formatCode>
                <c:ptCount val="36"/>
                <c:pt idx="0">
                  <c:v>1.0127989988282999</c:v>
                </c:pt>
                <c:pt idx="1">
                  <c:v>1.0117261875204835</c:v>
                </c:pt>
                <c:pt idx="2">
                  <c:v>1.0106545125922899</c:v>
                </c:pt>
                <c:pt idx="3">
                  <c:v>1.0095839728399398</c:v>
                </c:pt>
                <c:pt idx="4">
                  <c:v>1.0085145670610201</c:v>
                </c:pt>
                <c:pt idx="5">
                  <c:v>1.0074462940543485</c:v>
                </c:pt>
                <c:pt idx="6">
                  <c:v>1.0063791526200698</c:v>
                </c:pt>
                <c:pt idx="7">
                  <c:v>1.00531314155953</c:v>
                </c:pt>
                <c:pt idx="8">
                  <c:v>1.0042482596753799</c:v>
                </c:pt>
                <c:pt idx="9">
                  <c:v>1.0031845057715301</c:v>
                </c:pt>
                <c:pt idx="10">
                  <c:v>1.0021218786531798</c:v>
                </c:pt>
                <c:pt idx="11">
                  <c:v>1.0010603771267599</c:v>
                </c:pt>
                <c:pt idx="12">
                  <c:v>1</c:v>
                </c:pt>
                <c:pt idx="13">
                  <c:v>0.96908111341963465</c:v>
                </c:pt>
                <c:pt idx="14">
                  <c:v>0.93911820438663796</c:v>
                </c:pt>
                <c:pt idx="15">
                  <c:v>0.91008171513965097</c:v>
                </c:pt>
                <c:pt idx="16">
                  <c:v>0.88194300181038399</c:v>
                </c:pt>
                <c:pt idx="17">
                  <c:v>0.85467430616706264</c:v>
                </c:pt>
                <c:pt idx="18">
                  <c:v>0.82824872823152995</c:v>
                </c:pt>
                <c:pt idx="19">
                  <c:v>0.80264019974300704</c:v>
                </c:pt>
                <c:pt idx="20">
                  <c:v>0.77782345844231504</c:v>
                </c:pt>
                <c:pt idx="21">
                  <c:v>0.75377402315119379</c:v>
                </c:pt>
                <c:pt idx="22">
                  <c:v>0.73046816962214656</c:v>
                </c:pt>
                <c:pt idx="23">
                  <c:v>0.70788290713503299</c:v>
                </c:pt>
                <c:pt idx="24">
                  <c:v>0.68599595581714501</c:v>
                </c:pt>
                <c:pt idx="25">
                  <c:v>0.66478572466465002</c:v>
                </c:pt>
                <c:pt idx="26">
                  <c:v>0.64423129024350156</c:v>
                </c:pt>
                <c:pt idx="27">
                  <c:v>0.62431237604893197</c:v>
                </c:pt>
                <c:pt idx="28">
                  <c:v>0.6050093325031648</c:v>
                </c:pt>
                <c:pt idx="29">
                  <c:v>0.5863031175714275</c:v>
                </c:pt>
                <c:pt idx="30">
                  <c:v>0.56817527797752365</c:v>
                </c:pt>
                <c:pt idx="31">
                  <c:v>0.55060793099996796</c:v>
                </c:pt>
                <c:pt idx="32">
                  <c:v>0.53358374683112553</c:v>
                </c:pt>
                <c:pt idx="33">
                  <c:v>0.51708593148173199</c:v>
                </c:pt>
                <c:pt idx="34">
                  <c:v>0.50109821021394663</c:v>
                </c:pt>
                <c:pt idx="35">
                  <c:v>0.48560481148671608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numCache>
            </c:numRef>
          </c:xVal>
          <c:yVal>
            <c:numRef>
              <c:f>Sheet1!$D$2:$D$37</c:f>
              <c:numCache>
                <c:formatCode>General</c:formatCode>
                <c:ptCount val="36"/>
                <c:pt idx="0">
                  <c:v>1.4577345413192913</c:v>
                </c:pt>
                <c:pt idx="1">
                  <c:v>1.4126630123719612</c:v>
                </c:pt>
                <c:pt idx="2">
                  <c:v>1.3689850449161693</c:v>
                </c:pt>
                <c:pt idx="3">
                  <c:v>1.3266575515821801</c:v>
                </c:pt>
                <c:pt idx="4">
                  <c:v>1.2856387772138298</c:v>
                </c:pt>
                <c:pt idx="5">
                  <c:v>1.2458882576778199</c:v>
                </c:pt>
                <c:pt idx="6">
                  <c:v>1.2073667799468799</c:v>
                </c:pt>
                <c:pt idx="7">
                  <c:v>1.1700363434168077</c:v>
                </c:pt>
                <c:pt idx="8">
                  <c:v>1.13386012241979</c:v>
                </c:pt>
                <c:pt idx="9">
                  <c:v>1.0988024298967025</c:v>
                </c:pt>
                <c:pt idx="10">
                  <c:v>1.0648286821924744</c:v>
                </c:pt>
                <c:pt idx="11">
                  <c:v>1.0319053649402601</c:v>
                </c:pt>
                <c:pt idx="12">
                  <c:v>1</c:v>
                </c:pt>
                <c:pt idx="13">
                  <c:v>0.99894074608186201</c:v>
                </c:pt>
                <c:pt idx="14">
                  <c:v>0.99788261418258795</c:v>
                </c:pt>
                <c:pt idx="15">
                  <c:v>0.99682560311367885</c:v>
                </c:pt>
                <c:pt idx="16">
                  <c:v>0.99576971168787665</c:v>
                </c:pt>
                <c:pt idx="17">
                  <c:v>0.99471493871920658</c:v>
                </c:pt>
                <c:pt idx="18">
                  <c:v>0.9936612830229351</c:v>
                </c:pt>
                <c:pt idx="19">
                  <c:v>0.99260874341559935</c:v>
                </c:pt>
                <c:pt idx="20">
                  <c:v>0.99155731871494712</c:v>
                </c:pt>
                <c:pt idx="21">
                  <c:v>0.99050700774004208</c:v>
                </c:pt>
                <c:pt idx="22">
                  <c:v>0.98945780931115557</c:v>
                </c:pt>
                <c:pt idx="23">
                  <c:v>0.98840972224981105</c:v>
                </c:pt>
                <c:pt idx="24">
                  <c:v>0.98736274537878765</c:v>
                </c:pt>
                <c:pt idx="25">
                  <c:v>0.98631687752212649</c:v>
                </c:pt>
                <c:pt idx="26">
                  <c:v>0.98527211750508603</c:v>
                </c:pt>
                <c:pt idx="27">
                  <c:v>0.98422846415418763</c:v>
                </c:pt>
                <c:pt idx="28">
                  <c:v>0.98318591629718965</c:v>
                </c:pt>
                <c:pt idx="29">
                  <c:v>0.9821444727630978</c:v>
                </c:pt>
                <c:pt idx="30">
                  <c:v>0.981104132382141</c:v>
                </c:pt>
                <c:pt idx="31">
                  <c:v>0.98006489398581398</c:v>
                </c:pt>
                <c:pt idx="32">
                  <c:v>0.97902675640683534</c:v>
                </c:pt>
                <c:pt idx="33">
                  <c:v>0.97798971847915084</c:v>
                </c:pt>
                <c:pt idx="34">
                  <c:v>0.97695377903794756</c:v>
                </c:pt>
                <c:pt idx="35">
                  <c:v>0.97591893691966303</c:v>
                </c:pt>
              </c:numCache>
            </c:numRef>
          </c:yVal>
          <c:smooth val="1"/>
        </c:ser>
        <c:axId val="292376960"/>
        <c:axId val="292378880"/>
      </c:scatterChart>
      <c:valAx>
        <c:axId val="292376960"/>
        <c:scaling>
          <c:orientation val="minMax"/>
          <c:max val="50"/>
          <c:min val="15"/>
        </c:scaling>
        <c:axPos val="b"/>
        <c:title>
          <c:tx>
            <c:rich>
              <a:bodyPr/>
              <a:lstStyle/>
              <a:p>
                <a:pPr>
                  <a:defRPr sz="1700"/>
                </a:pPr>
                <a:r>
                  <a:rPr lang="en-US" sz="1700" dirty="0" smtClean="0"/>
                  <a:t>Recipient</a:t>
                </a:r>
                <a:r>
                  <a:rPr lang="en-US" sz="1700" baseline="0" dirty="0" smtClean="0"/>
                  <a:t>  PA Mean (mm Hg)</a:t>
                </a:r>
                <a:endParaRPr lang="en-US" sz="1700" dirty="0"/>
              </a:p>
            </c:rich>
          </c:tx>
        </c:title>
        <c:numFmt formatCode="#,##0" sourceLinked="0"/>
        <c:tickLblPos val="nextTo"/>
        <c:txPr>
          <a:bodyPr rot="0"/>
          <a:lstStyle/>
          <a:p>
            <a:pPr>
              <a:defRPr sz="1500" b="1"/>
            </a:pPr>
            <a:endParaRPr lang="en-US"/>
          </a:p>
        </c:txPr>
        <c:crossAx val="292378880"/>
        <c:crosses val="autoZero"/>
        <c:crossBetween val="midCat"/>
        <c:majorUnit val="5"/>
      </c:valAx>
      <c:valAx>
        <c:axId val="29237888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9237696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75"/>
          <c:y val="3.3590508847684365E-2"/>
          <c:w val="0.82428227998048909"/>
          <c:h val="0.77074260114041226"/>
        </c:manualLayout>
      </c:layout>
      <c:scatterChart>
        <c:scatterStyle val="smoothMarker"/>
        <c:ser>
          <c:idx val="0"/>
          <c:order val="0"/>
          <c:tx>
            <c:strRef>
              <c:f>Sheet1!$A$1</c:f>
              <c:strCache>
                <c:ptCount val="1"/>
                <c:pt idx="0">
                  <c:v>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0.96491625193189989</c:v>
                </c:pt>
                <c:pt idx="1">
                  <c:v>0.96540122999806399</c:v>
                </c:pt>
                <c:pt idx="2">
                  <c:v>0.9659612516894005</c:v>
                </c:pt>
                <c:pt idx="3">
                  <c:v>0.96757337190774018</c:v>
                </c:pt>
                <c:pt idx="4">
                  <c:v>0.97182345299445483</c:v>
                </c:pt>
                <c:pt idx="5">
                  <c:v>0.98035150415076056</c:v>
                </c:pt>
                <c:pt idx="6">
                  <c:v>0.99489889580017365</c:v>
                </c:pt>
                <c:pt idx="7">
                  <c:v>1.0171842050620508</c:v>
                </c:pt>
                <c:pt idx="8">
                  <c:v>1.0472579878773001</c:v>
                </c:pt>
                <c:pt idx="9">
                  <c:v>1.0842384984798998</c:v>
                </c:pt>
                <c:pt idx="10">
                  <c:v>1.1271790096727201</c:v>
                </c:pt>
                <c:pt idx="11">
                  <c:v>1.1749997212991898</c:v>
                </c:pt>
                <c:pt idx="12">
                  <c:v>1.2264205054842499</c:v>
                </c:pt>
                <c:pt idx="13">
                  <c:v>1.2803119254118001</c:v>
                </c:pt>
                <c:pt idx="14">
                  <c:v>1.3365714830972899</c:v>
                </c:pt>
                <c:pt idx="15">
                  <c:v>1.3953031617806573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0.81306778209323349</c:v>
                </c:pt>
                <c:pt idx="1">
                  <c:v>0.84058715105074056</c:v>
                </c:pt>
                <c:pt idx="2">
                  <c:v>0.86890379941735096</c:v>
                </c:pt>
                <c:pt idx="3">
                  <c:v>0.89790991293871381</c:v>
                </c:pt>
                <c:pt idx="4">
                  <c:v>0.92755528354123451</c:v>
                </c:pt>
                <c:pt idx="5">
                  <c:v>0.95809680639500583</c:v>
                </c:pt>
                <c:pt idx="6">
                  <c:v>0.99067894699250503</c:v>
                </c:pt>
                <c:pt idx="7">
                  <c:v>1.0059892092572926</c:v>
                </c:pt>
                <c:pt idx="8">
                  <c:v>1.0194954139677299</c:v>
                </c:pt>
                <c:pt idx="9">
                  <c:v>1.0356136567664498</c:v>
                </c:pt>
                <c:pt idx="10">
                  <c:v>1.0523681673445</c:v>
                </c:pt>
                <c:pt idx="11">
                  <c:v>1.0690489579439499</c:v>
                </c:pt>
                <c:pt idx="12">
                  <c:v>1.0855081869800001</c:v>
                </c:pt>
                <c:pt idx="13">
                  <c:v>1.1018327138092299</c:v>
                </c:pt>
                <c:pt idx="14">
                  <c:v>1.1181776861058201</c:v>
                </c:pt>
                <c:pt idx="15">
                  <c:v>1.1346304254733801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1.14512392908411</c:v>
                </c:pt>
                <c:pt idx="1">
                  <c:v>1.1087482525955399</c:v>
                </c:pt>
                <c:pt idx="2">
                  <c:v>1.07386012167403</c:v>
                </c:pt>
                <c:pt idx="3">
                  <c:v>1.04264160194078</c:v>
                </c:pt>
                <c:pt idx="4">
                  <c:v>1.0182043491621826</c:v>
                </c:pt>
                <c:pt idx="5">
                  <c:v>1.0031231346098799</c:v>
                </c:pt>
                <c:pt idx="6">
                  <c:v>0.99913682012654059</c:v>
                </c:pt>
                <c:pt idx="7">
                  <c:v>1.02850378265152</c:v>
                </c:pt>
                <c:pt idx="8">
                  <c:v>1.0757765833437301</c:v>
                </c:pt>
                <c:pt idx="9">
                  <c:v>1.1351464070650599</c:v>
                </c:pt>
                <c:pt idx="10">
                  <c:v>1.20730801184606</c:v>
                </c:pt>
                <c:pt idx="11">
                  <c:v>1.29145099931481</c:v>
                </c:pt>
                <c:pt idx="12">
                  <c:v>1.3856249766819499</c:v>
                </c:pt>
                <c:pt idx="13">
                  <c:v>1.48770190411633</c:v>
                </c:pt>
                <c:pt idx="14">
                  <c:v>1.5976202634219299</c:v>
                </c:pt>
                <c:pt idx="15">
                  <c:v>1.7158634825633308</c:v>
                </c:pt>
              </c:numCache>
            </c:numRef>
          </c:yVal>
          <c:smooth val="1"/>
        </c:ser>
        <c:axId val="316099968"/>
        <c:axId val="316126720"/>
      </c:scatterChart>
      <c:valAx>
        <c:axId val="316099968"/>
        <c:scaling>
          <c:orientation val="minMax"/>
          <c:max val="35"/>
          <c:min val="20"/>
        </c:scaling>
        <c:axPos val="b"/>
        <c:title>
          <c:tx>
            <c:rich>
              <a:bodyPr/>
              <a:lstStyle/>
              <a:p>
                <a:pPr>
                  <a:defRPr sz="1700"/>
                </a:pPr>
                <a:r>
                  <a:rPr lang="en-US" sz="1700" dirty="0" smtClean="0"/>
                  <a:t>Recipient</a:t>
                </a:r>
                <a:r>
                  <a:rPr lang="en-US" sz="1700" baseline="0" dirty="0" smtClean="0"/>
                  <a:t> BMI (kg/m</a:t>
                </a:r>
                <a:r>
                  <a:rPr lang="en-US" sz="1700" baseline="30000" dirty="0" smtClean="0"/>
                  <a:t>2</a:t>
                </a:r>
                <a:r>
                  <a:rPr lang="en-US" sz="1700" baseline="0" dirty="0" smtClean="0"/>
                  <a:t>)</a:t>
                </a:r>
                <a:endParaRPr lang="en-US" sz="1700" dirty="0"/>
              </a:p>
            </c:rich>
          </c:tx>
        </c:title>
        <c:numFmt formatCode="#,##0" sourceLinked="0"/>
        <c:tickLblPos val="nextTo"/>
        <c:txPr>
          <a:bodyPr rot="0"/>
          <a:lstStyle/>
          <a:p>
            <a:pPr>
              <a:defRPr sz="1500" b="1"/>
            </a:pPr>
            <a:endParaRPr lang="en-US"/>
          </a:p>
        </c:txPr>
        <c:crossAx val="316126720"/>
        <c:crosses val="autoZero"/>
        <c:crossBetween val="midCat"/>
        <c:majorUnit val="1"/>
      </c:valAx>
      <c:valAx>
        <c:axId val="31612672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609996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75"/>
          <c:y val="3.3590508847684365E-2"/>
          <c:w val="0.82428227998048909"/>
          <c:h val="0.77074260114041182"/>
        </c:manualLayout>
      </c:layout>
      <c:scatterChart>
        <c:scatterStyle val="smoothMarker"/>
        <c:ser>
          <c:idx val="0"/>
          <c:order val="0"/>
          <c:tx>
            <c:strRef>
              <c:f>Sheet1!$A$1</c:f>
              <c:strCache>
                <c:ptCount val="1"/>
                <c:pt idx="0">
                  <c:v>BSA ratio</c:v>
                </c:pt>
              </c:strCache>
            </c:strRef>
          </c:tx>
          <c:spPr>
            <a:ln w="38100">
              <a:solidFill>
                <a:srgbClr val="00FF00"/>
              </a:solidFill>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Sheet1!$B$2:$B$6</c:f>
              <c:numCache>
                <c:formatCode>General</c:formatCode>
                <c:ptCount val="5"/>
                <c:pt idx="0">
                  <c:v>0.9389755612970605</c:v>
                </c:pt>
                <c:pt idx="1">
                  <c:v>0.96084825123660211</c:v>
                </c:pt>
                <c:pt idx="2">
                  <c:v>1.0044680744563101</c:v>
                </c:pt>
                <c:pt idx="3">
                  <c:v>1.1309513275032701</c:v>
                </c:pt>
                <c:pt idx="4">
                  <c:v>1.3092851391112612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Sheet1!$C$2:$C$6</c:f>
              <c:numCache>
                <c:formatCode>General</c:formatCode>
                <c:ptCount val="5"/>
                <c:pt idx="0">
                  <c:v>0.71921999453796859</c:v>
                </c:pt>
                <c:pt idx="1">
                  <c:v>0.85740853765002911</c:v>
                </c:pt>
                <c:pt idx="2">
                  <c:v>1.0003461299751801</c:v>
                </c:pt>
                <c:pt idx="3">
                  <c:v>1.0418431534984198</c:v>
                </c:pt>
                <c:pt idx="4">
                  <c:v>1.0754754602738801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Sheet1!$D$2:$D$6</c:f>
              <c:numCache>
                <c:formatCode>General</c:formatCode>
                <c:ptCount val="5"/>
                <c:pt idx="0">
                  <c:v>1.2258767990446553</c:v>
                </c:pt>
                <c:pt idx="1">
                  <c:v>1.0767671668336882</c:v>
                </c:pt>
                <c:pt idx="2">
                  <c:v>1.00860700348489</c:v>
                </c:pt>
                <c:pt idx="3">
                  <c:v>1.22768086624791</c:v>
                </c:pt>
                <c:pt idx="4">
                  <c:v>1.5939253277439098</c:v>
                </c:pt>
              </c:numCache>
            </c:numRef>
          </c:yVal>
          <c:smooth val="1"/>
        </c:ser>
        <c:axId val="316201984"/>
        <c:axId val="316359808"/>
      </c:scatterChart>
      <c:valAx>
        <c:axId val="316201984"/>
        <c:scaling>
          <c:orientation val="minMax"/>
          <c:max val="1.2"/>
          <c:min val="0.8"/>
        </c:scaling>
        <c:axPos val="b"/>
        <c:title>
          <c:tx>
            <c:rich>
              <a:bodyPr/>
              <a:lstStyle/>
              <a:p>
                <a:pPr>
                  <a:defRPr sz="1700"/>
                </a:pPr>
                <a:r>
                  <a:rPr lang="en-US" sz="1700" dirty="0" smtClean="0"/>
                  <a:t>Donor/Recipient</a:t>
                </a:r>
                <a:r>
                  <a:rPr lang="en-US" sz="1700" baseline="0" dirty="0" smtClean="0"/>
                  <a:t> BSA ratio</a:t>
                </a:r>
                <a:endParaRPr lang="en-US" sz="1700" dirty="0"/>
              </a:p>
            </c:rich>
          </c:tx>
          <c:layout>
            <c:manualLayout>
              <c:xMode val="edge"/>
              <c:yMode val="edge"/>
              <c:x val="0.39742863447379018"/>
              <c:y val="0.91670730674794276"/>
            </c:manualLayout>
          </c:layout>
        </c:title>
        <c:numFmt formatCode="#,##0.0" sourceLinked="0"/>
        <c:tickLblPos val="nextTo"/>
        <c:txPr>
          <a:bodyPr rot="0"/>
          <a:lstStyle/>
          <a:p>
            <a:pPr>
              <a:defRPr sz="1500" b="1"/>
            </a:pPr>
            <a:endParaRPr lang="en-US"/>
          </a:p>
        </c:txPr>
        <c:crossAx val="316359808"/>
        <c:crosses val="autoZero"/>
        <c:crossBetween val="midCat"/>
        <c:majorUnit val="0.1"/>
      </c:valAx>
      <c:valAx>
        <c:axId val="31635980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6201984"/>
        <c:crossesAt val="-30"/>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881"/>
          <c:y val="3.3590508847684365E-2"/>
          <c:w val="0.82428227998048909"/>
          <c:h val="0.77074260114041204"/>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0.68911303508265287</c:v>
                </c:pt>
                <c:pt idx="1">
                  <c:v>0.70906038057920551</c:v>
                </c:pt>
                <c:pt idx="2">
                  <c:v>0.729585130031422</c:v>
                </c:pt>
                <c:pt idx="3">
                  <c:v>0.75070478126497764</c:v>
                </c:pt>
                <c:pt idx="4">
                  <c:v>0.77244063372366412</c:v>
                </c:pt>
                <c:pt idx="5">
                  <c:v>0.79481578596704738</c:v>
                </c:pt>
                <c:pt idx="6">
                  <c:v>0.81785445059141582</c:v>
                </c:pt>
                <c:pt idx="7">
                  <c:v>0.84158201289460899</c:v>
                </c:pt>
                <c:pt idx="8">
                  <c:v>0.86602509293002683</c:v>
                </c:pt>
                <c:pt idx="9">
                  <c:v>0.89121161117072001</c:v>
                </c:pt>
                <c:pt idx="10">
                  <c:v>0.91717085802093001</c:v>
                </c:pt>
                <c:pt idx="11">
                  <c:v>0.94393356742848766</c:v>
                </c:pt>
                <c:pt idx="12">
                  <c:v>0.97153199487000796</c:v>
                </c:pt>
                <c:pt idx="13">
                  <c:v>1</c:v>
                </c:pt>
                <c:pt idx="14">
                  <c:v>1.0293714960267999</c:v>
                </c:pt>
                <c:pt idx="15">
                  <c:v>1.0596752419974298</c:v>
                </c:pt>
                <c:pt idx="16">
                  <c:v>1.0909391389583001</c:v>
                </c:pt>
                <c:pt idx="17">
                  <c:v>1.1231917848770498</c:v>
                </c:pt>
                <c:pt idx="18">
                  <c:v>1.1564624835136901</c:v>
                </c:pt>
                <c:pt idx="19">
                  <c:v>1.1907812495702201</c:v>
                </c:pt>
                <c:pt idx="20">
                  <c:v>1.22617882017712</c:v>
                </c:pt>
                <c:pt idx="21">
                  <c:v>1.2626866556349703</c:v>
                </c:pt>
                <c:pt idx="22">
                  <c:v>1.30033695070555</c:v>
                </c:pt>
                <c:pt idx="23">
                  <c:v>1.3391626352835599</c:v>
                </c:pt>
                <c:pt idx="24">
                  <c:v>1.3791973826167701</c:v>
                </c:pt>
                <c:pt idx="25">
                  <c:v>1.4204756094545798</c:v>
                </c:pt>
                <c:pt idx="26">
                  <c:v>1.4630324791567673</c:v>
                </c:pt>
                <c:pt idx="27">
                  <c:v>1.5069039070333299</c:v>
                </c:pt>
                <c:pt idx="28">
                  <c:v>1.5521265534692099</c:v>
                </c:pt>
                <c:pt idx="29">
                  <c:v>1.5987378341409175</c:v>
                </c:pt>
                <c:pt idx="30">
                  <c:v>1.6467759041909873</c:v>
                </c:pt>
                <c:pt idx="31">
                  <c:v>1.69627967140244</c:v>
                </c:pt>
                <c:pt idx="32">
                  <c:v>1.7472887807765001</c:v>
                </c:pt>
                <c:pt idx="33">
                  <c:v>1.7998436047681798</c:v>
                </c:pt>
                <c:pt idx="34">
                  <c:v>1.8539852578218898</c:v>
                </c:pt>
                <c:pt idx="35">
                  <c:v>1.90975660676343</c:v>
                </c:pt>
                <c:pt idx="36">
                  <c:v>1.96720566233702</c:v>
                </c:pt>
                <c:pt idx="37">
                  <c:v>2.02638289310037</c:v>
                </c:pt>
                <c:pt idx="38">
                  <c:v>2.0873402857999612</c:v>
                </c:pt>
                <c:pt idx="39">
                  <c:v>2.1501313910409405</c:v>
                </c:pt>
                <c:pt idx="40">
                  <c:v>2.2148113703309402</c:v>
                </c:pt>
                <c:pt idx="41">
                  <c:v>2.2814370445391212</c:v>
                </c:pt>
                <c:pt idx="42">
                  <c:v>2.3500669438127777</c:v>
                </c:pt>
                <c:pt idx="43">
                  <c:v>2.4207613589956694</c:v>
                </c:pt>
                <c:pt idx="44">
                  <c:v>2.4935823945929698</c:v>
                </c:pt>
                <c:pt idx="45">
                  <c:v>2.5685940233298199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0.59210097286589602</c:v>
                </c:pt>
                <c:pt idx="1">
                  <c:v>0.61754928496250905</c:v>
                </c:pt>
                <c:pt idx="2">
                  <c:v>0.64408834197507903</c:v>
                </c:pt>
                <c:pt idx="3">
                  <c:v>0.67175209834321281</c:v>
                </c:pt>
                <c:pt idx="4">
                  <c:v>0.70052603692412263</c:v>
                </c:pt>
                <c:pt idx="5">
                  <c:v>0.73037493095127104</c:v>
                </c:pt>
                <c:pt idx="6">
                  <c:v>0.76125274094580897</c:v>
                </c:pt>
                <c:pt idx="7">
                  <c:v>0.79310203831285297</c:v>
                </c:pt>
                <c:pt idx="8">
                  <c:v>0.82585371157063503</c:v>
                </c:pt>
                <c:pt idx="9">
                  <c:v>0.85942710770224617</c:v>
                </c:pt>
                <c:pt idx="10">
                  <c:v>0.8937308398109195</c:v>
                </c:pt>
                <c:pt idx="11">
                  <c:v>0.92866462318828724</c:v>
                </c:pt>
                <c:pt idx="12">
                  <c:v>0.96412272508642949</c:v>
                </c:pt>
                <c:pt idx="13">
                  <c:v>1</c:v>
                </c:pt>
                <c:pt idx="14">
                  <c:v>1.0225638974060998</c:v>
                </c:pt>
                <c:pt idx="15">
                  <c:v>1.04667633587079</c:v>
                </c:pt>
                <c:pt idx="16">
                  <c:v>1.072280173191543</c:v>
                </c:pt>
                <c:pt idx="17">
                  <c:v>1.0992964910623326</c:v>
                </c:pt>
                <c:pt idx="18">
                  <c:v>1.1276212018319498</c:v>
                </c:pt>
                <c:pt idx="19">
                  <c:v>1.1571236718839999</c:v>
                </c:pt>
                <c:pt idx="20">
                  <c:v>1.1876489348579482</c:v>
                </c:pt>
                <c:pt idx="21">
                  <c:v>1.2190244611342878</c:v>
                </c:pt>
                <c:pt idx="22">
                  <c:v>1.2510716994545412</c:v>
                </c:pt>
                <c:pt idx="23">
                  <c:v>1.28362043687023</c:v>
                </c:pt>
                <c:pt idx="24">
                  <c:v>1.3165228698155582</c:v>
                </c:pt>
                <c:pt idx="25">
                  <c:v>1.3496639494351699</c:v>
                </c:pt>
                <c:pt idx="26">
                  <c:v>1.38296618453817</c:v>
                </c:pt>
                <c:pt idx="27">
                  <c:v>1.4163890963547399</c:v>
                </c:pt>
                <c:pt idx="28">
                  <c:v>1.4499251075500708</c:v>
                </c:pt>
                <c:pt idx="29">
                  <c:v>1.4835938352295908</c:v>
                </c:pt>
                <c:pt idx="30">
                  <c:v>1.5174365434102999</c:v>
                </c:pt>
                <c:pt idx="31">
                  <c:v>1.5515113072970417</c:v>
                </c:pt>
                <c:pt idx="32">
                  <c:v>1.5858894769659899</c:v>
                </c:pt>
                <c:pt idx="33">
                  <c:v>1.6206531816029801</c:v>
                </c:pt>
                <c:pt idx="34">
                  <c:v>1.6558934444631399</c:v>
                </c:pt>
                <c:pt idx="35">
                  <c:v>1.69169908631654</c:v>
                </c:pt>
                <c:pt idx="36">
                  <c:v>1.7281206656733099</c:v>
                </c:pt>
                <c:pt idx="37">
                  <c:v>1.7651940033719626</c:v>
                </c:pt>
                <c:pt idx="38">
                  <c:v>1.8029507574853898</c:v>
                </c:pt>
                <c:pt idx="39">
                  <c:v>1.8414195564337401</c:v>
                </c:pt>
                <c:pt idx="40">
                  <c:v>1.8806268187000199</c:v>
                </c:pt>
                <c:pt idx="41">
                  <c:v>1.9205973531954699</c:v>
                </c:pt>
                <c:pt idx="42">
                  <c:v>1.9613548046036082</c:v>
                </c:pt>
                <c:pt idx="43">
                  <c:v>2.0029219879947902</c:v>
                </c:pt>
                <c:pt idx="44">
                  <c:v>2.0453211434799812</c:v>
                </c:pt>
                <c:pt idx="45">
                  <c:v>2.0885741324923215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0.80201992039014303</c:v>
                </c:pt>
                <c:pt idx="1">
                  <c:v>0.81413198193185288</c:v>
                </c:pt>
                <c:pt idx="2">
                  <c:v>0.82643082830951564</c:v>
                </c:pt>
                <c:pt idx="3">
                  <c:v>0.83893696797381101</c:v>
                </c:pt>
                <c:pt idx="4">
                  <c:v>0.85173783867799513</c:v>
                </c:pt>
                <c:pt idx="5">
                  <c:v>0.86494224657962082</c:v>
                </c:pt>
                <c:pt idx="6">
                  <c:v>0.87866468831512312</c:v>
                </c:pt>
                <c:pt idx="7">
                  <c:v>0.89302542448940281</c:v>
                </c:pt>
                <c:pt idx="8">
                  <c:v>0.90815050059904701</c:v>
                </c:pt>
                <c:pt idx="9">
                  <c:v>0.92417161242334112</c:v>
                </c:pt>
                <c:pt idx="10">
                  <c:v>0.94122564124654695</c:v>
                </c:pt>
                <c:pt idx="11">
                  <c:v>0.95945356102750456</c:v>
                </c:pt>
                <c:pt idx="12">
                  <c:v>0.97899820478921162</c:v>
                </c:pt>
                <c:pt idx="13">
                  <c:v>1</c:v>
                </c:pt>
                <c:pt idx="14">
                  <c:v>1.0362244154329108</c:v>
                </c:pt>
                <c:pt idx="15">
                  <c:v>1.07283558442936</c:v>
                </c:pt>
                <c:pt idx="16">
                  <c:v>1.1099227931900526</c:v>
                </c:pt>
                <c:pt idx="17">
                  <c:v>1.1476064882151498</c:v>
                </c:pt>
                <c:pt idx="18">
                  <c:v>1.1860414415779801</c:v>
                </c:pt>
                <c:pt idx="19">
                  <c:v>1.2254178345684701</c:v>
                </c:pt>
                <c:pt idx="20">
                  <c:v>1.2659586978291453</c:v>
                </c:pt>
                <c:pt idx="21">
                  <c:v>1.3079127131174126</c:v>
                </c:pt>
                <c:pt idx="22">
                  <c:v>1.35154219067334</c:v>
                </c:pt>
                <c:pt idx="23">
                  <c:v>1.3971081421173199</c:v>
                </c:pt>
                <c:pt idx="24">
                  <c:v>1.4448555842280573</c:v>
                </c:pt>
                <c:pt idx="25">
                  <c:v>1.4950024840626199</c:v>
                </c:pt>
                <c:pt idx="26">
                  <c:v>1.5477341810655898</c:v>
                </c:pt>
                <c:pt idx="27">
                  <c:v>1.6032030964347399</c:v>
                </c:pt>
                <c:pt idx="28">
                  <c:v>1.6615319132274526</c:v>
                </c:pt>
                <c:pt idx="29">
                  <c:v>1.72281833586752</c:v>
                </c:pt>
                <c:pt idx="30">
                  <c:v>1.7871395613877401</c:v>
                </c:pt>
                <c:pt idx="31">
                  <c:v>1.8545560770845699</c:v>
                </c:pt>
                <c:pt idx="32">
                  <c:v>1.92511403081396</c:v>
                </c:pt>
                <c:pt idx="33">
                  <c:v>1.9988465381722289</c:v>
                </c:pt>
                <c:pt idx="34">
                  <c:v>2.0757744694950997</c:v>
                </c:pt>
                <c:pt idx="35">
                  <c:v>2.1559214204092467</c:v>
                </c:pt>
                <c:pt idx="36">
                  <c:v>2.2393679994695477</c:v>
                </c:pt>
                <c:pt idx="37">
                  <c:v>2.3262188867659277</c:v>
                </c:pt>
                <c:pt idx="38">
                  <c:v>2.4165881683869199</c:v>
                </c:pt>
                <c:pt idx="39">
                  <c:v>2.5105984035995577</c:v>
                </c:pt>
                <c:pt idx="40">
                  <c:v>2.60838001317989</c:v>
                </c:pt>
                <c:pt idx="41">
                  <c:v>2.7100708951490797</c:v>
                </c:pt>
                <c:pt idx="42">
                  <c:v>2.8158162039007983</c:v>
                </c:pt>
                <c:pt idx="43">
                  <c:v>2.9257682487540402</c:v>
                </c:pt>
                <c:pt idx="44">
                  <c:v>3.0400864815021502</c:v>
                </c:pt>
                <c:pt idx="45">
                  <c:v>3.1589375517222846</c:v>
                </c:pt>
              </c:numCache>
            </c:numRef>
          </c:yVal>
          <c:smooth val="1"/>
        </c:ser>
        <c:axId val="316311040"/>
        <c:axId val="316312960"/>
      </c:scatterChart>
      <c:valAx>
        <c:axId val="316311040"/>
        <c:scaling>
          <c:orientation val="minMax"/>
          <c:max val="60"/>
          <c:min val="15"/>
        </c:scaling>
        <c:axPos val="b"/>
        <c:title>
          <c:tx>
            <c:rich>
              <a:bodyPr/>
              <a:lstStyle/>
              <a:p>
                <a:pPr>
                  <a:defRPr sz="1700">
                    <a:solidFill>
                      <a:schemeClr val="tx1"/>
                    </a:solidFill>
                  </a:defRPr>
                </a:pPr>
                <a:r>
                  <a:rPr lang="en-US" sz="1700" dirty="0" smtClean="0">
                    <a:solidFill>
                      <a:schemeClr val="tx1"/>
                    </a:solidFill>
                  </a:rPr>
                  <a:t>Donor</a:t>
                </a:r>
                <a:r>
                  <a:rPr lang="en-US" sz="1700" baseline="0" dirty="0" smtClean="0">
                    <a:solidFill>
                      <a:schemeClr val="tx1"/>
                    </a:solidFill>
                  </a:rPr>
                  <a:t> </a:t>
                </a:r>
                <a:r>
                  <a:rPr lang="en-US" sz="1700" dirty="0" smtClean="0">
                    <a:solidFill>
                      <a:schemeClr val="tx1"/>
                    </a:solidFill>
                  </a:rPr>
                  <a:t>Age (years)</a:t>
                </a:r>
                <a:endParaRPr lang="en-US" sz="1700" dirty="0">
                  <a:solidFill>
                    <a:schemeClr val="tx1"/>
                  </a:solidFill>
                </a:endParaRPr>
              </a:p>
            </c:rich>
          </c:tx>
          <c:layout>
            <c:manualLayout>
              <c:xMode val="edge"/>
              <c:yMode val="edge"/>
              <c:x val="0.4357767170696687"/>
              <c:y val="0.88713741427482862"/>
            </c:manualLayout>
          </c:layout>
        </c:title>
        <c:numFmt formatCode="#,##0" sourceLinked="0"/>
        <c:tickLblPos val="nextTo"/>
        <c:txPr>
          <a:bodyPr rot="0"/>
          <a:lstStyle/>
          <a:p>
            <a:pPr>
              <a:defRPr sz="1500" b="1"/>
            </a:pPr>
            <a:endParaRPr lang="en-US"/>
          </a:p>
        </c:txPr>
        <c:crossAx val="316312960"/>
        <c:crosses val="autoZero"/>
        <c:crossBetween val="midCat"/>
        <c:majorUnit val="5"/>
      </c:valAx>
      <c:valAx>
        <c:axId val="316312960"/>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3163110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8883"/>
          <c:h val="0.68936224705782756"/>
        </c:manualLayout>
      </c:layout>
      <c:barChart>
        <c:barDir val="col"/>
        <c:grouping val="percentStacked"/>
        <c:ser>
          <c:idx val="0"/>
          <c:order val="0"/>
          <c:tx>
            <c:strRef>
              <c:f>Sheet1!$A$2</c:f>
              <c:strCache>
                <c:ptCount val="1"/>
                <c:pt idx="0">
                  <c:v>0-10</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cat>
            <c:strRef>
              <c:f>Sheet1!$B$1:$E$1</c:f>
              <c:strCache>
                <c:ptCount val="4"/>
                <c:pt idx="0">
                  <c:v>18-39</c:v>
                </c:pt>
                <c:pt idx="1">
                  <c:v>40-59</c:v>
                </c:pt>
                <c:pt idx="2">
                  <c:v>60-69</c:v>
                </c:pt>
                <c:pt idx="3">
                  <c:v>70+</c:v>
                </c:pt>
              </c:strCache>
            </c:strRef>
          </c:cat>
          <c:val>
            <c:numRef>
              <c:f>Sheet1!$B$2:$E$2</c:f>
              <c:numCache>
                <c:formatCode>General</c:formatCode>
                <c:ptCount val="4"/>
                <c:pt idx="0">
                  <c:v>8</c:v>
                </c:pt>
                <c:pt idx="1">
                  <c:v>12</c:v>
                </c:pt>
                <c:pt idx="2">
                  <c:v>5</c:v>
                </c:pt>
                <c:pt idx="3">
                  <c:v>0</c:v>
                </c:pt>
              </c:numCache>
            </c:numRef>
          </c:val>
        </c:ser>
        <c:ser>
          <c:idx val="1"/>
          <c:order val="1"/>
          <c:tx>
            <c:strRef>
              <c:f>Sheet1!$A$3</c:f>
              <c:strCache>
                <c:ptCount val="1"/>
                <c:pt idx="0">
                  <c:v>11-17</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cat>
            <c:strRef>
              <c:f>Sheet1!$B$1:$E$1</c:f>
              <c:strCache>
                <c:ptCount val="4"/>
                <c:pt idx="0">
                  <c:v>18-39</c:v>
                </c:pt>
                <c:pt idx="1">
                  <c:v>40-59</c:v>
                </c:pt>
                <c:pt idx="2">
                  <c:v>60-69</c:v>
                </c:pt>
                <c:pt idx="3">
                  <c:v>70+</c:v>
                </c:pt>
              </c:strCache>
            </c:strRef>
          </c:cat>
          <c:val>
            <c:numRef>
              <c:f>Sheet1!$B$3:$E$3</c:f>
              <c:numCache>
                <c:formatCode>General</c:formatCode>
                <c:ptCount val="4"/>
                <c:pt idx="0">
                  <c:v>374</c:v>
                </c:pt>
                <c:pt idx="1">
                  <c:v>721</c:v>
                </c:pt>
                <c:pt idx="2">
                  <c:v>359</c:v>
                </c:pt>
                <c:pt idx="3">
                  <c:v>12</c:v>
                </c:pt>
              </c:numCache>
            </c:numRef>
          </c:val>
        </c:ser>
        <c:ser>
          <c:idx val="2"/>
          <c:order val="2"/>
          <c:tx>
            <c:strRef>
              <c:f>Sheet1!$A$4</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Sheet1!$B$1:$E$1</c:f>
              <c:strCache>
                <c:ptCount val="4"/>
                <c:pt idx="0">
                  <c:v>18-39</c:v>
                </c:pt>
                <c:pt idx="1">
                  <c:v>40-59</c:v>
                </c:pt>
                <c:pt idx="2">
                  <c:v>60-69</c:v>
                </c:pt>
                <c:pt idx="3">
                  <c:v>70+</c:v>
                </c:pt>
              </c:strCache>
            </c:strRef>
          </c:cat>
          <c:val>
            <c:numRef>
              <c:f>Sheet1!$B$4:$E$4</c:f>
              <c:numCache>
                <c:formatCode>General</c:formatCode>
                <c:ptCount val="4"/>
                <c:pt idx="0">
                  <c:v>2448</c:v>
                </c:pt>
                <c:pt idx="1">
                  <c:v>6144</c:v>
                </c:pt>
                <c:pt idx="2">
                  <c:v>3214</c:v>
                </c:pt>
                <c:pt idx="3">
                  <c:v>180</c:v>
                </c:pt>
              </c:numCache>
            </c:numRef>
          </c:val>
        </c:ser>
        <c:ser>
          <c:idx val="3"/>
          <c:order val="3"/>
          <c:tx>
            <c:strRef>
              <c:f>Sheet1!$A$5</c:f>
              <c:strCache>
                <c:ptCount val="1"/>
                <c:pt idx="0">
                  <c:v>40-59</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cat>
            <c:strRef>
              <c:f>Sheet1!$B$1:$E$1</c:f>
              <c:strCache>
                <c:ptCount val="4"/>
                <c:pt idx="0">
                  <c:v>18-39</c:v>
                </c:pt>
                <c:pt idx="1">
                  <c:v>40-59</c:v>
                </c:pt>
                <c:pt idx="2">
                  <c:v>60-69</c:v>
                </c:pt>
                <c:pt idx="3">
                  <c:v>70+</c:v>
                </c:pt>
              </c:strCache>
            </c:strRef>
          </c:cat>
          <c:val>
            <c:numRef>
              <c:f>Sheet1!$B$5:$E$5</c:f>
              <c:numCache>
                <c:formatCode>General</c:formatCode>
                <c:ptCount val="4"/>
                <c:pt idx="0">
                  <c:v>1182</c:v>
                </c:pt>
                <c:pt idx="1">
                  <c:v>4434</c:v>
                </c:pt>
                <c:pt idx="2">
                  <c:v>2477</c:v>
                </c:pt>
                <c:pt idx="3">
                  <c:v>141</c:v>
                </c:pt>
              </c:numCache>
            </c:numRef>
          </c:val>
        </c:ser>
        <c:ser>
          <c:idx val="4"/>
          <c:order val="4"/>
          <c:tx>
            <c:strRef>
              <c:f>Sheet1!$A$6</c:f>
              <c:strCache>
                <c:ptCount val="1"/>
                <c:pt idx="0">
                  <c:v>60+</c:v>
                </c:pt>
              </c:strCache>
            </c:strRef>
          </c:tx>
          <c:spPr>
            <a:gradFill flip="none" rotWithShape="1">
              <a:gsLst>
                <a:gs pos="0">
                  <a:srgbClr val="FF99CC"/>
                </a:gs>
                <a:gs pos="50000">
                  <a:srgbClr val="FFCCCC"/>
                </a:gs>
                <a:gs pos="100000">
                  <a:srgbClr val="FF99CC"/>
                </a:gs>
              </a:gsLst>
              <a:lin ang="10800000" scaled="1"/>
              <a:tileRect/>
            </a:gradFill>
            <a:ln>
              <a:solidFill>
                <a:schemeClr val="bg2"/>
              </a:solidFill>
            </a:ln>
          </c:spPr>
          <c:cat>
            <c:strRef>
              <c:f>Sheet1!$B$1:$E$1</c:f>
              <c:strCache>
                <c:ptCount val="4"/>
                <c:pt idx="0">
                  <c:v>18-39</c:v>
                </c:pt>
                <c:pt idx="1">
                  <c:v>40-59</c:v>
                </c:pt>
                <c:pt idx="2">
                  <c:v>60-69</c:v>
                </c:pt>
                <c:pt idx="3">
                  <c:v>70+</c:v>
                </c:pt>
              </c:strCache>
            </c:strRef>
          </c:cat>
          <c:val>
            <c:numRef>
              <c:f>Sheet1!$B$6:$E$6</c:f>
              <c:numCache>
                <c:formatCode>General</c:formatCode>
                <c:ptCount val="4"/>
                <c:pt idx="0">
                  <c:v>30</c:v>
                </c:pt>
                <c:pt idx="1">
                  <c:v>261</c:v>
                </c:pt>
                <c:pt idx="2">
                  <c:v>205</c:v>
                </c:pt>
                <c:pt idx="3">
                  <c:v>12</c:v>
                </c:pt>
              </c:numCache>
            </c:numRef>
          </c:val>
        </c:ser>
        <c:gapWidth val="40"/>
        <c:overlap val="100"/>
        <c:axId val="316636544"/>
        <c:axId val="316642816"/>
      </c:barChart>
      <c:catAx>
        <c:axId val="316636544"/>
        <c:scaling>
          <c:orientation val="minMax"/>
        </c:scaling>
        <c:axPos val="b"/>
        <c:title>
          <c:tx>
            <c:rich>
              <a:bodyPr/>
              <a:lstStyle/>
              <a:p>
                <a:pPr>
                  <a:defRPr sz="1700"/>
                </a:pPr>
                <a:r>
                  <a:rPr lang="en-US" sz="1700" dirty="0" smtClean="0"/>
                  <a:t>Recipient Age</a:t>
                </a:r>
                <a:endParaRPr lang="en-US" sz="1700" dirty="0"/>
              </a:p>
            </c:rich>
          </c:tx>
          <c:layout>
            <c:manualLayout>
              <c:xMode val="edge"/>
              <c:yMode val="edge"/>
              <c:x val="0.41615566859452308"/>
              <c:y val="0.9059694881889766"/>
            </c:manualLayout>
          </c:layout>
        </c:title>
        <c:tickLblPos val="nextTo"/>
        <c:txPr>
          <a:bodyPr/>
          <a:lstStyle/>
          <a:p>
            <a:pPr>
              <a:defRPr sz="1500" b="1"/>
            </a:pPr>
            <a:endParaRPr lang="en-US"/>
          </a:p>
        </c:txPr>
        <c:crossAx val="316642816"/>
        <c:crosses val="autoZero"/>
        <c:auto val="1"/>
        <c:lblAlgn val="ctr"/>
        <c:lblOffset val="100"/>
      </c:catAx>
      <c:valAx>
        <c:axId val="316642816"/>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0%" sourceLinked="1"/>
        <c:tickLblPos val="nextTo"/>
        <c:txPr>
          <a:bodyPr/>
          <a:lstStyle/>
          <a:p>
            <a:pPr>
              <a:defRPr sz="1500" b="1"/>
            </a:pPr>
            <a:endParaRPr lang="en-US"/>
          </a:p>
        </c:txPr>
        <c:crossAx val="316636544"/>
        <c:crosses val="autoZero"/>
        <c:crossBetween val="between"/>
        <c:majorUnit val="0.2"/>
      </c:valAx>
      <c:spPr>
        <a:solidFill>
          <a:srgbClr val="000000"/>
        </a:solidFill>
        <a:ln w="12700">
          <a:solidFill>
            <a:srgbClr val="FFFFFF"/>
          </a:solidFill>
        </a:ln>
      </c:spPr>
    </c:plotArea>
    <c:legend>
      <c:legendPos val="t"/>
      <c:layout>
        <c:manualLayout>
          <c:xMode val="edge"/>
          <c:yMode val="edge"/>
          <c:x val="0.19033750894774518"/>
          <c:y val="3.125E-2"/>
          <c:w val="0.74599934963883108"/>
          <c:h val="5.8834071522309732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15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159879429134092"/>
          <c:w val="0.86362491052258927"/>
          <c:h val="0.69196645341207363"/>
        </c:manualLayout>
      </c:layout>
      <c:barChart>
        <c:barDir val="col"/>
        <c:grouping val="percentStacked"/>
        <c:ser>
          <c:idx val="0"/>
          <c:order val="0"/>
          <c:tx>
            <c:strRef>
              <c:f>Sheet1!$B$1</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Sheet1!$A$2:$A$6</c:f>
              <c:strCache>
                <c:ptCount val="5"/>
                <c:pt idx="0">
                  <c:v>0-10</c:v>
                </c:pt>
                <c:pt idx="1">
                  <c:v>11-17</c:v>
                </c:pt>
                <c:pt idx="2">
                  <c:v>18-39</c:v>
                </c:pt>
                <c:pt idx="3">
                  <c:v>40-59</c:v>
                </c:pt>
                <c:pt idx="4">
                  <c:v>60+</c:v>
                </c:pt>
              </c:strCache>
            </c:strRef>
          </c:cat>
          <c:val>
            <c:numRef>
              <c:f>Sheet1!$B$2:$B$6</c:f>
              <c:numCache>
                <c:formatCode>General</c:formatCode>
                <c:ptCount val="5"/>
                <c:pt idx="0">
                  <c:v>8</c:v>
                </c:pt>
                <c:pt idx="1">
                  <c:v>374</c:v>
                </c:pt>
                <c:pt idx="2">
                  <c:v>2448</c:v>
                </c:pt>
                <c:pt idx="3">
                  <c:v>1182</c:v>
                </c:pt>
                <c:pt idx="4">
                  <c:v>30</c:v>
                </c:pt>
              </c:numCache>
            </c:numRef>
          </c:val>
        </c:ser>
        <c:ser>
          <c:idx val="1"/>
          <c:order val="1"/>
          <c:tx>
            <c:strRef>
              <c:f>Sheet1!$C$1</c:f>
              <c:strCache>
                <c:ptCount val="1"/>
                <c:pt idx="0">
                  <c:v>40-59</c:v>
                </c:pt>
              </c:strCache>
            </c:strRef>
          </c:tx>
          <c:spPr>
            <a:gradFill flip="none" rotWithShape="1">
              <a:gsLst>
                <a:gs pos="0">
                  <a:srgbClr val="009999"/>
                </a:gs>
                <a:gs pos="50000">
                  <a:srgbClr val="66FFFF"/>
                </a:gs>
                <a:gs pos="100000">
                  <a:srgbClr val="009999"/>
                </a:gs>
              </a:gsLst>
              <a:lin ang="10800000" scaled="1"/>
              <a:tileRect/>
            </a:gradFill>
            <a:ln>
              <a:solidFill>
                <a:schemeClr val="bg2"/>
              </a:solidFill>
            </a:ln>
          </c:spPr>
          <c:cat>
            <c:strRef>
              <c:f>Sheet1!$A$2:$A$6</c:f>
              <c:strCache>
                <c:ptCount val="5"/>
                <c:pt idx="0">
                  <c:v>0-10</c:v>
                </c:pt>
                <c:pt idx="1">
                  <c:v>11-17</c:v>
                </c:pt>
                <c:pt idx="2">
                  <c:v>18-39</c:v>
                </c:pt>
                <c:pt idx="3">
                  <c:v>40-59</c:v>
                </c:pt>
                <c:pt idx="4">
                  <c:v>60+</c:v>
                </c:pt>
              </c:strCache>
            </c:strRef>
          </c:cat>
          <c:val>
            <c:numRef>
              <c:f>Sheet1!$C$2:$C$6</c:f>
              <c:numCache>
                <c:formatCode>General</c:formatCode>
                <c:ptCount val="5"/>
                <c:pt idx="0">
                  <c:v>12</c:v>
                </c:pt>
                <c:pt idx="1">
                  <c:v>721</c:v>
                </c:pt>
                <c:pt idx="2">
                  <c:v>6144</c:v>
                </c:pt>
                <c:pt idx="3">
                  <c:v>4434</c:v>
                </c:pt>
                <c:pt idx="4">
                  <c:v>261</c:v>
                </c:pt>
              </c:numCache>
            </c:numRef>
          </c:val>
        </c:ser>
        <c:ser>
          <c:idx val="2"/>
          <c:order val="2"/>
          <c:tx>
            <c:strRef>
              <c:f>Sheet1!$D$1</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cat>
            <c:strRef>
              <c:f>Sheet1!$A$2:$A$6</c:f>
              <c:strCache>
                <c:ptCount val="5"/>
                <c:pt idx="0">
                  <c:v>0-10</c:v>
                </c:pt>
                <c:pt idx="1">
                  <c:v>11-17</c:v>
                </c:pt>
                <c:pt idx="2">
                  <c:v>18-39</c:v>
                </c:pt>
                <c:pt idx="3">
                  <c:v>40-59</c:v>
                </c:pt>
                <c:pt idx="4">
                  <c:v>60+</c:v>
                </c:pt>
              </c:strCache>
            </c:strRef>
          </c:cat>
          <c:val>
            <c:numRef>
              <c:f>Sheet1!$D$2:$D$6</c:f>
              <c:numCache>
                <c:formatCode>General</c:formatCode>
                <c:ptCount val="5"/>
                <c:pt idx="0">
                  <c:v>5</c:v>
                </c:pt>
                <c:pt idx="1">
                  <c:v>359</c:v>
                </c:pt>
                <c:pt idx="2">
                  <c:v>3214</c:v>
                </c:pt>
                <c:pt idx="3">
                  <c:v>2477</c:v>
                </c:pt>
                <c:pt idx="4">
                  <c:v>205</c:v>
                </c:pt>
              </c:numCache>
            </c:numRef>
          </c:val>
        </c:ser>
        <c:ser>
          <c:idx val="3"/>
          <c:order val="3"/>
          <c:tx>
            <c:strRef>
              <c:f>Sheet1!$E$1</c:f>
              <c:strCache>
                <c:ptCount val="1"/>
                <c:pt idx="0">
                  <c:v>70+</c:v>
                </c:pt>
              </c:strCache>
            </c:strRef>
          </c:tx>
          <c:spPr>
            <a:gradFill flip="none" rotWithShape="1">
              <a:gsLst>
                <a:gs pos="0">
                  <a:srgbClr val="FF9900"/>
                </a:gs>
                <a:gs pos="50000">
                  <a:srgbClr val="FFC000"/>
                </a:gs>
                <a:gs pos="100000">
                  <a:srgbClr val="FF9900"/>
                </a:gs>
              </a:gsLst>
              <a:lin ang="0" scaled="1"/>
              <a:tileRect/>
            </a:gradFill>
            <a:ln>
              <a:solidFill>
                <a:srgbClr val="000000"/>
              </a:solidFill>
            </a:ln>
          </c:spPr>
          <c:cat>
            <c:strRef>
              <c:f>Sheet1!$A$2:$A$6</c:f>
              <c:strCache>
                <c:ptCount val="5"/>
                <c:pt idx="0">
                  <c:v>0-10</c:v>
                </c:pt>
                <c:pt idx="1">
                  <c:v>11-17</c:v>
                </c:pt>
                <c:pt idx="2">
                  <c:v>18-39</c:v>
                </c:pt>
                <c:pt idx="3">
                  <c:v>40-59</c:v>
                </c:pt>
                <c:pt idx="4">
                  <c:v>60+</c:v>
                </c:pt>
              </c:strCache>
            </c:strRef>
          </c:cat>
          <c:val>
            <c:numRef>
              <c:f>Sheet1!$E$2:$E$6</c:f>
              <c:numCache>
                <c:formatCode>General</c:formatCode>
                <c:ptCount val="5"/>
                <c:pt idx="0">
                  <c:v>0</c:v>
                </c:pt>
                <c:pt idx="1">
                  <c:v>12</c:v>
                </c:pt>
                <c:pt idx="2">
                  <c:v>180</c:v>
                </c:pt>
                <c:pt idx="3">
                  <c:v>141</c:v>
                </c:pt>
                <c:pt idx="4">
                  <c:v>12</c:v>
                </c:pt>
              </c:numCache>
            </c:numRef>
          </c:val>
        </c:ser>
        <c:gapWidth val="40"/>
        <c:overlap val="100"/>
        <c:axId val="316801408"/>
        <c:axId val="316803328"/>
      </c:barChart>
      <c:catAx>
        <c:axId val="316801408"/>
        <c:scaling>
          <c:orientation val="minMax"/>
        </c:scaling>
        <c:axPos val="b"/>
        <c:title>
          <c:tx>
            <c:rich>
              <a:bodyPr/>
              <a:lstStyle/>
              <a:p>
                <a:pPr>
                  <a:defRPr sz="1700"/>
                </a:pPr>
                <a:r>
                  <a:rPr lang="en-US" sz="1700" dirty="0" smtClean="0"/>
                  <a:t>Donor  Age</a:t>
                </a:r>
                <a:endParaRPr lang="en-US" sz="1700" dirty="0"/>
              </a:p>
            </c:rich>
          </c:tx>
          <c:layout>
            <c:manualLayout>
              <c:xMode val="edge"/>
              <c:yMode val="edge"/>
              <c:x val="0.41615566859452308"/>
              <c:y val="0.9059694881889766"/>
            </c:manualLayout>
          </c:layout>
        </c:title>
        <c:tickLblPos val="nextTo"/>
        <c:txPr>
          <a:bodyPr/>
          <a:lstStyle/>
          <a:p>
            <a:pPr>
              <a:defRPr sz="1500" b="1"/>
            </a:pPr>
            <a:endParaRPr lang="en-US"/>
          </a:p>
        </c:txPr>
        <c:crossAx val="316803328"/>
        <c:crosses val="autoZero"/>
        <c:auto val="1"/>
        <c:lblAlgn val="ctr"/>
        <c:lblOffset val="100"/>
      </c:catAx>
      <c:valAx>
        <c:axId val="316803328"/>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0%" sourceLinked="1"/>
        <c:tickLblPos val="nextTo"/>
        <c:txPr>
          <a:bodyPr/>
          <a:lstStyle/>
          <a:p>
            <a:pPr>
              <a:defRPr sz="1500" b="1"/>
            </a:pPr>
            <a:endParaRPr lang="en-US"/>
          </a:p>
        </c:txPr>
        <c:crossAx val="316801408"/>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27"/>
          <c:y val="3.125E-2"/>
          <c:w val="0.59659721738322535"/>
          <c:h val="5.5946932414698183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15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996062992125984"/>
          <c:y val="0.15663896179644363"/>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4.5045045045045053E-3"/>
                  <c:y val="-1.9491834354039357E-3"/>
                </c:manualLayout>
              </c:layout>
              <c:dLblPos val="bestFit"/>
              <c:showVal val="1"/>
              <c:separator>
</c:separator>
            </c:dLbl>
            <c:dLbl>
              <c:idx val="2"/>
              <c:layout>
                <c:manualLayout>
                  <c:x val="2.7777777777779089E-3"/>
                  <c:y val="-6.4327485380117039E-2"/>
                </c:manualLayout>
              </c:layout>
              <c:dLblPos val="bestFit"/>
              <c:showVal val="1"/>
              <c:separator>
</c:separator>
            </c:dLbl>
            <c:dLbl>
              <c:idx val="3"/>
              <c:layout>
                <c:manualLayout>
                  <c:x val="-3.6036036036036036E-2"/>
                  <c:y val="0"/>
                </c:manualLayout>
              </c:layout>
              <c:dLblPos val="bestFit"/>
              <c:showVal val="1"/>
              <c:separator>
</c:separator>
            </c:dLbl>
            <c:dLbl>
              <c:idx val="4"/>
              <c:layout>
                <c:manualLayout>
                  <c:x val="1.1857487408668602E-2"/>
                  <c:y val="-7.0419218431029454E-2"/>
                </c:manualLayout>
              </c:layout>
              <c:dLblPos val="bestFit"/>
              <c:showVal val="1"/>
              <c:separator>
</c:separator>
            </c:dLbl>
            <c:numFmt formatCode="0%" sourceLinked="0"/>
            <c:txPr>
              <a:bodyPr/>
              <a:lstStyle/>
              <a:p>
                <a:pPr>
                  <a:defRPr sz="1300" b="1"/>
                </a:pPr>
                <a:endParaRPr lang="en-US"/>
              </a:p>
            </c:txPr>
            <c:dLblPos val="outEnd"/>
            <c:showVal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0.74286000000000063</c:v>
                </c:pt>
                <c:pt idx="1">
                  <c:v>9.8997000000000265E-2</c:v>
                </c:pt>
                <c:pt idx="2">
                  <c:v>5.3226999999999997E-2</c:v>
                </c:pt>
                <c:pt idx="3">
                  <c:v>7.3284000000000002E-2</c:v>
                </c:pt>
                <c:pt idx="4">
                  <c:v>1.4142E-2</c:v>
                </c:pt>
                <c:pt idx="5">
                  <c:v>1.7485000000000001E-2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916"/>
          <c:h val="0.74665395341208263"/>
        </c:manualLayout>
      </c:layout>
      <c:barChart>
        <c:barDir val="col"/>
        <c:grouping val="percentStacked"/>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Sheet1!$B$2:$C$2</c:f>
              <c:numCache>
                <c:formatCode>General</c:formatCode>
                <c:ptCount val="2"/>
                <c:pt idx="0">
                  <c:v>2.6372</c:v>
                </c:pt>
                <c:pt idx="1">
                  <c:v>1.2338999999999785</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Sheet1!$B$3:$C$3</c:f>
              <c:numCache>
                <c:formatCode>General</c:formatCode>
                <c:ptCount val="2"/>
                <c:pt idx="0">
                  <c:v>52.315100000000001</c:v>
                </c:pt>
                <c:pt idx="1">
                  <c:v>47.204700000000003</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Sheet1!$B$1:$C$1</c:f>
              <c:strCache>
                <c:ptCount val="2"/>
                <c:pt idx="0">
                  <c:v>Cardiomyopathy</c:v>
                </c:pt>
                <c:pt idx="1">
                  <c:v>Coronary Artery Disease</c:v>
                </c:pt>
              </c:strCache>
            </c:strRef>
          </c:cat>
          <c:val>
            <c:numRef>
              <c:f>Sheet1!$B$4:$C$4</c:f>
              <c:numCache>
                <c:formatCode>General</c:formatCode>
                <c:ptCount val="2"/>
                <c:pt idx="0">
                  <c:v>27.901399999999889</c:v>
                </c:pt>
                <c:pt idx="1">
                  <c:v>32.787700000000001</c:v>
                </c:pt>
              </c:numCache>
            </c:numRef>
          </c:val>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Sheet1!$B$1:$C$1</c:f>
              <c:strCache>
                <c:ptCount val="2"/>
                <c:pt idx="0">
                  <c:v>Cardiomyopathy</c:v>
                </c:pt>
                <c:pt idx="1">
                  <c:v>Coronary Artery Disease</c:v>
                </c:pt>
              </c:strCache>
            </c:strRef>
          </c:cat>
          <c:val>
            <c:numRef>
              <c:f>Sheet1!$B$5:$C$5</c:f>
              <c:numCache>
                <c:formatCode>General</c:formatCode>
                <c:ptCount val="2"/>
                <c:pt idx="0">
                  <c:v>13.486800000000002</c:v>
                </c:pt>
                <c:pt idx="1">
                  <c:v>15.7517</c:v>
                </c:pt>
              </c:numCache>
            </c:numRef>
          </c:val>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Sheet1!$B$6:$C$6</c:f>
              <c:numCache>
                <c:formatCode>General</c:formatCode>
                <c:ptCount val="2"/>
                <c:pt idx="0">
                  <c:v>3.6595</c:v>
                </c:pt>
                <c:pt idx="1">
                  <c:v>3.0219</c:v>
                </c:pt>
              </c:numCache>
            </c:numRef>
          </c:val>
        </c:ser>
        <c:gapWidth val="100"/>
        <c:overlap val="100"/>
        <c:axId val="236734336"/>
        <c:axId val="236735872"/>
      </c:barChart>
      <c:catAx>
        <c:axId val="236734336"/>
        <c:scaling>
          <c:orientation val="minMax"/>
        </c:scaling>
        <c:axPos val="b"/>
        <c:tickLblPos val="nextTo"/>
        <c:txPr>
          <a:bodyPr/>
          <a:lstStyle/>
          <a:p>
            <a:pPr>
              <a:defRPr sz="1500" b="1"/>
            </a:pPr>
            <a:endParaRPr lang="en-US"/>
          </a:p>
        </c:txPr>
        <c:crossAx val="236735872"/>
        <c:crosses val="autoZero"/>
        <c:auto val="1"/>
        <c:lblAlgn val="ctr"/>
        <c:lblOffset val="100"/>
      </c:catAx>
      <c:valAx>
        <c:axId val="23673587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0%" sourceLinked="1"/>
        <c:tickLblPos val="nextTo"/>
        <c:txPr>
          <a:bodyPr/>
          <a:lstStyle/>
          <a:p>
            <a:pPr>
              <a:defRPr sz="1500" b="1"/>
            </a:pPr>
            <a:endParaRPr lang="en-US"/>
          </a:p>
        </c:txPr>
        <c:crossAx val="236734336"/>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737"/>
          <c:y val="1.5625E-2"/>
          <c:w val="0.79149892627059482"/>
          <c:h val="9.8136893044623127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6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53047159427652191"/>
          <c:y val="0.11615668680949758"/>
          <c:w val="0.40250529167725241"/>
          <c:h val="0.58035646706952326"/>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eparator>
</c:separator>
            </c:dLbl>
            <c:dLbl>
              <c:idx val="2"/>
              <c:layout>
                <c:manualLayout>
                  <c:x val="2.7777777777779123E-3"/>
                  <c:y val="-6.4327485380117039E-2"/>
                </c:manualLayout>
              </c:layout>
              <c:dLblPos val="bestFit"/>
              <c:showVal val="1"/>
              <c:separator>
</c:separator>
            </c:dLbl>
            <c:dLbl>
              <c:idx val="4"/>
              <c:layout>
                <c:manualLayout>
                  <c:x val="7.3530183727034118E-3"/>
                  <c:y val="-9.3567251461988327E-2"/>
                </c:manualLayout>
              </c:layout>
              <c:dLblPos val="bestFit"/>
              <c:showVal val="1"/>
              <c:separator>
</c:separator>
            </c:dLbl>
            <c:numFmt formatCode="0%" sourceLinked="0"/>
            <c:txPr>
              <a:bodyPr/>
              <a:lstStyle/>
              <a:p>
                <a:pPr>
                  <a:defRPr sz="1300" b="1"/>
                </a:pPr>
                <a:endParaRPr lang="en-US"/>
              </a:p>
            </c:txPr>
            <c:dLblPos val="outEnd"/>
            <c:showVal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0.54842999999999997</c:v>
                </c:pt>
                <c:pt idx="1">
                  <c:v>1.9284000000000117E-2</c:v>
                </c:pt>
                <c:pt idx="2">
                  <c:v>2.0265999999999999E-2</c:v>
                </c:pt>
                <c:pt idx="3">
                  <c:v>0.37416000000000038</c:v>
                </c:pt>
                <c:pt idx="4">
                  <c:v>8.2140000000000008E-3</c:v>
                </c:pt>
                <c:pt idx="5">
                  <c:v>2.9640000000000041E-2</c:v>
                </c:pt>
              </c:numCache>
            </c:numRef>
          </c:val>
        </c:ser>
        <c:firstSliceAng val="70"/>
      </c:pieChart>
      <c:spPr>
        <a:noFill/>
        <a:ln w="25400">
          <a:noFill/>
        </a:ln>
      </c:spPr>
    </c:plotArea>
    <c:legend>
      <c:legendPos val="l"/>
      <c:layout>
        <c:manualLayout>
          <c:xMode val="edge"/>
          <c:yMode val="edge"/>
          <c:x val="0"/>
          <c:y val="7.0826771653543993E-2"/>
          <c:w val="0.28161967657268688"/>
          <c:h val="0.55107489470792859"/>
        </c:manualLayout>
      </c:layout>
      <c:spPr>
        <a:solidFill>
          <a:schemeClr val="bg2"/>
        </a:solidFill>
        <a:ln>
          <a:solidFill>
            <a:schemeClr val="tx1"/>
          </a:solidFill>
        </a:ln>
      </c:spPr>
      <c:txPr>
        <a:bodyPr/>
        <a:lstStyle/>
        <a:p>
          <a:pPr>
            <a:defRPr sz="1600" b="1"/>
          </a:pPr>
          <a:endParaRPr lang="en-US"/>
        </a:p>
      </c:txPr>
    </c:legend>
    <c:plotVisOnly val="1"/>
  </c:chart>
  <c:txPr>
    <a:bodyPr/>
    <a:lstStyle/>
    <a:p>
      <a:pPr>
        <a:defRPr sz="1800"/>
      </a:pPr>
      <a:endParaRPr lang="en-US"/>
    </a:p>
  </c:txPr>
  <c:externalData r:id="rId1"/>
  <c:userShapes r:id="rId2"/>
</c:chartSpace>
</file>

<file path=ppt/charts/chart16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996062992125984"/>
          <c:y val="0.15663896179644374"/>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6.7567567567567571E-2"/>
                  <c:y val="5.3606372120151673E-2"/>
                </c:manualLayout>
              </c:layout>
              <c:dLblPos val="bestFit"/>
              <c:showVal val="1"/>
              <c:separator>
</c:separator>
            </c:dLbl>
            <c:dLbl>
              <c:idx val="2"/>
              <c:layout>
                <c:manualLayout>
                  <c:x val="7.2824005107469704E-3"/>
                  <c:y val="-1.3401501895596496E-2"/>
                </c:manualLayout>
              </c:layout>
              <c:dLblPos val="bestFit"/>
              <c:showVal val="1"/>
              <c:separator>
</c:separator>
            </c:dLbl>
            <c:dLbl>
              <c:idx val="3"/>
              <c:layout>
                <c:manualLayout>
                  <c:x val="9.0090090090091234E-3"/>
                  <c:y val="5.0925925925925923E-2"/>
                </c:manualLayout>
              </c:layout>
              <c:dLblPos val="bestFit"/>
              <c:showVal val="1"/>
              <c:separator>
</c:separator>
            </c:dLbl>
            <c:dLbl>
              <c:idx val="4"/>
              <c:layout>
                <c:manualLayout>
                  <c:x val="7.3530183727034118E-3"/>
                  <c:y val="-9.3567251461988327E-2"/>
                </c:manualLayout>
              </c:layout>
              <c:dLblPos val="bestFit"/>
              <c:showVal val="1"/>
              <c:separator>
</c:separator>
            </c:dLbl>
            <c:numFmt formatCode="0%" sourceLinked="0"/>
            <c:txPr>
              <a:bodyPr/>
              <a:lstStyle/>
              <a:p>
                <a:pPr>
                  <a:defRPr sz="1300" b="1"/>
                </a:pPr>
                <a:endParaRPr lang="en-US"/>
              </a:p>
            </c:txPr>
            <c:dLblPos val="outEnd"/>
            <c:showVal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0.40545000000000031</c:v>
                </c:pt>
                <c:pt idx="1">
                  <c:v>5.2249999999999996E-3</c:v>
                </c:pt>
                <c:pt idx="2">
                  <c:v>1.6003000000000003E-2</c:v>
                </c:pt>
                <c:pt idx="3">
                  <c:v>0.53395999999999999</c:v>
                </c:pt>
                <c:pt idx="4">
                  <c:v>6.0420000000000014E-3</c:v>
                </c:pt>
                <c:pt idx="5">
                  <c:v>3.3312000000000001E-2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1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996062992125984"/>
          <c:y val="0.15663896179644382"/>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9.9099099099100224E-2"/>
                  <c:y val="1.1939705453484981E-2"/>
                </c:manualLayout>
              </c:layout>
              <c:dLblPos val="bestFit"/>
              <c:showVal val="1"/>
              <c:separator>
</c:separator>
            </c:dLbl>
            <c:dLbl>
              <c:idx val="2"/>
              <c:layout>
                <c:manualLayout>
                  <c:x val="2.7778960062424989E-3"/>
                  <c:y val="4.8738699329250974E-4"/>
                </c:manualLayout>
              </c:layout>
              <c:dLblPos val="bestFit"/>
              <c:showVal val="1"/>
              <c:separator>
</c:separator>
            </c:dLbl>
            <c:dLbl>
              <c:idx val="3"/>
              <c:layout>
                <c:manualLayout>
                  <c:x val="0"/>
                  <c:y val="3.7037037037037056E-2"/>
                </c:manualLayout>
              </c:layout>
              <c:dLblPos val="bestFit"/>
              <c:showVal val="1"/>
              <c:separator>
</c:separator>
            </c:dLbl>
            <c:dLbl>
              <c:idx val="4"/>
              <c:layout>
                <c:manualLayout>
                  <c:x val="7.3530183727034118E-3"/>
                  <c:y val="-9.3567251461988327E-2"/>
                </c:manualLayout>
              </c:layout>
              <c:dLblPos val="bestFit"/>
              <c:showVal val="1"/>
              <c:separator>
</c:separator>
            </c:dLbl>
            <c:numFmt formatCode="0%" sourceLinked="0"/>
            <c:txPr>
              <a:bodyPr/>
              <a:lstStyle/>
              <a:p>
                <a:pPr>
                  <a:defRPr sz="1300" b="1"/>
                </a:pPr>
                <a:endParaRPr lang="en-US"/>
              </a:p>
            </c:txPr>
            <c:dLblPos val="outEnd"/>
            <c:showVal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General</c:formatCode>
                <c:ptCount val="6"/>
                <c:pt idx="0" formatCode="0.00%">
                  <c:v>0.36735000000000212</c:v>
                </c:pt>
                <c:pt idx="1">
                  <c:v>0</c:v>
                </c:pt>
                <c:pt idx="2" formatCode="0.00%">
                  <c:v>3.2070000000000216E-2</c:v>
                </c:pt>
                <c:pt idx="3" formatCode="0.00%">
                  <c:v>0.57142999999999999</c:v>
                </c:pt>
                <c:pt idx="4" formatCode="0.00%">
                  <c:v>2.9150000000000001E-3</c:v>
                </c:pt>
                <c:pt idx="5" formatCode="0.00%">
                  <c:v>2.6239000000000238E-2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16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8705"/>
          <c:h val="0.68936224705782756"/>
        </c:manualLayout>
      </c:layout>
      <c:barChart>
        <c:barDir val="col"/>
        <c:grouping val="percentStacked"/>
        <c:ser>
          <c:idx val="0"/>
          <c:order val="0"/>
          <c:tx>
            <c:strRef>
              <c:f>Sheet1!$A$2</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1575</c:v>
                </c:pt>
                <c:pt idx="1">
                  <c:v>2144</c:v>
                </c:pt>
                <c:pt idx="2">
                  <c:v>334</c:v>
                </c:pt>
              </c:numCache>
            </c:numRef>
          </c:val>
        </c:ser>
        <c:ser>
          <c:idx val="1"/>
          <c:order val="1"/>
          <c:tx>
            <c:strRef>
              <c:f>Sheet1!$A$3</c:f>
              <c:strCache>
                <c:ptCount val="1"/>
                <c:pt idx="0">
                  <c:v>40-59</c:v>
                </c:pt>
              </c:strCache>
            </c:strRef>
          </c:tx>
          <c:spPr>
            <a:gradFill flip="none" rotWithShape="1">
              <a:gsLst>
                <a:gs pos="0">
                  <a:srgbClr val="009999"/>
                </a:gs>
                <a:gs pos="50000">
                  <a:srgbClr val="66FFFF"/>
                </a:gs>
                <a:gs pos="100000">
                  <a:srgbClr val="009999"/>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4722</c:v>
                </c:pt>
                <c:pt idx="1">
                  <c:v>6250</c:v>
                </c:pt>
                <c:pt idx="2">
                  <c:v>660</c:v>
                </c:pt>
              </c:numCache>
            </c:numRef>
          </c:val>
        </c:ser>
        <c:ser>
          <c:idx val="2"/>
          <c:order val="2"/>
          <c:tx>
            <c:strRef>
              <c:f>Sheet1!$A$4</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2033</c:v>
                </c:pt>
                <c:pt idx="1">
                  <c:v>4029</c:v>
                </c:pt>
                <c:pt idx="2">
                  <c:v>225</c:v>
                </c:pt>
              </c:numCache>
            </c:numRef>
          </c:val>
        </c:ser>
        <c:ser>
          <c:idx val="3"/>
          <c:order val="3"/>
          <c:tx>
            <c:strRef>
              <c:f>Sheet1!$A$5</c:f>
              <c:strCache>
                <c:ptCount val="1"/>
                <c:pt idx="0">
                  <c:v>70+</c:v>
                </c:pt>
              </c:strCache>
            </c:strRef>
          </c:tx>
          <c:spPr>
            <a:gradFill flip="none" rotWithShape="1">
              <a:gsLst>
                <a:gs pos="0">
                  <a:srgbClr val="FF9900"/>
                </a:gs>
                <a:gs pos="50000">
                  <a:srgbClr val="FFC000"/>
                </a:gs>
                <a:gs pos="100000">
                  <a:srgbClr val="FF990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41</c:v>
                </c:pt>
                <c:pt idx="1">
                  <c:v>297</c:v>
                </c:pt>
                <c:pt idx="2">
                  <c:v>8</c:v>
                </c:pt>
              </c:numCache>
            </c:numRef>
          </c:val>
        </c:ser>
        <c:gapWidth val="40"/>
        <c:overlap val="100"/>
        <c:axId val="317497344"/>
        <c:axId val="317498880"/>
      </c:barChart>
      <c:catAx>
        <c:axId val="317497344"/>
        <c:scaling>
          <c:orientation val="minMax"/>
        </c:scaling>
        <c:axPos val="b"/>
        <c:tickLblPos val="nextTo"/>
        <c:txPr>
          <a:bodyPr/>
          <a:lstStyle/>
          <a:p>
            <a:pPr>
              <a:defRPr sz="1500" b="1"/>
            </a:pPr>
            <a:endParaRPr lang="en-US"/>
          </a:p>
        </c:txPr>
        <c:crossAx val="317498880"/>
        <c:crosses val="autoZero"/>
        <c:auto val="1"/>
        <c:lblAlgn val="ctr"/>
        <c:lblOffset val="100"/>
      </c:catAx>
      <c:valAx>
        <c:axId val="31749888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Recipients</a:t>
                </a:r>
                <a:endParaRPr lang="en-US" sz="1700" dirty="0"/>
              </a:p>
            </c:rich>
          </c:tx>
        </c:title>
        <c:numFmt formatCode="0%" sourceLinked="1"/>
        <c:tickLblPos val="nextTo"/>
        <c:txPr>
          <a:bodyPr/>
          <a:lstStyle/>
          <a:p>
            <a:pPr>
              <a:defRPr sz="1500" b="1"/>
            </a:pPr>
            <a:endParaRPr lang="en-US"/>
          </a:p>
        </c:txPr>
        <c:crossAx val="317497344"/>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668"/>
          <c:y val="1.5625E-2"/>
          <c:w val="0.79149892627059215"/>
          <c:h val="9.8136893044622364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6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8661"/>
          <c:h val="0.68936224705782756"/>
        </c:manualLayout>
      </c:layout>
      <c:barChart>
        <c:barDir val="col"/>
        <c:grouping val="percentStacked"/>
        <c:ser>
          <c:idx val="0"/>
          <c:order val="0"/>
          <c:tx>
            <c:strRef>
              <c:f>Sheet1!$A$2</c:f>
              <c:strCache>
                <c:ptCount val="1"/>
                <c:pt idx="0">
                  <c:v>0-10</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0</c:v>
                </c:pt>
                <c:pt idx="1">
                  <c:v>15</c:v>
                </c:pt>
                <c:pt idx="2">
                  <c:v>10</c:v>
                </c:pt>
              </c:numCache>
            </c:numRef>
          </c:val>
        </c:ser>
        <c:ser>
          <c:idx val="1"/>
          <c:order val="1"/>
          <c:tx>
            <c:strRef>
              <c:f>Sheet1!$A$3</c:f>
              <c:strCache>
                <c:ptCount val="1"/>
                <c:pt idx="0">
                  <c:v>11-17</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361</c:v>
                </c:pt>
                <c:pt idx="1">
                  <c:v>1017</c:v>
                </c:pt>
                <c:pt idx="2">
                  <c:v>88</c:v>
                </c:pt>
              </c:numCache>
            </c:numRef>
          </c:val>
        </c:ser>
        <c:ser>
          <c:idx val="2"/>
          <c:order val="2"/>
          <c:tx>
            <c:strRef>
              <c:f>Sheet1!$A$4</c:f>
              <c:strCache>
                <c:ptCount val="1"/>
                <c:pt idx="0">
                  <c:v>18-39</c:v>
                </c:pt>
              </c:strCache>
            </c:strRef>
          </c:tx>
          <c:spPr>
            <a:gradFill>
              <a:gsLst>
                <a:gs pos="0">
                  <a:srgbClr val="C00000"/>
                </a:gs>
                <a:gs pos="50000">
                  <a:srgbClr val="FF0000"/>
                </a:gs>
                <a:gs pos="100000">
                  <a:srgbClr val="C00000"/>
                </a:gs>
              </a:gsLst>
              <a:lin ang="10800000" scaled="1"/>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3110</c:v>
                </c:pt>
                <c:pt idx="1">
                  <c:v>8101</c:v>
                </c:pt>
                <c:pt idx="2">
                  <c:v>775</c:v>
                </c:pt>
              </c:numCache>
            </c:numRef>
          </c:val>
        </c:ser>
        <c:ser>
          <c:idx val="3"/>
          <c:order val="3"/>
          <c:tx>
            <c:strRef>
              <c:f>Sheet1!$A$5</c:f>
              <c:strCache>
                <c:ptCount val="1"/>
                <c:pt idx="0">
                  <c:v>40-59</c:v>
                </c:pt>
              </c:strCache>
            </c:strRef>
          </c:tx>
          <c:spPr>
            <a:gradFill flip="none" rotWithShape="1">
              <a:gsLst>
                <a:gs pos="0">
                  <a:srgbClr val="009999"/>
                </a:gs>
                <a:gs pos="50000">
                  <a:srgbClr val="66FFFF"/>
                </a:gs>
                <a:gs pos="100000">
                  <a:srgbClr val="009999"/>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4418</c:v>
                </c:pt>
                <c:pt idx="1">
                  <c:v>3489</c:v>
                </c:pt>
                <c:pt idx="2">
                  <c:v>327</c:v>
                </c:pt>
              </c:numCache>
            </c:numRef>
          </c:val>
        </c:ser>
        <c:ser>
          <c:idx val="4"/>
          <c:order val="4"/>
          <c:tx>
            <c:strRef>
              <c:f>Sheet1!$A$6</c:f>
              <c:strCache>
                <c:ptCount val="1"/>
                <c:pt idx="0">
                  <c:v>60+</c:v>
                </c:pt>
              </c:strCache>
            </c:strRef>
          </c:tx>
          <c:spPr>
            <a:gradFill flip="none" rotWithShape="1">
              <a:gsLst>
                <a:gs pos="0">
                  <a:srgbClr val="FF99CC"/>
                </a:gs>
                <a:gs pos="50000">
                  <a:srgbClr val="FFCCCC"/>
                </a:gs>
                <a:gs pos="100000">
                  <a:srgbClr val="FF99CC"/>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408</c:v>
                </c:pt>
                <c:pt idx="1">
                  <c:v>87</c:v>
                </c:pt>
                <c:pt idx="2">
                  <c:v>13</c:v>
                </c:pt>
              </c:numCache>
            </c:numRef>
          </c:val>
        </c:ser>
        <c:gapWidth val="40"/>
        <c:overlap val="100"/>
        <c:axId val="317576320"/>
        <c:axId val="317577856"/>
      </c:barChart>
      <c:catAx>
        <c:axId val="317576320"/>
        <c:scaling>
          <c:orientation val="minMax"/>
        </c:scaling>
        <c:axPos val="b"/>
        <c:tickLblPos val="nextTo"/>
        <c:txPr>
          <a:bodyPr/>
          <a:lstStyle/>
          <a:p>
            <a:pPr>
              <a:defRPr sz="1500" b="1"/>
            </a:pPr>
            <a:endParaRPr lang="en-US"/>
          </a:p>
        </c:txPr>
        <c:crossAx val="317577856"/>
        <c:crosses val="autoZero"/>
        <c:auto val="1"/>
        <c:lblAlgn val="ctr"/>
        <c:lblOffset val="100"/>
      </c:catAx>
      <c:valAx>
        <c:axId val="317577856"/>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title>
        <c:numFmt formatCode="0%" sourceLinked="1"/>
        <c:tickLblPos val="nextTo"/>
        <c:txPr>
          <a:bodyPr/>
          <a:lstStyle/>
          <a:p>
            <a:pPr>
              <a:defRPr sz="1500" b="1"/>
            </a:pPr>
            <a:endParaRPr lang="en-US"/>
          </a:p>
        </c:txPr>
        <c:crossAx val="317576320"/>
        <c:crosses val="autoZero"/>
        <c:crossBetween val="between"/>
        <c:majorUnit val="0.2"/>
      </c:valAx>
      <c:spPr>
        <a:solidFill>
          <a:srgbClr val="000000"/>
        </a:solidFill>
        <a:ln w="12700">
          <a:solidFill>
            <a:srgbClr val="FFFFFF"/>
          </a:solidFill>
        </a:ln>
      </c:spPr>
    </c:plotArea>
    <c:legend>
      <c:legendPos val="t"/>
      <c:layout>
        <c:manualLayout>
          <c:xMode val="edge"/>
          <c:yMode val="edge"/>
          <c:x val="0.14460224290145551"/>
          <c:y val="4.6874999999999986E-2"/>
          <c:w val="0.78181818181818186"/>
          <c:h val="7.7063238188976924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16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9152185718164582E-2"/>
          <c:w val="0.85968051006899893"/>
          <c:h val="0.78824598097112852"/>
        </c:manualLayout>
      </c:layout>
      <c:barChart>
        <c:barDir val="col"/>
        <c:grouping val="clustered"/>
        <c:ser>
          <c:idx val="0"/>
          <c:order val="0"/>
          <c:tx>
            <c:strRef>
              <c:f>Sheet1!$B$1</c:f>
              <c:strCache>
                <c:ptCount val="1"/>
                <c:pt idx="0">
                  <c:v>Male (N = 16,950)</c:v>
                </c:pt>
              </c:strCache>
            </c:strRef>
          </c:tx>
          <c:spPr>
            <a:gradFill flip="none" rotWithShape="1">
              <a:gsLst>
                <a:gs pos="0">
                  <a:srgbClr val="208C03"/>
                </a:gs>
                <a:gs pos="50000">
                  <a:srgbClr val="20F703"/>
                </a:gs>
                <a:gs pos="100000">
                  <a:srgbClr val="208C03"/>
                </a:gs>
              </a:gsLst>
              <a:lin ang="10800000" scaled="1"/>
              <a:tileRect/>
            </a:gradFill>
          </c:spPr>
          <c:cat>
            <c:strRef>
              <c:f>Sheet1!$A$2:$A$5</c:f>
              <c:strCache>
                <c:ptCount val="4"/>
                <c:pt idx="0">
                  <c:v>18-39</c:v>
                </c:pt>
                <c:pt idx="1">
                  <c:v>40-59</c:v>
                </c:pt>
                <c:pt idx="2">
                  <c:v>60-69</c:v>
                </c:pt>
                <c:pt idx="3">
                  <c:v>70+</c:v>
                </c:pt>
              </c:strCache>
            </c:strRef>
          </c:cat>
          <c:val>
            <c:numRef>
              <c:f>Sheet1!$B$2:$B$5</c:f>
              <c:numCache>
                <c:formatCode>General</c:formatCode>
                <c:ptCount val="4"/>
                <c:pt idx="0">
                  <c:v>15.651900000000001</c:v>
                </c:pt>
                <c:pt idx="1">
                  <c:v>52.472000000000001</c:v>
                </c:pt>
                <c:pt idx="2">
                  <c:v>30.0413</c:v>
                </c:pt>
                <c:pt idx="3">
                  <c:v>1.8348</c:v>
                </c:pt>
              </c:numCache>
            </c:numRef>
          </c:val>
        </c:ser>
        <c:ser>
          <c:idx val="1"/>
          <c:order val="1"/>
          <c:tx>
            <c:strRef>
              <c:f>Sheet1!$C$1</c:f>
              <c:strCache>
                <c:ptCount val="1"/>
                <c:pt idx="0">
                  <c:v>Female (N = 5,368)</c:v>
                </c:pt>
              </c:strCache>
            </c:strRef>
          </c:tx>
          <c:spPr>
            <a:gradFill>
              <a:gsLst>
                <a:gs pos="0">
                  <a:srgbClr val="7030A0"/>
                </a:gs>
                <a:gs pos="50000">
                  <a:srgbClr val="9933FF"/>
                </a:gs>
                <a:gs pos="100000">
                  <a:srgbClr val="7030A0"/>
                </a:gs>
              </a:gsLst>
              <a:lin ang="10800000" scaled="1"/>
            </a:gradFill>
            <a:ln>
              <a:solidFill>
                <a:schemeClr val="bg2"/>
              </a:solidFill>
            </a:ln>
          </c:spPr>
          <c:cat>
            <c:strRef>
              <c:f>Sheet1!$A$2:$A$5</c:f>
              <c:strCache>
                <c:ptCount val="4"/>
                <c:pt idx="0">
                  <c:v>18-39</c:v>
                </c:pt>
                <c:pt idx="1">
                  <c:v>40-59</c:v>
                </c:pt>
                <c:pt idx="2">
                  <c:v>60-69</c:v>
                </c:pt>
                <c:pt idx="3">
                  <c:v>70+</c:v>
                </c:pt>
              </c:strCache>
            </c:strRef>
          </c:cat>
          <c:val>
            <c:numRef>
              <c:f>Sheet1!$C$2:$C$5</c:f>
              <c:numCache>
                <c:formatCode>General</c:formatCode>
                <c:ptCount val="4"/>
                <c:pt idx="0">
                  <c:v>26.08049999999978</c:v>
                </c:pt>
                <c:pt idx="1">
                  <c:v>51.006</c:v>
                </c:pt>
                <c:pt idx="2">
                  <c:v>22.261500000000002</c:v>
                </c:pt>
                <c:pt idx="3">
                  <c:v>0.6520000000000058</c:v>
                </c:pt>
              </c:numCache>
            </c:numRef>
          </c:val>
        </c:ser>
        <c:gapWidth val="35"/>
        <c:axId val="318751104"/>
        <c:axId val="318753024"/>
      </c:barChart>
      <c:catAx>
        <c:axId val="318751104"/>
        <c:scaling>
          <c:orientation val="minMax"/>
        </c:scaling>
        <c:axPos val="b"/>
        <c:title>
          <c:tx>
            <c:rich>
              <a:bodyPr/>
              <a:lstStyle/>
              <a:p>
                <a:pPr>
                  <a:defRPr sz="1700"/>
                </a:pPr>
                <a:r>
                  <a:rPr lang="en-US" sz="1700" dirty="0" smtClean="0"/>
                  <a:t>Recipient age</a:t>
                </a:r>
                <a:endParaRPr lang="en-US" sz="1700" dirty="0"/>
              </a:p>
            </c:rich>
          </c:tx>
          <c:layout>
            <c:manualLayout>
              <c:xMode val="edge"/>
              <c:yMode val="edge"/>
              <c:x val="0.45102002183355488"/>
              <c:y val="0.93550976049868761"/>
            </c:manualLayout>
          </c:layout>
        </c:title>
        <c:numFmt formatCode="General" sourceLinked="1"/>
        <c:tickLblPos val="nextTo"/>
        <c:txPr>
          <a:bodyPr rot="0"/>
          <a:lstStyle/>
          <a:p>
            <a:pPr>
              <a:defRPr sz="1500" b="1"/>
            </a:pPr>
            <a:endParaRPr lang="en-US"/>
          </a:p>
        </c:txPr>
        <c:crossAx val="318753024"/>
        <c:crosses val="autoZero"/>
        <c:auto val="1"/>
        <c:lblAlgn val="ctr"/>
        <c:lblOffset val="100"/>
        <c:tickLblSkip val="1"/>
      </c:catAx>
      <c:valAx>
        <c:axId val="318753024"/>
        <c:scaling>
          <c:orientation val="minMax"/>
          <c:max val="60"/>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5.8898334610829805E-3"/>
              <c:y val="0.20014500236650745"/>
            </c:manualLayout>
          </c:layout>
        </c:title>
        <c:numFmt formatCode="General" sourceLinked="1"/>
        <c:tickLblPos val="nextTo"/>
        <c:txPr>
          <a:bodyPr/>
          <a:lstStyle/>
          <a:p>
            <a:pPr>
              <a:defRPr sz="1500" b="1"/>
            </a:pPr>
            <a:endParaRPr lang="en-US"/>
          </a:p>
        </c:txPr>
        <c:crossAx val="318751104"/>
        <c:crosses val="autoZero"/>
        <c:crossBetween val="between"/>
        <c:majorUnit val="10"/>
      </c:valAx>
      <c:spPr>
        <a:solidFill>
          <a:schemeClr val="bg2"/>
        </a:solidFill>
        <a:ln>
          <a:solidFill>
            <a:schemeClr val="tx1"/>
          </a:solidFill>
        </a:ln>
      </c:spPr>
    </c:plotArea>
    <c:legend>
      <c:legendPos val="r"/>
      <c:layout>
        <c:manualLayout>
          <c:xMode val="edge"/>
          <c:yMode val="edge"/>
          <c:x val="0.60914454277286134"/>
          <c:y val="9.6001678068929966E-2"/>
          <c:w val="0.30002798875804737"/>
          <c:h val="0.21556471456693183"/>
        </c:manualLayout>
      </c:layout>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16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80123088780569096"/>
        </c:manualLayout>
      </c:layout>
      <c:barChart>
        <c:barDir val="col"/>
        <c:grouping val="stacked"/>
        <c:ser>
          <c:idx val="0"/>
          <c:order val="0"/>
          <c:tx>
            <c:strRef>
              <c:f>Sheet1!$B$1</c:f>
              <c:strCache>
                <c:ptCount val="1"/>
                <c:pt idx="0">
                  <c:v>LVAD</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strRef>
              <c:f>Sheet1!$A$2:$A$8</c:f>
              <c:strCache>
                <c:ptCount val="7"/>
                <c:pt idx="0">
                  <c:v>18-39</c:v>
                </c:pt>
                <c:pt idx="1">
                  <c:v>40-59</c:v>
                </c:pt>
                <c:pt idx="2">
                  <c:v>60-69</c:v>
                </c:pt>
                <c:pt idx="4">
                  <c:v>18-39</c:v>
                </c:pt>
                <c:pt idx="5">
                  <c:v>40-59</c:v>
                </c:pt>
                <c:pt idx="6">
                  <c:v>60-69</c:v>
                </c:pt>
              </c:strCache>
            </c:strRef>
          </c:cat>
          <c:val>
            <c:numRef>
              <c:f>Sheet1!$B$2:$B$8</c:f>
              <c:numCache>
                <c:formatCode>General</c:formatCode>
                <c:ptCount val="7"/>
                <c:pt idx="0">
                  <c:v>19.329896999999999</c:v>
                </c:pt>
                <c:pt idx="1">
                  <c:v>19.711970999999998</c:v>
                </c:pt>
                <c:pt idx="2">
                  <c:v>14.081996</c:v>
                </c:pt>
                <c:pt idx="4">
                  <c:v>25.977654000000001</c:v>
                </c:pt>
                <c:pt idx="5">
                  <c:v>32.404827999999995</c:v>
                </c:pt>
                <c:pt idx="6">
                  <c:v>34.688347</c:v>
                </c:pt>
              </c:numCache>
            </c:numRef>
          </c:val>
        </c:ser>
        <c:ser>
          <c:idx val="1"/>
          <c:order val="1"/>
          <c:tx>
            <c:strRef>
              <c:f>Sheet1!$C$1</c:f>
              <c:strCache>
                <c:ptCount val="1"/>
                <c:pt idx="0">
                  <c:v>RVAD</c:v>
                </c:pt>
              </c:strCache>
            </c:strRef>
          </c:tx>
          <c:spPr>
            <a:gradFill>
              <a:gsLst>
                <a:gs pos="0">
                  <a:srgbClr val="C00000"/>
                </a:gs>
                <a:gs pos="50000">
                  <a:srgbClr val="FF0000"/>
                </a:gs>
                <a:gs pos="100000">
                  <a:srgbClr val="C00000"/>
                </a:gs>
              </a:gsLst>
              <a:lin ang="10800000" scaled="1"/>
            </a:gradFill>
            <a:ln>
              <a:solidFill>
                <a:srgbClr val="000000"/>
              </a:solidFill>
            </a:ln>
          </c:spPr>
          <c:cat>
            <c:strRef>
              <c:f>Sheet1!$A$2:$A$8</c:f>
              <c:strCache>
                <c:ptCount val="7"/>
                <c:pt idx="0">
                  <c:v>18-39</c:v>
                </c:pt>
                <c:pt idx="1">
                  <c:v>40-59</c:v>
                </c:pt>
                <c:pt idx="2">
                  <c:v>60-69</c:v>
                </c:pt>
                <c:pt idx="4">
                  <c:v>18-39</c:v>
                </c:pt>
                <c:pt idx="5">
                  <c:v>40-59</c:v>
                </c:pt>
                <c:pt idx="6">
                  <c:v>60-69</c:v>
                </c:pt>
              </c:strCache>
            </c:strRef>
          </c:cat>
          <c:val>
            <c:numRef>
              <c:f>Sheet1!$C$2:$C$8</c:f>
              <c:numCache>
                <c:formatCode>General</c:formatCode>
                <c:ptCount val="7"/>
                <c:pt idx="0">
                  <c:v>0.25773199999999996</c:v>
                </c:pt>
                <c:pt idx="1">
                  <c:v>0.27002700000000002</c:v>
                </c:pt>
                <c:pt idx="2">
                  <c:v>0.71301199999999998</c:v>
                </c:pt>
                <c:pt idx="4">
                  <c:v>0.27933000000000002</c:v>
                </c:pt>
                <c:pt idx="5">
                  <c:v>0.27855200000000002</c:v>
                </c:pt>
                <c:pt idx="6">
                  <c:v>0.2710030000000001</c:v>
                </c:pt>
              </c:numCache>
            </c:numRef>
          </c:val>
        </c:ser>
        <c:ser>
          <c:idx val="2"/>
          <c:order val="2"/>
          <c:tx>
            <c:strRef>
              <c:f>Sheet1!$D$1</c:f>
              <c:strCache>
                <c:ptCount val="1"/>
                <c:pt idx="0">
                  <c:v>LVAD+RVAD</c:v>
                </c:pt>
              </c:strCache>
            </c:strRef>
          </c:tx>
          <c:spPr>
            <a:gradFill>
              <a:gsLst>
                <a:gs pos="0">
                  <a:srgbClr val="B8B400"/>
                </a:gs>
                <a:gs pos="50000">
                  <a:srgbClr val="FFFF00"/>
                </a:gs>
                <a:gs pos="100000">
                  <a:srgbClr val="B8B400"/>
                </a:gs>
              </a:gsLst>
              <a:lin ang="10800000" scaled="1"/>
            </a:gradFill>
            <a:ln>
              <a:solidFill>
                <a:srgbClr val="000000"/>
              </a:solidFill>
            </a:ln>
          </c:spPr>
          <c:cat>
            <c:strRef>
              <c:f>Sheet1!$A$2:$A$8</c:f>
              <c:strCache>
                <c:ptCount val="7"/>
                <c:pt idx="0">
                  <c:v>18-39</c:v>
                </c:pt>
                <c:pt idx="1">
                  <c:v>40-59</c:v>
                </c:pt>
                <c:pt idx="2">
                  <c:v>60-69</c:v>
                </c:pt>
                <c:pt idx="4">
                  <c:v>18-39</c:v>
                </c:pt>
                <c:pt idx="5">
                  <c:v>40-59</c:v>
                </c:pt>
                <c:pt idx="6">
                  <c:v>60-69</c:v>
                </c:pt>
              </c:strCache>
            </c:strRef>
          </c:cat>
          <c:val>
            <c:numRef>
              <c:f>Sheet1!$D$2:$D$8</c:f>
              <c:numCache>
                <c:formatCode>General</c:formatCode>
                <c:ptCount val="7"/>
                <c:pt idx="0">
                  <c:v>5.4123710000000003</c:v>
                </c:pt>
                <c:pt idx="1">
                  <c:v>2.8802879999999997</c:v>
                </c:pt>
                <c:pt idx="2">
                  <c:v>1.2477719999999892</c:v>
                </c:pt>
                <c:pt idx="4">
                  <c:v>4.4692740000000004</c:v>
                </c:pt>
                <c:pt idx="5">
                  <c:v>3.8068709999999739</c:v>
                </c:pt>
                <c:pt idx="6">
                  <c:v>2.1680220000000001</c:v>
                </c:pt>
              </c:numCache>
            </c:numRef>
          </c:val>
        </c:ser>
        <c:ser>
          <c:idx val="3"/>
          <c:order val="3"/>
          <c:tx>
            <c:strRef>
              <c:f>Sheet1!$E$1</c:f>
              <c:strCache>
                <c:ptCount val="1"/>
                <c:pt idx="0">
                  <c:v>TAH</c:v>
                </c:pt>
              </c:strCache>
            </c:strRef>
          </c:tx>
          <c:spPr>
            <a:gradFill>
              <a:gsLst>
                <a:gs pos="0">
                  <a:srgbClr val="008080"/>
                </a:gs>
                <a:gs pos="50000">
                  <a:srgbClr val="00FFFF"/>
                </a:gs>
                <a:gs pos="100000">
                  <a:srgbClr val="008080"/>
                </a:gs>
              </a:gsLst>
              <a:lin ang="10800000" scaled="1"/>
            </a:gradFill>
            <a:ln>
              <a:solidFill>
                <a:srgbClr val="000000"/>
              </a:solidFill>
            </a:ln>
          </c:spPr>
          <c:cat>
            <c:strRef>
              <c:f>Sheet1!$A$2:$A$8</c:f>
              <c:strCache>
                <c:ptCount val="7"/>
                <c:pt idx="0">
                  <c:v>18-39</c:v>
                </c:pt>
                <c:pt idx="1">
                  <c:v>40-59</c:v>
                </c:pt>
                <c:pt idx="2">
                  <c:v>60-69</c:v>
                </c:pt>
                <c:pt idx="4">
                  <c:v>18-39</c:v>
                </c:pt>
                <c:pt idx="5">
                  <c:v>40-59</c:v>
                </c:pt>
                <c:pt idx="6">
                  <c:v>60-69</c:v>
                </c:pt>
              </c:strCache>
            </c:strRef>
          </c:cat>
          <c:val>
            <c:numRef>
              <c:f>Sheet1!$E$2:$E$8</c:f>
              <c:numCache>
                <c:formatCode>General</c:formatCode>
                <c:ptCount val="7"/>
                <c:pt idx="0">
                  <c:v>0.51546399999999293</c:v>
                </c:pt>
                <c:pt idx="1">
                  <c:v>0.63006300000000004</c:v>
                </c:pt>
                <c:pt idx="2">
                  <c:v>0</c:v>
                </c:pt>
                <c:pt idx="4">
                  <c:v>1.9553069999999999</c:v>
                </c:pt>
                <c:pt idx="5">
                  <c:v>1.5784590000000001</c:v>
                </c:pt>
                <c:pt idx="6">
                  <c:v>0.94850900000000005</c:v>
                </c:pt>
              </c:numCache>
            </c:numRef>
          </c:val>
        </c:ser>
        <c:gapWidth val="35"/>
        <c:overlap val="100"/>
        <c:axId val="318825600"/>
        <c:axId val="318827136"/>
      </c:barChart>
      <c:catAx>
        <c:axId val="318825600"/>
        <c:scaling>
          <c:orientation val="minMax"/>
        </c:scaling>
        <c:axPos val="b"/>
        <c:numFmt formatCode="General" sourceLinked="1"/>
        <c:tickLblPos val="nextTo"/>
        <c:txPr>
          <a:bodyPr rot="0"/>
          <a:lstStyle/>
          <a:p>
            <a:pPr>
              <a:defRPr sz="1500" b="1"/>
            </a:pPr>
            <a:endParaRPr lang="en-US"/>
          </a:p>
        </c:txPr>
        <c:crossAx val="318827136"/>
        <c:crosses val="autoZero"/>
        <c:auto val="1"/>
        <c:lblAlgn val="ctr"/>
        <c:lblOffset val="100"/>
        <c:tickLblSkip val="1"/>
      </c:catAx>
      <c:valAx>
        <c:axId val="318827136"/>
        <c:scaling>
          <c:orientation val="minMax"/>
          <c:max val="5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title>
        <c:numFmt formatCode="General" sourceLinked="1"/>
        <c:tickLblPos val="nextTo"/>
        <c:txPr>
          <a:bodyPr/>
          <a:lstStyle/>
          <a:p>
            <a:pPr>
              <a:defRPr sz="1500" b="1"/>
            </a:pPr>
            <a:endParaRPr lang="en-US"/>
          </a:p>
        </c:txPr>
        <c:crossAx val="318825600"/>
        <c:crosses val="autoZero"/>
        <c:crossBetween val="between"/>
        <c:majorUnit val="10"/>
      </c:valAx>
      <c:spPr>
        <a:solidFill>
          <a:schemeClr val="bg2"/>
        </a:solidFill>
        <a:ln>
          <a:solidFill>
            <a:schemeClr val="tx1"/>
          </a:solidFill>
        </a:ln>
      </c:spPr>
    </c:plotArea>
    <c:legend>
      <c:legendPos val="r"/>
      <c:layout>
        <c:manualLayout>
          <c:xMode val="edge"/>
          <c:yMode val="edge"/>
          <c:x val="0.1603111281443802"/>
          <c:y val="8.2465040230626896E-2"/>
          <c:w val="0.151410122407269"/>
          <c:h val="0.23479368357644176"/>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6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912479966552854E-2"/>
          <c:y val="3.2083072949215148E-2"/>
          <c:w val="0.88431665621443334"/>
          <c:h val="0.8030994042411419"/>
        </c:manualLayout>
      </c:layout>
      <c:barChart>
        <c:barDir val="col"/>
        <c:grouping val="stacked"/>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strRef>
              <c:f>Sheet1!$A$2:$A$10</c:f>
              <c:strCache>
                <c:ptCount val="9"/>
                <c:pt idx="0">
                  <c:v>18-39</c:v>
                </c:pt>
                <c:pt idx="1">
                  <c:v>40-59</c:v>
                </c:pt>
                <c:pt idx="2">
                  <c:v>60-69</c:v>
                </c:pt>
                <c:pt idx="3">
                  <c:v>70+</c:v>
                </c:pt>
                <c:pt idx="5">
                  <c:v>18-39</c:v>
                </c:pt>
                <c:pt idx="6">
                  <c:v>40-59</c:v>
                </c:pt>
                <c:pt idx="7">
                  <c:v>60-69</c:v>
                </c:pt>
                <c:pt idx="8">
                  <c:v>70+</c:v>
                </c:pt>
              </c:strCache>
            </c:strRef>
          </c:cat>
          <c:val>
            <c:numRef>
              <c:f>Sheet1!$B$2:$B$10</c:f>
              <c:numCache>
                <c:formatCode>General</c:formatCode>
                <c:ptCount val="9"/>
                <c:pt idx="0">
                  <c:v>5</c:v>
                </c:pt>
                <c:pt idx="1">
                  <c:v>22</c:v>
                </c:pt>
                <c:pt idx="2">
                  <c:v>10</c:v>
                </c:pt>
                <c:pt idx="5">
                  <c:v>9</c:v>
                </c:pt>
                <c:pt idx="6">
                  <c:v>52</c:v>
                </c:pt>
                <c:pt idx="7">
                  <c:v>32</c:v>
                </c:pt>
                <c:pt idx="8">
                  <c:v>1</c:v>
                </c:pt>
              </c:numCache>
            </c:numRef>
          </c:val>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cat>
            <c:strRef>
              <c:f>Sheet1!$A$2:$A$10</c:f>
              <c:strCache>
                <c:ptCount val="9"/>
                <c:pt idx="0">
                  <c:v>18-39</c:v>
                </c:pt>
                <c:pt idx="1">
                  <c:v>40-59</c:v>
                </c:pt>
                <c:pt idx="2">
                  <c:v>60-69</c:v>
                </c:pt>
                <c:pt idx="3">
                  <c:v>70+</c:v>
                </c:pt>
                <c:pt idx="5">
                  <c:v>18-39</c:v>
                </c:pt>
                <c:pt idx="6">
                  <c:v>40-59</c:v>
                </c:pt>
                <c:pt idx="7">
                  <c:v>60-69</c:v>
                </c:pt>
                <c:pt idx="8">
                  <c:v>70+</c:v>
                </c:pt>
              </c:strCache>
            </c:strRef>
          </c:cat>
          <c:val>
            <c:numRef>
              <c:f>Sheet1!$C$2:$C$10</c:f>
              <c:numCache>
                <c:formatCode>General</c:formatCode>
                <c:ptCount val="9"/>
                <c:pt idx="0">
                  <c:v>1</c:v>
                </c:pt>
                <c:pt idx="1">
                  <c:v>3</c:v>
                </c:pt>
                <c:pt idx="2">
                  <c:v>1</c:v>
                </c:pt>
                <c:pt idx="5">
                  <c:v>4</c:v>
                </c:pt>
                <c:pt idx="6">
                  <c:v>15</c:v>
                </c:pt>
                <c:pt idx="7">
                  <c:v>2</c:v>
                </c:pt>
                <c:pt idx="8">
                  <c:v>0</c:v>
                </c:pt>
              </c:numCache>
            </c:numRef>
          </c:val>
        </c:ser>
        <c:ser>
          <c:idx val="2"/>
          <c:order val="2"/>
          <c:tx>
            <c:strRef>
              <c:f>Sheet1!$D$1</c:f>
              <c:strCache>
                <c:ptCount val="1"/>
                <c:pt idx="0">
                  <c:v>Heart-Kidney-Liver</c:v>
                </c:pt>
              </c:strCache>
            </c:strRef>
          </c:tx>
          <c:spPr>
            <a:gradFill>
              <a:gsLst>
                <a:gs pos="0">
                  <a:srgbClr val="C00000"/>
                </a:gs>
                <a:gs pos="50000">
                  <a:srgbClr val="FF0000"/>
                </a:gs>
                <a:gs pos="100000">
                  <a:srgbClr val="C00000"/>
                </a:gs>
              </a:gsLst>
              <a:lin ang="10800000" scaled="1"/>
            </a:gradFill>
            <a:ln>
              <a:solidFill>
                <a:srgbClr val="000000"/>
              </a:solidFill>
            </a:ln>
          </c:spPr>
          <c:cat>
            <c:strRef>
              <c:f>Sheet1!$A$2:$A$10</c:f>
              <c:strCache>
                <c:ptCount val="9"/>
                <c:pt idx="0">
                  <c:v>18-39</c:v>
                </c:pt>
                <c:pt idx="1">
                  <c:v>40-59</c:v>
                </c:pt>
                <c:pt idx="2">
                  <c:v>60-69</c:v>
                </c:pt>
                <c:pt idx="3">
                  <c:v>70+</c:v>
                </c:pt>
                <c:pt idx="5">
                  <c:v>18-39</c:v>
                </c:pt>
                <c:pt idx="6">
                  <c:v>40-59</c:v>
                </c:pt>
                <c:pt idx="7">
                  <c:v>60-69</c:v>
                </c:pt>
                <c:pt idx="8">
                  <c:v>70+</c:v>
                </c:pt>
              </c:strCache>
            </c:strRef>
          </c:cat>
          <c:val>
            <c:numRef>
              <c:f>Sheet1!$D$2:$D$10</c:f>
              <c:numCache>
                <c:formatCode>General</c:formatCode>
                <c:ptCount val="9"/>
                <c:pt idx="0">
                  <c:v>0</c:v>
                </c:pt>
                <c:pt idx="1">
                  <c:v>0</c:v>
                </c:pt>
                <c:pt idx="2">
                  <c:v>1</c:v>
                </c:pt>
                <c:pt idx="5">
                  <c:v>0</c:v>
                </c:pt>
                <c:pt idx="6">
                  <c:v>2</c:v>
                </c:pt>
                <c:pt idx="7">
                  <c:v>0</c:v>
                </c:pt>
                <c:pt idx="8">
                  <c:v>0</c:v>
                </c:pt>
              </c:numCache>
            </c:numRef>
          </c:val>
        </c:ser>
        <c:gapWidth val="35"/>
        <c:overlap val="100"/>
        <c:axId val="236259200"/>
        <c:axId val="236260736"/>
      </c:barChart>
      <c:catAx>
        <c:axId val="236259200"/>
        <c:scaling>
          <c:orientation val="minMax"/>
        </c:scaling>
        <c:axPos val="b"/>
        <c:numFmt formatCode="General" sourceLinked="1"/>
        <c:tickLblPos val="nextTo"/>
        <c:txPr>
          <a:bodyPr rot="0"/>
          <a:lstStyle/>
          <a:p>
            <a:pPr>
              <a:defRPr sz="1500" b="1"/>
            </a:pPr>
            <a:endParaRPr lang="en-US"/>
          </a:p>
        </c:txPr>
        <c:crossAx val="236260736"/>
        <c:crosses val="autoZero"/>
        <c:auto val="1"/>
        <c:lblAlgn val="ctr"/>
        <c:lblOffset val="100"/>
        <c:tickLblSkip val="1"/>
      </c:catAx>
      <c:valAx>
        <c:axId val="236260736"/>
        <c:scaling>
          <c:orientation val="minMax"/>
          <c:max val="80"/>
          <c:min val="0"/>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General" sourceLinked="1"/>
        <c:tickLblPos val="nextTo"/>
        <c:txPr>
          <a:bodyPr/>
          <a:lstStyle/>
          <a:p>
            <a:pPr>
              <a:defRPr sz="1500" b="1"/>
            </a:pPr>
            <a:endParaRPr lang="en-US"/>
          </a:p>
        </c:txPr>
        <c:crossAx val="236259200"/>
        <c:crosses val="autoZero"/>
        <c:crossBetween val="between"/>
        <c:majorUnit val="20"/>
      </c:valAx>
      <c:spPr>
        <a:solidFill>
          <a:schemeClr val="bg2"/>
        </a:solidFill>
        <a:ln>
          <a:solidFill>
            <a:schemeClr val="tx1"/>
          </a:solidFill>
        </a:ln>
      </c:spPr>
    </c:plotArea>
    <c:legend>
      <c:legendPos val="t"/>
      <c:layout>
        <c:manualLayout>
          <c:xMode val="edge"/>
          <c:yMode val="edge"/>
          <c:x val="9.5523540752097874E-2"/>
          <c:y val="0.11475409836065574"/>
          <c:w val="0.52134229902678098"/>
          <c:h val="0.13101329546921511"/>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6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3870648244441246E-2"/>
          <c:y val="3.0806501910033542E-2"/>
          <c:w val="0.88478627671541055"/>
          <c:h val="0.80582989007562811"/>
        </c:manualLayout>
      </c:layout>
      <c:bubbleChart>
        <c:ser>
          <c:idx val="0"/>
          <c:order val="0"/>
          <c:tx>
            <c:strRef>
              <c:f>Sheet1!$C$1</c:f>
              <c:strCache>
                <c:ptCount val="1"/>
                <c:pt idx="0">
                  <c:v>N</c:v>
                </c:pt>
              </c:strCache>
            </c:strRef>
          </c:tx>
          <c:spPr>
            <a:solidFill>
              <a:srgbClr val="00FF00"/>
            </a:solidFill>
            <a:ln>
              <a:noFill/>
            </a:ln>
          </c:spPr>
          <c:xVal>
            <c:numRef>
              <c:f>Sheet1!$A$2:$A$2806</c:f>
              <c:numCache>
                <c:formatCode>General</c:formatCode>
                <c:ptCount val="2805"/>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20</c:v>
                </c:pt>
                <c:pt idx="128">
                  <c:v>20</c:v>
                </c:pt>
                <c:pt idx="129">
                  <c:v>20</c:v>
                </c:pt>
                <c:pt idx="130">
                  <c:v>20</c:v>
                </c:pt>
                <c:pt idx="131">
                  <c:v>20</c:v>
                </c:pt>
                <c:pt idx="132">
                  <c:v>20</c:v>
                </c:pt>
                <c:pt idx="133">
                  <c:v>20</c:v>
                </c:pt>
                <c:pt idx="134">
                  <c:v>20</c:v>
                </c:pt>
                <c:pt idx="135">
                  <c:v>20</c:v>
                </c:pt>
                <c:pt idx="136">
                  <c:v>20</c:v>
                </c:pt>
                <c:pt idx="137">
                  <c:v>21</c:v>
                </c:pt>
                <c:pt idx="138">
                  <c:v>21</c:v>
                </c:pt>
                <c:pt idx="139">
                  <c:v>21</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21</c:v>
                </c:pt>
                <c:pt idx="175">
                  <c:v>21</c:v>
                </c:pt>
                <c:pt idx="176">
                  <c:v>21</c:v>
                </c:pt>
                <c:pt idx="177">
                  <c:v>21</c:v>
                </c:pt>
                <c:pt idx="178">
                  <c:v>21</c:v>
                </c:pt>
                <c:pt idx="179">
                  <c:v>21</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23</c:v>
                </c:pt>
                <c:pt idx="222">
                  <c:v>23</c:v>
                </c:pt>
                <c:pt idx="223">
                  <c:v>23</c:v>
                </c:pt>
                <c:pt idx="224">
                  <c:v>23</c:v>
                </c:pt>
                <c:pt idx="225">
                  <c:v>23</c:v>
                </c:pt>
                <c:pt idx="226">
                  <c:v>23</c:v>
                </c:pt>
                <c:pt idx="227">
                  <c:v>23</c:v>
                </c:pt>
                <c:pt idx="228">
                  <c:v>23</c:v>
                </c:pt>
                <c:pt idx="229">
                  <c:v>23</c:v>
                </c:pt>
                <c:pt idx="230">
                  <c:v>23</c:v>
                </c:pt>
                <c:pt idx="231">
                  <c:v>23</c:v>
                </c:pt>
                <c:pt idx="232">
                  <c:v>23</c:v>
                </c:pt>
                <c:pt idx="233">
                  <c:v>23</c:v>
                </c:pt>
                <c:pt idx="234">
                  <c:v>23</c:v>
                </c:pt>
                <c:pt idx="235">
                  <c:v>23</c:v>
                </c:pt>
                <c:pt idx="236">
                  <c:v>23</c:v>
                </c:pt>
                <c:pt idx="237">
                  <c:v>23</c:v>
                </c:pt>
                <c:pt idx="238">
                  <c:v>23</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23</c:v>
                </c:pt>
                <c:pt idx="259">
                  <c:v>23</c:v>
                </c:pt>
                <c:pt idx="260">
                  <c:v>23</c:v>
                </c:pt>
                <c:pt idx="261">
                  <c:v>23</c:v>
                </c:pt>
                <c:pt idx="262">
                  <c:v>23</c:v>
                </c:pt>
                <c:pt idx="263">
                  <c:v>23</c:v>
                </c:pt>
                <c:pt idx="264">
                  <c:v>23</c:v>
                </c:pt>
                <c:pt idx="265">
                  <c:v>23</c:v>
                </c:pt>
                <c:pt idx="266">
                  <c:v>23</c:v>
                </c:pt>
                <c:pt idx="267">
                  <c:v>24</c:v>
                </c:pt>
                <c:pt idx="268">
                  <c:v>24</c:v>
                </c:pt>
                <c:pt idx="269">
                  <c:v>24</c:v>
                </c:pt>
                <c:pt idx="270">
                  <c:v>24</c:v>
                </c:pt>
                <c:pt idx="271">
                  <c:v>24</c:v>
                </c:pt>
                <c:pt idx="272">
                  <c:v>24</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26</c:v>
                </c:pt>
                <c:pt idx="359">
                  <c:v>26</c:v>
                </c:pt>
                <c:pt idx="360">
                  <c:v>26</c:v>
                </c:pt>
                <c:pt idx="361">
                  <c:v>26</c:v>
                </c:pt>
                <c:pt idx="362">
                  <c:v>26</c:v>
                </c:pt>
                <c:pt idx="363">
                  <c:v>26</c:v>
                </c:pt>
                <c:pt idx="364">
                  <c:v>26</c:v>
                </c:pt>
                <c:pt idx="365">
                  <c:v>26</c:v>
                </c:pt>
                <c:pt idx="366">
                  <c:v>26</c:v>
                </c:pt>
                <c:pt idx="367">
                  <c:v>26</c:v>
                </c:pt>
                <c:pt idx="368">
                  <c:v>26</c:v>
                </c:pt>
                <c:pt idx="369">
                  <c:v>26</c:v>
                </c:pt>
                <c:pt idx="370">
                  <c:v>26</c:v>
                </c:pt>
                <c:pt idx="371">
                  <c:v>26</c:v>
                </c:pt>
                <c:pt idx="372">
                  <c:v>26</c:v>
                </c:pt>
                <c:pt idx="373">
                  <c:v>26</c:v>
                </c:pt>
                <c:pt idx="374">
                  <c:v>26</c:v>
                </c:pt>
                <c:pt idx="375">
                  <c:v>26</c:v>
                </c:pt>
                <c:pt idx="376">
                  <c:v>26</c:v>
                </c:pt>
                <c:pt idx="377">
                  <c:v>26</c:v>
                </c:pt>
                <c:pt idx="378">
                  <c:v>26</c:v>
                </c:pt>
                <c:pt idx="379">
                  <c:v>26</c:v>
                </c:pt>
                <c:pt idx="380">
                  <c:v>26</c:v>
                </c:pt>
                <c:pt idx="381">
                  <c:v>26</c:v>
                </c:pt>
                <c:pt idx="382">
                  <c:v>26</c:v>
                </c:pt>
                <c:pt idx="383">
                  <c:v>26</c:v>
                </c:pt>
                <c:pt idx="384">
                  <c:v>26</c:v>
                </c:pt>
                <c:pt idx="385">
                  <c:v>26</c:v>
                </c:pt>
                <c:pt idx="386">
                  <c:v>26</c:v>
                </c:pt>
                <c:pt idx="387">
                  <c:v>26</c:v>
                </c:pt>
                <c:pt idx="388">
                  <c:v>26</c:v>
                </c:pt>
                <c:pt idx="389">
                  <c:v>26</c:v>
                </c:pt>
                <c:pt idx="390">
                  <c:v>26</c:v>
                </c:pt>
                <c:pt idx="391">
                  <c:v>26</c:v>
                </c:pt>
                <c:pt idx="392">
                  <c:v>26</c:v>
                </c:pt>
                <c:pt idx="393">
                  <c:v>26</c:v>
                </c:pt>
                <c:pt idx="394">
                  <c:v>26</c:v>
                </c:pt>
                <c:pt idx="395">
                  <c:v>26</c:v>
                </c:pt>
                <c:pt idx="396">
                  <c:v>26</c:v>
                </c:pt>
                <c:pt idx="397">
                  <c:v>26</c:v>
                </c:pt>
                <c:pt idx="398">
                  <c:v>26</c:v>
                </c:pt>
                <c:pt idx="399">
                  <c:v>26</c:v>
                </c:pt>
                <c:pt idx="400">
                  <c:v>26</c:v>
                </c:pt>
                <c:pt idx="401">
                  <c:v>26</c:v>
                </c:pt>
                <c:pt idx="402">
                  <c:v>27</c:v>
                </c:pt>
                <c:pt idx="403">
                  <c:v>27</c:v>
                </c:pt>
                <c:pt idx="404">
                  <c:v>27</c:v>
                </c:pt>
                <c:pt idx="405">
                  <c:v>27</c:v>
                </c:pt>
                <c:pt idx="406">
                  <c:v>27</c:v>
                </c:pt>
                <c:pt idx="407">
                  <c:v>27</c:v>
                </c:pt>
                <c:pt idx="408">
                  <c:v>27</c:v>
                </c:pt>
                <c:pt idx="409">
                  <c:v>27</c:v>
                </c:pt>
                <c:pt idx="410">
                  <c:v>27</c:v>
                </c:pt>
                <c:pt idx="411">
                  <c:v>27</c:v>
                </c:pt>
                <c:pt idx="412">
                  <c:v>27</c:v>
                </c:pt>
                <c:pt idx="413">
                  <c:v>27</c:v>
                </c:pt>
                <c:pt idx="414">
                  <c:v>27</c:v>
                </c:pt>
                <c:pt idx="415">
                  <c:v>27</c:v>
                </c:pt>
                <c:pt idx="416">
                  <c:v>27</c:v>
                </c:pt>
                <c:pt idx="417">
                  <c:v>27</c:v>
                </c:pt>
                <c:pt idx="418">
                  <c:v>27</c:v>
                </c:pt>
                <c:pt idx="419">
                  <c:v>27</c:v>
                </c:pt>
                <c:pt idx="420">
                  <c:v>27</c:v>
                </c:pt>
                <c:pt idx="421">
                  <c:v>27</c:v>
                </c:pt>
                <c:pt idx="422">
                  <c:v>27</c:v>
                </c:pt>
                <c:pt idx="423">
                  <c:v>27</c:v>
                </c:pt>
                <c:pt idx="424">
                  <c:v>27</c:v>
                </c:pt>
                <c:pt idx="425">
                  <c:v>27</c:v>
                </c:pt>
                <c:pt idx="426">
                  <c:v>27</c:v>
                </c:pt>
                <c:pt idx="427">
                  <c:v>27</c:v>
                </c:pt>
                <c:pt idx="428">
                  <c:v>27</c:v>
                </c:pt>
                <c:pt idx="429">
                  <c:v>27</c:v>
                </c:pt>
                <c:pt idx="430">
                  <c:v>27</c:v>
                </c:pt>
                <c:pt idx="431">
                  <c:v>27</c:v>
                </c:pt>
                <c:pt idx="432">
                  <c:v>27</c:v>
                </c:pt>
                <c:pt idx="433">
                  <c:v>27</c:v>
                </c:pt>
                <c:pt idx="434">
                  <c:v>27</c:v>
                </c:pt>
                <c:pt idx="435">
                  <c:v>27</c:v>
                </c:pt>
                <c:pt idx="436">
                  <c:v>27</c:v>
                </c:pt>
                <c:pt idx="437">
                  <c:v>27</c:v>
                </c:pt>
                <c:pt idx="438">
                  <c:v>27</c:v>
                </c:pt>
                <c:pt idx="439">
                  <c:v>27</c:v>
                </c:pt>
                <c:pt idx="440">
                  <c:v>27</c:v>
                </c:pt>
                <c:pt idx="441">
                  <c:v>27</c:v>
                </c:pt>
                <c:pt idx="442">
                  <c:v>27</c:v>
                </c:pt>
                <c:pt idx="443">
                  <c:v>27</c:v>
                </c:pt>
                <c:pt idx="444">
                  <c:v>27</c:v>
                </c:pt>
                <c:pt idx="445">
                  <c:v>27</c:v>
                </c:pt>
                <c:pt idx="446">
                  <c:v>27</c:v>
                </c:pt>
                <c:pt idx="447">
                  <c:v>28</c:v>
                </c:pt>
                <c:pt idx="448">
                  <c:v>28</c:v>
                </c:pt>
                <c:pt idx="449">
                  <c:v>28</c:v>
                </c:pt>
                <c:pt idx="450">
                  <c:v>28</c:v>
                </c:pt>
                <c:pt idx="451">
                  <c:v>28</c:v>
                </c:pt>
                <c:pt idx="452">
                  <c:v>28</c:v>
                </c:pt>
                <c:pt idx="453">
                  <c:v>28</c:v>
                </c:pt>
                <c:pt idx="454">
                  <c:v>28</c:v>
                </c:pt>
                <c:pt idx="455">
                  <c:v>28</c:v>
                </c:pt>
                <c:pt idx="456">
                  <c:v>28</c:v>
                </c:pt>
                <c:pt idx="457">
                  <c:v>28</c:v>
                </c:pt>
                <c:pt idx="458">
                  <c:v>28</c:v>
                </c:pt>
                <c:pt idx="459">
                  <c:v>28</c:v>
                </c:pt>
                <c:pt idx="460">
                  <c:v>28</c:v>
                </c:pt>
                <c:pt idx="461">
                  <c:v>28</c:v>
                </c:pt>
                <c:pt idx="462">
                  <c:v>28</c:v>
                </c:pt>
                <c:pt idx="463">
                  <c:v>28</c:v>
                </c:pt>
                <c:pt idx="464">
                  <c:v>28</c:v>
                </c:pt>
                <c:pt idx="465">
                  <c:v>28</c:v>
                </c:pt>
                <c:pt idx="466">
                  <c:v>28</c:v>
                </c:pt>
                <c:pt idx="467">
                  <c:v>28</c:v>
                </c:pt>
                <c:pt idx="468">
                  <c:v>28</c:v>
                </c:pt>
                <c:pt idx="469">
                  <c:v>28</c:v>
                </c:pt>
                <c:pt idx="470">
                  <c:v>28</c:v>
                </c:pt>
                <c:pt idx="471">
                  <c:v>28</c:v>
                </c:pt>
                <c:pt idx="472">
                  <c:v>28</c:v>
                </c:pt>
                <c:pt idx="473">
                  <c:v>28</c:v>
                </c:pt>
                <c:pt idx="474">
                  <c:v>28</c:v>
                </c:pt>
                <c:pt idx="475">
                  <c:v>28</c:v>
                </c:pt>
                <c:pt idx="476">
                  <c:v>28</c:v>
                </c:pt>
                <c:pt idx="477">
                  <c:v>28</c:v>
                </c:pt>
                <c:pt idx="478">
                  <c:v>28</c:v>
                </c:pt>
                <c:pt idx="479">
                  <c:v>28</c:v>
                </c:pt>
                <c:pt idx="480">
                  <c:v>28</c:v>
                </c:pt>
                <c:pt idx="481">
                  <c:v>28</c:v>
                </c:pt>
                <c:pt idx="482">
                  <c:v>28</c:v>
                </c:pt>
                <c:pt idx="483">
                  <c:v>28</c:v>
                </c:pt>
                <c:pt idx="484">
                  <c:v>28</c:v>
                </c:pt>
                <c:pt idx="485">
                  <c:v>28</c:v>
                </c:pt>
                <c:pt idx="486">
                  <c:v>28</c:v>
                </c:pt>
                <c:pt idx="487">
                  <c:v>28</c:v>
                </c:pt>
                <c:pt idx="488">
                  <c:v>28</c:v>
                </c:pt>
                <c:pt idx="489">
                  <c:v>28</c:v>
                </c:pt>
                <c:pt idx="490">
                  <c:v>28</c:v>
                </c:pt>
                <c:pt idx="491">
                  <c:v>28</c:v>
                </c:pt>
                <c:pt idx="492">
                  <c:v>28</c:v>
                </c:pt>
                <c:pt idx="493">
                  <c:v>29</c:v>
                </c:pt>
                <c:pt idx="494">
                  <c:v>29</c:v>
                </c:pt>
                <c:pt idx="495">
                  <c:v>29</c:v>
                </c:pt>
                <c:pt idx="496">
                  <c:v>29</c:v>
                </c:pt>
                <c:pt idx="497">
                  <c:v>29</c:v>
                </c:pt>
                <c:pt idx="498">
                  <c:v>29</c:v>
                </c:pt>
                <c:pt idx="499">
                  <c:v>29</c:v>
                </c:pt>
                <c:pt idx="500">
                  <c:v>29</c:v>
                </c:pt>
                <c:pt idx="501">
                  <c:v>29</c:v>
                </c:pt>
                <c:pt idx="502">
                  <c:v>29</c:v>
                </c:pt>
                <c:pt idx="503">
                  <c:v>29</c:v>
                </c:pt>
                <c:pt idx="504">
                  <c:v>29</c:v>
                </c:pt>
                <c:pt idx="505">
                  <c:v>29</c:v>
                </c:pt>
                <c:pt idx="506">
                  <c:v>29</c:v>
                </c:pt>
                <c:pt idx="507">
                  <c:v>29</c:v>
                </c:pt>
                <c:pt idx="508">
                  <c:v>29</c:v>
                </c:pt>
                <c:pt idx="509">
                  <c:v>29</c:v>
                </c:pt>
                <c:pt idx="510">
                  <c:v>29</c:v>
                </c:pt>
                <c:pt idx="511">
                  <c:v>29</c:v>
                </c:pt>
                <c:pt idx="512">
                  <c:v>29</c:v>
                </c:pt>
                <c:pt idx="513">
                  <c:v>29</c:v>
                </c:pt>
                <c:pt idx="514">
                  <c:v>29</c:v>
                </c:pt>
                <c:pt idx="515">
                  <c:v>29</c:v>
                </c:pt>
                <c:pt idx="516">
                  <c:v>29</c:v>
                </c:pt>
                <c:pt idx="517">
                  <c:v>29</c:v>
                </c:pt>
                <c:pt idx="518">
                  <c:v>29</c:v>
                </c:pt>
                <c:pt idx="519">
                  <c:v>29</c:v>
                </c:pt>
                <c:pt idx="520">
                  <c:v>29</c:v>
                </c:pt>
                <c:pt idx="521">
                  <c:v>29</c:v>
                </c:pt>
                <c:pt idx="522">
                  <c:v>29</c:v>
                </c:pt>
                <c:pt idx="523">
                  <c:v>29</c:v>
                </c:pt>
                <c:pt idx="524">
                  <c:v>29</c:v>
                </c:pt>
                <c:pt idx="525">
                  <c:v>29</c:v>
                </c:pt>
                <c:pt idx="526">
                  <c:v>29</c:v>
                </c:pt>
                <c:pt idx="527">
                  <c:v>29</c:v>
                </c:pt>
                <c:pt idx="528">
                  <c:v>29</c:v>
                </c:pt>
                <c:pt idx="529">
                  <c:v>29</c:v>
                </c:pt>
                <c:pt idx="530">
                  <c:v>29</c:v>
                </c:pt>
                <c:pt idx="531">
                  <c:v>29</c:v>
                </c:pt>
                <c:pt idx="532">
                  <c:v>29</c:v>
                </c:pt>
                <c:pt idx="533">
                  <c:v>29</c:v>
                </c:pt>
                <c:pt idx="534">
                  <c:v>29</c:v>
                </c:pt>
                <c:pt idx="535">
                  <c:v>29</c:v>
                </c:pt>
                <c:pt idx="536">
                  <c:v>30</c:v>
                </c:pt>
                <c:pt idx="537">
                  <c:v>30</c:v>
                </c:pt>
                <c:pt idx="538">
                  <c:v>30</c:v>
                </c:pt>
                <c:pt idx="539">
                  <c:v>30</c:v>
                </c:pt>
                <c:pt idx="540">
                  <c:v>30</c:v>
                </c:pt>
                <c:pt idx="541">
                  <c:v>30</c:v>
                </c:pt>
                <c:pt idx="542">
                  <c:v>30</c:v>
                </c:pt>
                <c:pt idx="543">
                  <c:v>30</c:v>
                </c:pt>
                <c:pt idx="544">
                  <c:v>30</c:v>
                </c:pt>
                <c:pt idx="545">
                  <c:v>30</c:v>
                </c:pt>
                <c:pt idx="546">
                  <c:v>30</c:v>
                </c:pt>
                <c:pt idx="547">
                  <c:v>30</c:v>
                </c:pt>
                <c:pt idx="548">
                  <c:v>30</c:v>
                </c:pt>
                <c:pt idx="549">
                  <c:v>30</c:v>
                </c:pt>
                <c:pt idx="550">
                  <c:v>30</c:v>
                </c:pt>
                <c:pt idx="551">
                  <c:v>30</c:v>
                </c:pt>
                <c:pt idx="552">
                  <c:v>30</c:v>
                </c:pt>
                <c:pt idx="553">
                  <c:v>30</c:v>
                </c:pt>
                <c:pt idx="554">
                  <c:v>30</c:v>
                </c:pt>
                <c:pt idx="555">
                  <c:v>30</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30</c:v>
                </c:pt>
                <c:pt idx="570">
                  <c:v>30</c:v>
                </c:pt>
                <c:pt idx="571">
                  <c:v>30</c:v>
                </c:pt>
                <c:pt idx="572">
                  <c:v>30</c:v>
                </c:pt>
                <c:pt idx="573">
                  <c:v>30</c:v>
                </c:pt>
                <c:pt idx="574">
                  <c:v>30</c:v>
                </c:pt>
                <c:pt idx="575">
                  <c:v>30</c:v>
                </c:pt>
                <c:pt idx="576">
                  <c:v>30</c:v>
                </c:pt>
                <c:pt idx="577">
                  <c:v>30</c:v>
                </c:pt>
                <c:pt idx="578">
                  <c:v>30</c:v>
                </c:pt>
                <c:pt idx="579">
                  <c:v>30</c:v>
                </c:pt>
                <c:pt idx="580">
                  <c:v>30</c:v>
                </c:pt>
                <c:pt idx="581">
                  <c:v>30</c:v>
                </c:pt>
                <c:pt idx="582">
                  <c:v>31</c:v>
                </c:pt>
                <c:pt idx="583">
                  <c:v>31</c:v>
                </c:pt>
                <c:pt idx="584">
                  <c:v>31</c:v>
                </c:pt>
                <c:pt idx="585">
                  <c:v>31</c:v>
                </c:pt>
                <c:pt idx="586">
                  <c:v>31</c:v>
                </c:pt>
                <c:pt idx="587">
                  <c:v>31</c:v>
                </c:pt>
                <c:pt idx="588">
                  <c:v>31</c:v>
                </c:pt>
                <c:pt idx="589">
                  <c:v>31</c:v>
                </c:pt>
                <c:pt idx="590">
                  <c:v>31</c:v>
                </c:pt>
                <c:pt idx="591">
                  <c:v>31</c:v>
                </c:pt>
                <c:pt idx="592">
                  <c:v>31</c:v>
                </c:pt>
                <c:pt idx="593">
                  <c:v>31</c:v>
                </c:pt>
                <c:pt idx="594">
                  <c:v>31</c:v>
                </c:pt>
                <c:pt idx="595">
                  <c:v>31</c:v>
                </c:pt>
                <c:pt idx="596">
                  <c:v>31</c:v>
                </c:pt>
                <c:pt idx="597">
                  <c:v>31</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31</c:v>
                </c:pt>
                <c:pt idx="617">
                  <c:v>31</c:v>
                </c:pt>
                <c:pt idx="618">
                  <c:v>31</c:v>
                </c:pt>
                <c:pt idx="619">
                  <c:v>31</c:v>
                </c:pt>
                <c:pt idx="620">
                  <c:v>31</c:v>
                </c:pt>
                <c:pt idx="621">
                  <c:v>31</c:v>
                </c:pt>
                <c:pt idx="622">
                  <c:v>31</c:v>
                </c:pt>
                <c:pt idx="623">
                  <c:v>31</c:v>
                </c:pt>
                <c:pt idx="624">
                  <c:v>31</c:v>
                </c:pt>
                <c:pt idx="625">
                  <c:v>31</c:v>
                </c:pt>
                <c:pt idx="626">
                  <c:v>32</c:v>
                </c:pt>
                <c:pt idx="627">
                  <c:v>32</c:v>
                </c:pt>
                <c:pt idx="628">
                  <c:v>32</c:v>
                </c:pt>
                <c:pt idx="629">
                  <c:v>32</c:v>
                </c:pt>
                <c:pt idx="630">
                  <c:v>32</c:v>
                </c:pt>
                <c:pt idx="631">
                  <c:v>32</c:v>
                </c:pt>
                <c:pt idx="632">
                  <c:v>32</c:v>
                </c:pt>
                <c:pt idx="633">
                  <c:v>32</c:v>
                </c:pt>
                <c:pt idx="634">
                  <c:v>32</c:v>
                </c:pt>
                <c:pt idx="635">
                  <c:v>32</c:v>
                </c:pt>
                <c:pt idx="636">
                  <c:v>32</c:v>
                </c:pt>
                <c:pt idx="637">
                  <c:v>32</c:v>
                </c:pt>
                <c:pt idx="638">
                  <c:v>32</c:v>
                </c:pt>
                <c:pt idx="639">
                  <c:v>32</c:v>
                </c:pt>
                <c:pt idx="640">
                  <c:v>32</c:v>
                </c:pt>
                <c:pt idx="641">
                  <c:v>32</c:v>
                </c:pt>
                <c:pt idx="642">
                  <c:v>32</c:v>
                </c:pt>
                <c:pt idx="643">
                  <c:v>32</c:v>
                </c:pt>
                <c:pt idx="644">
                  <c:v>32</c:v>
                </c:pt>
                <c:pt idx="645">
                  <c:v>32</c:v>
                </c:pt>
                <c:pt idx="646">
                  <c:v>32</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32</c:v>
                </c:pt>
                <c:pt idx="660">
                  <c:v>32</c:v>
                </c:pt>
                <c:pt idx="661">
                  <c:v>32</c:v>
                </c:pt>
                <c:pt idx="662">
                  <c:v>32</c:v>
                </c:pt>
                <c:pt idx="663">
                  <c:v>32</c:v>
                </c:pt>
                <c:pt idx="664">
                  <c:v>32</c:v>
                </c:pt>
                <c:pt idx="665">
                  <c:v>32</c:v>
                </c:pt>
                <c:pt idx="666">
                  <c:v>32</c:v>
                </c:pt>
                <c:pt idx="667">
                  <c:v>32</c:v>
                </c:pt>
                <c:pt idx="668">
                  <c:v>32</c:v>
                </c:pt>
                <c:pt idx="669">
                  <c:v>32</c:v>
                </c:pt>
                <c:pt idx="670">
                  <c:v>32</c:v>
                </c:pt>
                <c:pt idx="671">
                  <c:v>32</c:v>
                </c:pt>
                <c:pt idx="672">
                  <c:v>33</c:v>
                </c:pt>
                <c:pt idx="673">
                  <c:v>33</c:v>
                </c:pt>
                <c:pt idx="674">
                  <c:v>33</c:v>
                </c:pt>
                <c:pt idx="675">
                  <c:v>33</c:v>
                </c:pt>
                <c:pt idx="676">
                  <c:v>33</c:v>
                </c:pt>
                <c:pt idx="677">
                  <c:v>33</c:v>
                </c:pt>
                <c:pt idx="678">
                  <c:v>33</c:v>
                </c:pt>
                <c:pt idx="679">
                  <c:v>33</c:v>
                </c:pt>
                <c:pt idx="680">
                  <c:v>33</c:v>
                </c:pt>
                <c:pt idx="681">
                  <c:v>33</c:v>
                </c:pt>
                <c:pt idx="682">
                  <c:v>33</c:v>
                </c:pt>
                <c:pt idx="683">
                  <c:v>33</c:v>
                </c:pt>
                <c:pt idx="684">
                  <c:v>33</c:v>
                </c:pt>
                <c:pt idx="685">
                  <c:v>33</c:v>
                </c:pt>
                <c:pt idx="686">
                  <c:v>33</c:v>
                </c:pt>
                <c:pt idx="687">
                  <c:v>33</c:v>
                </c:pt>
                <c:pt idx="688">
                  <c:v>33</c:v>
                </c:pt>
                <c:pt idx="689">
                  <c:v>33</c:v>
                </c:pt>
                <c:pt idx="690">
                  <c:v>33</c:v>
                </c:pt>
                <c:pt idx="691">
                  <c:v>33</c:v>
                </c:pt>
                <c:pt idx="692">
                  <c:v>33</c:v>
                </c:pt>
                <c:pt idx="693">
                  <c:v>33</c:v>
                </c:pt>
                <c:pt idx="694">
                  <c:v>33</c:v>
                </c:pt>
                <c:pt idx="695">
                  <c:v>33</c:v>
                </c:pt>
                <c:pt idx="696">
                  <c:v>33</c:v>
                </c:pt>
                <c:pt idx="697">
                  <c:v>33</c:v>
                </c:pt>
                <c:pt idx="698">
                  <c:v>33</c:v>
                </c:pt>
                <c:pt idx="699">
                  <c:v>33</c:v>
                </c:pt>
                <c:pt idx="700">
                  <c:v>33</c:v>
                </c:pt>
                <c:pt idx="701">
                  <c:v>33</c:v>
                </c:pt>
                <c:pt idx="702">
                  <c:v>33</c:v>
                </c:pt>
                <c:pt idx="703">
                  <c:v>33</c:v>
                </c:pt>
                <c:pt idx="704">
                  <c:v>33</c:v>
                </c:pt>
                <c:pt idx="705">
                  <c:v>33</c:v>
                </c:pt>
                <c:pt idx="706">
                  <c:v>33</c:v>
                </c:pt>
                <c:pt idx="707">
                  <c:v>33</c:v>
                </c:pt>
                <c:pt idx="708">
                  <c:v>33</c:v>
                </c:pt>
                <c:pt idx="709">
                  <c:v>33</c:v>
                </c:pt>
                <c:pt idx="710">
                  <c:v>33</c:v>
                </c:pt>
                <c:pt idx="711">
                  <c:v>33</c:v>
                </c:pt>
                <c:pt idx="712">
                  <c:v>33</c:v>
                </c:pt>
                <c:pt idx="713">
                  <c:v>33</c:v>
                </c:pt>
                <c:pt idx="714">
                  <c:v>33</c:v>
                </c:pt>
                <c:pt idx="715">
                  <c:v>33</c:v>
                </c:pt>
                <c:pt idx="716">
                  <c:v>33</c:v>
                </c:pt>
                <c:pt idx="717">
                  <c:v>33</c:v>
                </c:pt>
                <c:pt idx="718">
                  <c:v>33</c:v>
                </c:pt>
                <c:pt idx="719">
                  <c:v>33</c:v>
                </c:pt>
                <c:pt idx="720">
                  <c:v>33</c:v>
                </c:pt>
                <c:pt idx="721">
                  <c:v>34</c:v>
                </c:pt>
                <c:pt idx="722">
                  <c:v>34</c:v>
                </c:pt>
                <c:pt idx="723">
                  <c:v>34</c:v>
                </c:pt>
                <c:pt idx="724">
                  <c:v>34</c:v>
                </c:pt>
                <c:pt idx="725">
                  <c:v>34</c:v>
                </c:pt>
                <c:pt idx="726">
                  <c:v>34</c:v>
                </c:pt>
                <c:pt idx="727">
                  <c:v>34</c:v>
                </c:pt>
                <c:pt idx="728">
                  <c:v>34</c:v>
                </c:pt>
                <c:pt idx="729">
                  <c:v>34</c:v>
                </c:pt>
                <c:pt idx="730">
                  <c:v>34</c:v>
                </c:pt>
                <c:pt idx="731">
                  <c:v>34</c:v>
                </c:pt>
                <c:pt idx="732">
                  <c:v>34</c:v>
                </c:pt>
                <c:pt idx="733">
                  <c:v>34</c:v>
                </c:pt>
                <c:pt idx="734">
                  <c:v>34</c:v>
                </c:pt>
                <c:pt idx="735">
                  <c:v>34</c:v>
                </c:pt>
                <c:pt idx="736">
                  <c:v>34</c:v>
                </c:pt>
                <c:pt idx="737">
                  <c:v>34</c:v>
                </c:pt>
                <c:pt idx="738">
                  <c:v>34</c:v>
                </c:pt>
                <c:pt idx="739">
                  <c:v>34</c:v>
                </c:pt>
                <c:pt idx="740">
                  <c:v>34</c:v>
                </c:pt>
                <c:pt idx="741">
                  <c:v>34</c:v>
                </c:pt>
                <c:pt idx="742">
                  <c:v>34</c:v>
                </c:pt>
                <c:pt idx="743">
                  <c:v>34</c:v>
                </c:pt>
                <c:pt idx="744">
                  <c:v>34</c:v>
                </c:pt>
                <c:pt idx="745">
                  <c:v>34</c:v>
                </c:pt>
                <c:pt idx="746">
                  <c:v>34</c:v>
                </c:pt>
                <c:pt idx="747">
                  <c:v>34</c:v>
                </c:pt>
                <c:pt idx="748">
                  <c:v>34</c:v>
                </c:pt>
                <c:pt idx="749">
                  <c:v>34</c:v>
                </c:pt>
                <c:pt idx="750">
                  <c:v>34</c:v>
                </c:pt>
                <c:pt idx="751">
                  <c:v>34</c:v>
                </c:pt>
                <c:pt idx="752">
                  <c:v>34</c:v>
                </c:pt>
                <c:pt idx="753">
                  <c:v>34</c:v>
                </c:pt>
                <c:pt idx="754">
                  <c:v>34</c:v>
                </c:pt>
                <c:pt idx="755">
                  <c:v>34</c:v>
                </c:pt>
                <c:pt idx="756">
                  <c:v>34</c:v>
                </c:pt>
                <c:pt idx="757">
                  <c:v>34</c:v>
                </c:pt>
                <c:pt idx="758">
                  <c:v>34</c:v>
                </c:pt>
                <c:pt idx="759">
                  <c:v>34</c:v>
                </c:pt>
                <c:pt idx="760">
                  <c:v>34</c:v>
                </c:pt>
                <c:pt idx="761">
                  <c:v>34</c:v>
                </c:pt>
                <c:pt idx="762">
                  <c:v>34</c:v>
                </c:pt>
                <c:pt idx="763">
                  <c:v>34</c:v>
                </c:pt>
                <c:pt idx="764">
                  <c:v>34</c:v>
                </c:pt>
                <c:pt idx="765">
                  <c:v>34</c:v>
                </c:pt>
                <c:pt idx="766">
                  <c:v>34</c:v>
                </c:pt>
                <c:pt idx="767">
                  <c:v>34</c:v>
                </c:pt>
                <c:pt idx="768">
                  <c:v>35</c:v>
                </c:pt>
                <c:pt idx="769">
                  <c:v>35</c:v>
                </c:pt>
                <c:pt idx="770">
                  <c:v>35</c:v>
                </c:pt>
                <c:pt idx="771">
                  <c:v>35</c:v>
                </c:pt>
                <c:pt idx="772">
                  <c:v>35</c:v>
                </c:pt>
                <c:pt idx="773">
                  <c:v>35</c:v>
                </c:pt>
                <c:pt idx="774">
                  <c:v>35</c:v>
                </c:pt>
                <c:pt idx="775">
                  <c:v>35</c:v>
                </c:pt>
                <c:pt idx="776">
                  <c:v>35</c:v>
                </c:pt>
                <c:pt idx="777">
                  <c:v>35</c:v>
                </c:pt>
                <c:pt idx="778">
                  <c:v>35</c:v>
                </c:pt>
                <c:pt idx="779">
                  <c:v>35</c:v>
                </c:pt>
                <c:pt idx="780">
                  <c:v>35</c:v>
                </c:pt>
                <c:pt idx="781">
                  <c:v>35</c:v>
                </c:pt>
                <c:pt idx="782">
                  <c:v>35</c:v>
                </c:pt>
                <c:pt idx="783">
                  <c:v>35</c:v>
                </c:pt>
                <c:pt idx="784">
                  <c:v>35</c:v>
                </c:pt>
                <c:pt idx="785">
                  <c:v>35</c:v>
                </c:pt>
                <c:pt idx="786">
                  <c:v>35</c:v>
                </c:pt>
                <c:pt idx="787">
                  <c:v>35</c:v>
                </c:pt>
                <c:pt idx="788">
                  <c:v>35</c:v>
                </c:pt>
                <c:pt idx="789">
                  <c:v>35</c:v>
                </c:pt>
                <c:pt idx="790">
                  <c:v>35</c:v>
                </c:pt>
                <c:pt idx="791">
                  <c:v>35</c:v>
                </c:pt>
                <c:pt idx="792">
                  <c:v>35</c:v>
                </c:pt>
                <c:pt idx="793">
                  <c:v>35</c:v>
                </c:pt>
                <c:pt idx="794">
                  <c:v>35</c:v>
                </c:pt>
                <c:pt idx="795">
                  <c:v>35</c:v>
                </c:pt>
                <c:pt idx="796">
                  <c:v>35</c:v>
                </c:pt>
                <c:pt idx="797">
                  <c:v>35</c:v>
                </c:pt>
                <c:pt idx="798">
                  <c:v>35</c:v>
                </c:pt>
                <c:pt idx="799">
                  <c:v>35</c:v>
                </c:pt>
                <c:pt idx="800">
                  <c:v>35</c:v>
                </c:pt>
                <c:pt idx="801">
                  <c:v>35</c:v>
                </c:pt>
                <c:pt idx="802">
                  <c:v>35</c:v>
                </c:pt>
                <c:pt idx="803">
                  <c:v>35</c:v>
                </c:pt>
                <c:pt idx="804">
                  <c:v>35</c:v>
                </c:pt>
                <c:pt idx="805">
                  <c:v>35</c:v>
                </c:pt>
                <c:pt idx="806">
                  <c:v>35</c:v>
                </c:pt>
                <c:pt idx="807">
                  <c:v>35</c:v>
                </c:pt>
                <c:pt idx="808">
                  <c:v>35</c:v>
                </c:pt>
                <c:pt idx="809">
                  <c:v>35</c:v>
                </c:pt>
                <c:pt idx="810">
                  <c:v>35</c:v>
                </c:pt>
                <c:pt idx="811">
                  <c:v>35</c:v>
                </c:pt>
                <c:pt idx="812">
                  <c:v>35</c:v>
                </c:pt>
                <c:pt idx="813">
                  <c:v>35</c:v>
                </c:pt>
                <c:pt idx="814">
                  <c:v>35</c:v>
                </c:pt>
                <c:pt idx="815">
                  <c:v>36</c:v>
                </c:pt>
                <c:pt idx="816">
                  <c:v>36</c:v>
                </c:pt>
                <c:pt idx="817">
                  <c:v>36</c:v>
                </c:pt>
                <c:pt idx="818">
                  <c:v>36</c:v>
                </c:pt>
                <c:pt idx="819">
                  <c:v>36</c:v>
                </c:pt>
                <c:pt idx="820">
                  <c:v>36</c:v>
                </c:pt>
                <c:pt idx="821">
                  <c:v>36</c:v>
                </c:pt>
                <c:pt idx="822">
                  <c:v>36</c:v>
                </c:pt>
                <c:pt idx="823">
                  <c:v>36</c:v>
                </c:pt>
                <c:pt idx="824">
                  <c:v>36</c:v>
                </c:pt>
                <c:pt idx="825">
                  <c:v>36</c:v>
                </c:pt>
                <c:pt idx="826">
                  <c:v>36</c:v>
                </c:pt>
                <c:pt idx="827">
                  <c:v>36</c:v>
                </c:pt>
                <c:pt idx="828">
                  <c:v>36</c:v>
                </c:pt>
                <c:pt idx="829">
                  <c:v>36</c:v>
                </c:pt>
                <c:pt idx="830">
                  <c:v>36</c:v>
                </c:pt>
                <c:pt idx="831">
                  <c:v>36</c:v>
                </c:pt>
                <c:pt idx="832">
                  <c:v>36</c:v>
                </c:pt>
                <c:pt idx="833">
                  <c:v>36</c:v>
                </c:pt>
                <c:pt idx="834">
                  <c:v>36</c:v>
                </c:pt>
                <c:pt idx="835">
                  <c:v>36</c:v>
                </c:pt>
                <c:pt idx="836">
                  <c:v>36</c:v>
                </c:pt>
                <c:pt idx="837">
                  <c:v>36</c:v>
                </c:pt>
                <c:pt idx="838">
                  <c:v>36</c:v>
                </c:pt>
                <c:pt idx="839">
                  <c:v>36</c:v>
                </c:pt>
                <c:pt idx="840">
                  <c:v>36</c:v>
                </c:pt>
                <c:pt idx="841">
                  <c:v>36</c:v>
                </c:pt>
                <c:pt idx="842">
                  <c:v>36</c:v>
                </c:pt>
                <c:pt idx="843">
                  <c:v>36</c:v>
                </c:pt>
                <c:pt idx="844">
                  <c:v>36</c:v>
                </c:pt>
                <c:pt idx="845">
                  <c:v>36</c:v>
                </c:pt>
                <c:pt idx="846">
                  <c:v>36</c:v>
                </c:pt>
                <c:pt idx="847">
                  <c:v>36</c:v>
                </c:pt>
                <c:pt idx="848">
                  <c:v>36</c:v>
                </c:pt>
                <c:pt idx="849">
                  <c:v>36</c:v>
                </c:pt>
                <c:pt idx="850">
                  <c:v>36</c:v>
                </c:pt>
                <c:pt idx="851">
                  <c:v>36</c:v>
                </c:pt>
                <c:pt idx="852">
                  <c:v>36</c:v>
                </c:pt>
                <c:pt idx="853">
                  <c:v>36</c:v>
                </c:pt>
                <c:pt idx="854">
                  <c:v>36</c:v>
                </c:pt>
                <c:pt idx="855">
                  <c:v>36</c:v>
                </c:pt>
                <c:pt idx="856">
                  <c:v>36</c:v>
                </c:pt>
                <c:pt idx="857">
                  <c:v>36</c:v>
                </c:pt>
                <c:pt idx="858">
                  <c:v>36</c:v>
                </c:pt>
                <c:pt idx="859">
                  <c:v>36</c:v>
                </c:pt>
                <c:pt idx="860">
                  <c:v>36</c:v>
                </c:pt>
                <c:pt idx="861">
                  <c:v>36</c:v>
                </c:pt>
                <c:pt idx="862">
                  <c:v>37</c:v>
                </c:pt>
                <c:pt idx="863">
                  <c:v>37</c:v>
                </c:pt>
                <c:pt idx="864">
                  <c:v>37</c:v>
                </c:pt>
                <c:pt idx="865">
                  <c:v>37</c:v>
                </c:pt>
                <c:pt idx="866">
                  <c:v>37</c:v>
                </c:pt>
                <c:pt idx="867">
                  <c:v>37</c:v>
                </c:pt>
                <c:pt idx="868">
                  <c:v>37</c:v>
                </c:pt>
                <c:pt idx="869">
                  <c:v>37</c:v>
                </c:pt>
                <c:pt idx="870">
                  <c:v>37</c:v>
                </c:pt>
                <c:pt idx="871">
                  <c:v>37</c:v>
                </c:pt>
                <c:pt idx="872">
                  <c:v>37</c:v>
                </c:pt>
                <c:pt idx="873">
                  <c:v>37</c:v>
                </c:pt>
                <c:pt idx="874">
                  <c:v>37</c:v>
                </c:pt>
                <c:pt idx="875">
                  <c:v>37</c:v>
                </c:pt>
                <c:pt idx="876">
                  <c:v>37</c:v>
                </c:pt>
                <c:pt idx="877">
                  <c:v>37</c:v>
                </c:pt>
                <c:pt idx="878">
                  <c:v>37</c:v>
                </c:pt>
                <c:pt idx="879">
                  <c:v>37</c:v>
                </c:pt>
                <c:pt idx="880">
                  <c:v>37</c:v>
                </c:pt>
                <c:pt idx="881">
                  <c:v>37</c:v>
                </c:pt>
                <c:pt idx="882">
                  <c:v>37</c:v>
                </c:pt>
                <c:pt idx="883">
                  <c:v>37</c:v>
                </c:pt>
                <c:pt idx="884">
                  <c:v>37</c:v>
                </c:pt>
                <c:pt idx="885">
                  <c:v>37</c:v>
                </c:pt>
                <c:pt idx="886">
                  <c:v>37</c:v>
                </c:pt>
                <c:pt idx="887">
                  <c:v>37</c:v>
                </c:pt>
                <c:pt idx="888">
                  <c:v>37</c:v>
                </c:pt>
                <c:pt idx="889">
                  <c:v>37</c:v>
                </c:pt>
                <c:pt idx="890">
                  <c:v>37</c:v>
                </c:pt>
                <c:pt idx="891">
                  <c:v>37</c:v>
                </c:pt>
                <c:pt idx="892">
                  <c:v>37</c:v>
                </c:pt>
                <c:pt idx="893">
                  <c:v>37</c:v>
                </c:pt>
                <c:pt idx="894">
                  <c:v>37</c:v>
                </c:pt>
                <c:pt idx="895">
                  <c:v>37</c:v>
                </c:pt>
                <c:pt idx="896">
                  <c:v>37</c:v>
                </c:pt>
                <c:pt idx="897">
                  <c:v>37</c:v>
                </c:pt>
                <c:pt idx="898">
                  <c:v>37</c:v>
                </c:pt>
                <c:pt idx="899">
                  <c:v>37</c:v>
                </c:pt>
                <c:pt idx="900">
                  <c:v>37</c:v>
                </c:pt>
                <c:pt idx="901">
                  <c:v>37</c:v>
                </c:pt>
                <c:pt idx="902">
                  <c:v>37</c:v>
                </c:pt>
                <c:pt idx="903">
                  <c:v>37</c:v>
                </c:pt>
                <c:pt idx="904">
                  <c:v>37</c:v>
                </c:pt>
                <c:pt idx="905">
                  <c:v>37</c:v>
                </c:pt>
                <c:pt idx="906">
                  <c:v>37</c:v>
                </c:pt>
                <c:pt idx="907">
                  <c:v>37</c:v>
                </c:pt>
                <c:pt idx="908">
                  <c:v>37</c:v>
                </c:pt>
                <c:pt idx="909">
                  <c:v>37</c:v>
                </c:pt>
                <c:pt idx="910">
                  <c:v>37</c:v>
                </c:pt>
                <c:pt idx="911">
                  <c:v>38</c:v>
                </c:pt>
                <c:pt idx="912">
                  <c:v>38</c:v>
                </c:pt>
                <c:pt idx="913">
                  <c:v>38</c:v>
                </c:pt>
                <c:pt idx="914">
                  <c:v>38</c:v>
                </c:pt>
                <c:pt idx="915">
                  <c:v>38</c:v>
                </c:pt>
                <c:pt idx="916">
                  <c:v>38</c:v>
                </c:pt>
                <c:pt idx="917">
                  <c:v>38</c:v>
                </c:pt>
                <c:pt idx="918">
                  <c:v>38</c:v>
                </c:pt>
                <c:pt idx="919">
                  <c:v>38</c:v>
                </c:pt>
                <c:pt idx="920">
                  <c:v>38</c:v>
                </c:pt>
                <c:pt idx="921">
                  <c:v>38</c:v>
                </c:pt>
                <c:pt idx="922">
                  <c:v>38</c:v>
                </c:pt>
                <c:pt idx="923">
                  <c:v>38</c:v>
                </c:pt>
                <c:pt idx="924">
                  <c:v>38</c:v>
                </c:pt>
                <c:pt idx="925">
                  <c:v>38</c:v>
                </c:pt>
                <c:pt idx="926">
                  <c:v>38</c:v>
                </c:pt>
                <c:pt idx="927">
                  <c:v>38</c:v>
                </c:pt>
                <c:pt idx="928">
                  <c:v>38</c:v>
                </c:pt>
                <c:pt idx="929">
                  <c:v>38</c:v>
                </c:pt>
                <c:pt idx="930">
                  <c:v>38</c:v>
                </c:pt>
                <c:pt idx="931">
                  <c:v>38</c:v>
                </c:pt>
                <c:pt idx="932">
                  <c:v>38</c:v>
                </c:pt>
                <c:pt idx="933">
                  <c:v>38</c:v>
                </c:pt>
                <c:pt idx="934">
                  <c:v>38</c:v>
                </c:pt>
                <c:pt idx="935">
                  <c:v>38</c:v>
                </c:pt>
                <c:pt idx="936">
                  <c:v>38</c:v>
                </c:pt>
                <c:pt idx="937">
                  <c:v>38</c:v>
                </c:pt>
                <c:pt idx="938">
                  <c:v>38</c:v>
                </c:pt>
                <c:pt idx="939">
                  <c:v>38</c:v>
                </c:pt>
                <c:pt idx="940">
                  <c:v>38</c:v>
                </c:pt>
                <c:pt idx="941">
                  <c:v>38</c:v>
                </c:pt>
                <c:pt idx="942">
                  <c:v>38</c:v>
                </c:pt>
                <c:pt idx="943">
                  <c:v>38</c:v>
                </c:pt>
                <c:pt idx="944">
                  <c:v>38</c:v>
                </c:pt>
                <c:pt idx="945">
                  <c:v>38</c:v>
                </c:pt>
                <c:pt idx="946">
                  <c:v>38</c:v>
                </c:pt>
                <c:pt idx="947">
                  <c:v>38</c:v>
                </c:pt>
                <c:pt idx="948">
                  <c:v>38</c:v>
                </c:pt>
                <c:pt idx="949">
                  <c:v>38</c:v>
                </c:pt>
                <c:pt idx="950">
                  <c:v>38</c:v>
                </c:pt>
                <c:pt idx="951">
                  <c:v>38</c:v>
                </c:pt>
                <c:pt idx="952">
                  <c:v>38</c:v>
                </c:pt>
                <c:pt idx="953">
                  <c:v>38</c:v>
                </c:pt>
                <c:pt idx="954">
                  <c:v>38</c:v>
                </c:pt>
                <c:pt idx="955">
                  <c:v>38</c:v>
                </c:pt>
                <c:pt idx="956">
                  <c:v>38</c:v>
                </c:pt>
                <c:pt idx="957">
                  <c:v>38</c:v>
                </c:pt>
                <c:pt idx="958">
                  <c:v>39</c:v>
                </c:pt>
                <c:pt idx="959">
                  <c:v>39</c:v>
                </c:pt>
                <c:pt idx="960">
                  <c:v>39</c:v>
                </c:pt>
                <c:pt idx="961">
                  <c:v>39</c:v>
                </c:pt>
                <c:pt idx="962">
                  <c:v>39</c:v>
                </c:pt>
                <c:pt idx="963">
                  <c:v>39</c:v>
                </c:pt>
                <c:pt idx="964">
                  <c:v>39</c:v>
                </c:pt>
                <c:pt idx="965">
                  <c:v>39</c:v>
                </c:pt>
                <c:pt idx="966">
                  <c:v>39</c:v>
                </c:pt>
                <c:pt idx="967">
                  <c:v>39</c:v>
                </c:pt>
                <c:pt idx="968">
                  <c:v>39</c:v>
                </c:pt>
                <c:pt idx="969">
                  <c:v>39</c:v>
                </c:pt>
                <c:pt idx="970">
                  <c:v>39</c:v>
                </c:pt>
                <c:pt idx="971">
                  <c:v>39</c:v>
                </c:pt>
                <c:pt idx="972">
                  <c:v>39</c:v>
                </c:pt>
                <c:pt idx="973">
                  <c:v>39</c:v>
                </c:pt>
                <c:pt idx="974">
                  <c:v>39</c:v>
                </c:pt>
                <c:pt idx="975">
                  <c:v>39</c:v>
                </c:pt>
                <c:pt idx="976">
                  <c:v>39</c:v>
                </c:pt>
                <c:pt idx="977">
                  <c:v>39</c:v>
                </c:pt>
                <c:pt idx="978">
                  <c:v>39</c:v>
                </c:pt>
                <c:pt idx="979">
                  <c:v>39</c:v>
                </c:pt>
                <c:pt idx="980">
                  <c:v>39</c:v>
                </c:pt>
                <c:pt idx="981">
                  <c:v>39</c:v>
                </c:pt>
                <c:pt idx="982">
                  <c:v>39</c:v>
                </c:pt>
                <c:pt idx="983">
                  <c:v>39</c:v>
                </c:pt>
                <c:pt idx="984">
                  <c:v>39</c:v>
                </c:pt>
                <c:pt idx="985">
                  <c:v>39</c:v>
                </c:pt>
                <c:pt idx="986">
                  <c:v>39</c:v>
                </c:pt>
                <c:pt idx="987">
                  <c:v>39</c:v>
                </c:pt>
                <c:pt idx="988">
                  <c:v>39</c:v>
                </c:pt>
                <c:pt idx="989">
                  <c:v>39</c:v>
                </c:pt>
                <c:pt idx="990">
                  <c:v>39</c:v>
                </c:pt>
                <c:pt idx="991">
                  <c:v>39</c:v>
                </c:pt>
                <c:pt idx="992">
                  <c:v>39</c:v>
                </c:pt>
                <c:pt idx="993">
                  <c:v>39</c:v>
                </c:pt>
                <c:pt idx="994">
                  <c:v>39</c:v>
                </c:pt>
                <c:pt idx="995">
                  <c:v>39</c:v>
                </c:pt>
                <c:pt idx="996">
                  <c:v>39</c:v>
                </c:pt>
                <c:pt idx="997">
                  <c:v>39</c:v>
                </c:pt>
                <c:pt idx="998">
                  <c:v>39</c:v>
                </c:pt>
                <c:pt idx="999">
                  <c:v>39</c:v>
                </c:pt>
                <c:pt idx="1000">
                  <c:v>39</c:v>
                </c:pt>
                <c:pt idx="1001">
                  <c:v>39</c:v>
                </c:pt>
                <c:pt idx="1002">
                  <c:v>39</c:v>
                </c:pt>
                <c:pt idx="1003">
                  <c:v>40</c:v>
                </c:pt>
                <c:pt idx="1004">
                  <c:v>40</c:v>
                </c:pt>
                <c:pt idx="1005">
                  <c:v>40</c:v>
                </c:pt>
                <c:pt idx="1006">
                  <c:v>40</c:v>
                </c:pt>
                <c:pt idx="1007">
                  <c:v>40</c:v>
                </c:pt>
                <c:pt idx="1008">
                  <c:v>40</c:v>
                </c:pt>
                <c:pt idx="1009">
                  <c:v>40</c:v>
                </c:pt>
                <c:pt idx="1010">
                  <c:v>40</c:v>
                </c:pt>
                <c:pt idx="1011">
                  <c:v>40</c:v>
                </c:pt>
                <c:pt idx="1012">
                  <c:v>40</c:v>
                </c:pt>
                <c:pt idx="1013">
                  <c:v>40</c:v>
                </c:pt>
                <c:pt idx="1014">
                  <c:v>40</c:v>
                </c:pt>
                <c:pt idx="1015">
                  <c:v>40</c:v>
                </c:pt>
                <c:pt idx="1016">
                  <c:v>40</c:v>
                </c:pt>
                <c:pt idx="1017">
                  <c:v>40</c:v>
                </c:pt>
                <c:pt idx="1018">
                  <c:v>40</c:v>
                </c:pt>
                <c:pt idx="1019">
                  <c:v>40</c:v>
                </c:pt>
                <c:pt idx="1020">
                  <c:v>40</c:v>
                </c:pt>
                <c:pt idx="1021">
                  <c:v>40</c:v>
                </c:pt>
                <c:pt idx="1022">
                  <c:v>40</c:v>
                </c:pt>
                <c:pt idx="1023">
                  <c:v>40</c:v>
                </c:pt>
                <c:pt idx="1024">
                  <c:v>40</c:v>
                </c:pt>
                <c:pt idx="1025">
                  <c:v>40</c:v>
                </c:pt>
                <c:pt idx="1026">
                  <c:v>40</c:v>
                </c:pt>
                <c:pt idx="1027">
                  <c:v>40</c:v>
                </c:pt>
                <c:pt idx="1028">
                  <c:v>40</c:v>
                </c:pt>
                <c:pt idx="1029">
                  <c:v>40</c:v>
                </c:pt>
                <c:pt idx="1030">
                  <c:v>40</c:v>
                </c:pt>
                <c:pt idx="1031">
                  <c:v>40</c:v>
                </c:pt>
                <c:pt idx="1032">
                  <c:v>40</c:v>
                </c:pt>
                <c:pt idx="1033">
                  <c:v>40</c:v>
                </c:pt>
                <c:pt idx="1034">
                  <c:v>40</c:v>
                </c:pt>
                <c:pt idx="1035">
                  <c:v>40</c:v>
                </c:pt>
                <c:pt idx="1036">
                  <c:v>40</c:v>
                </c:pt>
                <c:pt idx="1037">
                  <c:v>40</c:v>
                </c:pt>
                <c:pt idx="1038">
                  <c:v>40</c:v>
                </c:pt>
                <c:pt idx="1039">
                  <c:v>40</c:v>
                </c:pt>
                <c:pt idx="1040">
                  <c:v>40</c:v>
                </c:pt>
                <c:pt idx="1041">
                  <c:v>40</c:v>
                </c:pt>
                <c:pt idx="1042">
                  <c:v>40</c:v>
                </c:pt>
                <c:pt idx="1043">
                  <c:v>40</c:v>
                </c:pt>
                <c:pt idx="1044">
                  <c:v>40</c:v>
                </c:pt>
                <c:pt idx="1045">
                  <c:v>40</c:v>
                </c:pt>
                <c:pt idx="1046">
                  <c:v>40</c:v>
                </c:pt>
                <c:pt idx="1047">
                  <c:v>40</c:v>
                </c:pt>
                <c:pt idx="1048">
                  <c:v>40</c:v>
                </c:pt>
                <c:pt idx="1049">
                  <c:v>40</c:v>
                </c:pt>
                <c:pt idx="1050">
                  <c:v>40</c:v>
                </c:pt>
                <c:pt idx="1051">
                  <c:v>40</c:v>
                </c:pt>
                <c:pt idx="1052">
                  <c:v>40</c:v>
                </c:pt>
                <c:pt idx="1053">
                  <c:v>40</c:v>
                </c:pt>
                <c:pt idx="1054">
                  <c:v>40</c:v>
                </c:pt>
                <c:pt idx="1055">
                  <c:v>41</c:v>
                </c:pt>
                <c:pt idx="1056">
                  <c:v>41</c:v>
                </c:pt>
                <c:pt idx="1057">
                  <c:v>41</c:v>
                </c:pt>
                <c:pt idx="1058">
                  <c:v>41</c:v>
                </c:pt>
                <c:pt idx="1059">
                  <c:v>41</c:v>
                </c:pt>
                <c:pt idx="1060">
                  <c:v>41</c:v>
                </c:pt>
                <c:pt idx="1061">
                  <c:v>41</c:v>
                </c:pt>
                <c:pt idx="1062">
                  <c:v>41</c:v>
                </c:pt>
                <c:pt idx="1063">
                  <c:v>41</c:v>
                </c:pt>
                <c:pt idx="1064">
                  <c:v>41</c:v>
                </c:pt>
                <c:pt idx="1065">
                  <c:v>41</c:v>
                </c:pt>
                <c:pt idx="1066">
                  <c:v>41</c:v>
                </c:pt>
                <c:pt idx="1067">
                  <c:v>41</c:v>
                </c:pt>
                <c:pt idx="1068">
                  <c:v>41</c:v>
                </c:pt>
                <c:pt idx="1069">
                  <c:v>41</c:v>
                </c:pt>
                <c:pt idx="1070">
                  <c:v>41</c:v>
                </c:pt>
                <c:pt idx="1071">
                  <c:v>41</c:v>
                </c:pt>
                <c:pt idx="1072">
                  <c:v>41</c:v>
                </c:pt>
                <c:pt idx="1073">
                  <c:v>41</c:v>
                </c:pt>
                <c:pt idx="1074">
                  <c:v>41</c:v>
                </c:pt>
                <c:pt idx="1075">
                  <c:v>41</c:v>
                </c:pt>
                <c:pt idx="1076">
                  <c:v>41</c:v>
                </c:pt>
                <c:pt idx="1077">
                  <c:v>41</c:v>
                </c:pt>
                <c:pt idx="1078">
                  <c:v>41</c:v>
                </c:pt>
                <c:pt idx="1079">
                  <c:v>41</c:v>
                </c:pt>
                <c:pt idx="1080">
                  <c:v>41</c:v>
                </c:pt>
                <c:pt idx="1081">
                  <c:v>41</c:v>
                </c:pt>
                <c:pt idx="1082">
                  <c:v>41</c:v>
                </c:pt>
                <c:pt idx="1083">
                  <c:v>41</c:v>
                </c:pt>
                <c:pt idx="1084">
                  <c:v>41</c:v>
                </c:pt>
                <c:pt idx="1085">
                  <c:v>41</c:v>
                </c:pt>
                <c:pt idx="1086">
                  <c:v>41</c:v>
                </c:pt>
                <c:pt idx="1087">
                  <c:v>41</c:v>
                </c:pt>
                <c:pt idx="1088">
                  <c:v>41</c:v>
                </c:pt>
                <c:pt idx="1089">
                  <c:v>41</c:v>
                </c:pt>
                <c:pt idx="1090">
                  <c:v>41</c:v>
                </c:pt>
                <c:pt idx="1091">
                  <c:v>41</c:v>
                </c:pt>
                <c:pt idx="1092">
                  <c:v>41</c:v>
                </c:pt>
                <c:pt idx="1093">
                  <c:v>41</c:v>
                </c:pt>
                <c:pt idx="1094">
                  <c:v>41</c:v>
                </c:pt>
                <c:pt idx="1095">
                  <c:v>41</c:v>
                </c:pt>
                <c:pt idx="1096">
                  <c:v>41</c:v>
                </c:pt>
                <c:pt idx="1097">
                  <c:v>41</c:v>
                </c:pt>
                <c:pt idx="1098">
                  <c:v>41</c:v>
                </c:pt>
                <c:pt idx="1099">
                  <c:v>41</c:v>
                </c:pt>
                <c:pt idx="1100">
                  <c:v>41</c:v>
                </c:pt>
                <c:pt idx="1101">
                  <c:v>41</c:v>
                </c:pt>
                <c:pt idx="1102">
                  <c:v>41</c:v>
                </c:pt>
                <c:pt idx="1103">
                  <c:v>41</c:v>
                </c:pt>
                <c:pt idx="1104">
                  <c:v>42</c:v>
                </c:pt>
                <c:pt idx="1105">
                  <c:v>42</c:v>
                </c:pt>
                <c:pt idx="1106">
                  <c:v>42</c:v>
                </c:pt>
                <c:pt idx="1107">
                  <c:v>42</c:v>
                </c:pt>
                <c:pt idx="1108">
                  <c:v>42</c:v>
                </c:pt>
                <c:pt idx="1109">
                  <c:v>42</c:v>
                </c:pt>
                <c:pt idx="1110">
                  <c:v>42</c:v>
                </c:pt>
                <c:pt idx="1111">
                  <c:v>42</c:v>
                </c:pt>
                <c:pt idx="1112">
                  <c:v>42</c:v>
                </c:pt>
                <c:pt idx="1113">
                  <c:v>42</c:v>
                </c:pt>
                <c:pt idx="1114">
                  <c:v>42</c:v>
                </c:pt>
                <c:pt idx="1115">
                  <c:v>42</c:v>
                </c:pt>
                <c:pt idx="1116">
                  <c:v>42</c:v>
                </c:pt>
                <c:pt idx="1117">
                  <c:v>42</c:v>
                </c:pt>
                <c:pt idx="1118">
                  <c:v>42</c:v>
                </c:pt>
                <c:pt idx="1119">
                  <c:v>42</c:v>
                </c:pt>
                <c:pt idx="1120">
                  <c:v>42</c:v>
                </c:pt>
                <c:pt idx="1121">
                  <c:v>42</c:v>
                </c:pt>
                <c:pt idx="1122">
                  <c:v>42</c:v>
                </c:pt>
                <c:pt idx="1123">
                  <c:v>42</c:v>
                </c:pt>
                <c:pt idx="1124">
                  <c:v>42</c:v>
                </c:pt>
                <c:pt idx="1125">
                  <c:v>42</c:v>
                </c:pt>
                <c:pt idx="1126">
                  <c:v>42</c:v>
                </c:pt>
                <c:pt idx="1127">
                  <c:v>42</c:v>
                </c:pt>
                <c:pt idx="1128">
                  <c:v>42</c:v>
                </c:pt>
                <c:pt idx="1129">
                  <c:v>42</c:v>
                </c:pt>
                <c:pt idx="1130">
                  <c:v>42</c:v>
                </c:pt>
                <c:pt idx="1131">
                  <c:v>42</c:v>
                </c:pt>
                <c:pt idx="1132">
                  <c:v>42</c:v>
                </c:pt>
                <c:pt idx="1133">
                  <c:v>42</c:v>
                </c:pt>
                <c:pt idx="1134">
                  <c:v>42</c:v>
                </c:pt>
                <c:pt idx="1135">
                  <c:v>42</c:v>
                </c:pt>
                <c:pt idx="1136">
                  <c:v>42</c:v>
                </c:pt>
                <c:pt idx="1137">
                  <c:v>42</c:v>
                </c:pt>
                <c:pt idx="1138">
                  <c:v>42</c:v>
                </c:pt>
                <c:pt idx="1139">
                  <c:v>42</c:v>
                </c:pt>
                <c:pt idx="1140">
                  <c:v>42</c:v>
                </c:pt>
                <c:pt idx="1141">
                  <c:v>42</c:v>
                </c:pt>
                <c:pt idx="1142">
                  <c:v>42</c:v>
                </c:pt>
                <c:pt idx="1143">
                  <c:v>42</c:v>
                </c:pt>
                <c:pt idx="1144">
                  <c:v>42</c:v>
                </c:pt>
                <c:pt idx="1145">
                  <c:v>42</c:v>
                </c:pt>
                <c:pt idx="1146">
                  <c:v>42</c:v>
                </c:pt>
                <c:pt idx="1147">
                  <c:v>42</c:v>
                </c:pt>
                <c:pt idx="1148">
                  <c:v>42</c:v>
                </c:pt>
                <c:pt idx="1149">
                  <c:v>42</c:v>
                </c:pt>
                <c:pt idx="1150">
                  <c:v>42</c:v>
                </c:pt>
                <c:pt idx="1151">
                  <c:v>42</c:v>
                </c:pt>
                <c:pt idx="1152">
                  <c:v>42</c:v>
                </c:pt>
                <c:pt idx="1153">
                  <c:v>43</c:v>
                </c:pt>
                <c:pt idx="1154">
                  <c:v>43</c:v>
                </c:pt>
                <c:pt idx="1155">
                  <c:v>43</c:v>
                </c:pt>
                <c:pt idx="1156">
                  <c:v>43</c:v>
                </c:pt>
                <c:pt idx="1157">
                  <c:v>43</c:v>
                </c:pt>
                <c:pt idx="1158">
                  <c:v>43</c:v>
                </c:pt>
                <c:pt idx="1159">
                  <c:v>43</c:v>
                </c:pt>
                <c:pt idx="1160">
                  <c:v>43</c:v>
                </c:pt>
                <c:pt idx="1161">
                  <c:v>43</c:v>
                </c:pt>
                <c:pt idx="1162">
                  <c:v>43</c:v>
                </c:pt>
                <c:pt idx="1163">
                  <c:v>43</c:v>
                </c:pt>
                <c:pt idx="1164">
                  <c:v>43</c:v>
                </c:pt>
                <c:pt idx="1165">
                  <c:v>43</c:v>
                </c:pt>
                <c:pt idx="1166">
                  <c:v>43</c:v>
                </c:pt>
                <c:pt idx="1167">
                  <c:v>43</c:v>
                </c:pt>
                <c:pt idx="1168">
                  <c:v>43</c:v>
                </c:pt>
                <c:pt idx="1169">
                  <c:v>43</c:v>
                </c:pt>
                <c:pt idx="1170">
                  <c:v>43</c:v>
                </c:pt>
                <c:pt idx="1171">
                  <c:v>43</c:v>
                </c:pt>
                <c:pt idx="1172">
                  <c:v>43</c:v>
                </c:pt>
                <c:pt idx="1173">
                  <c:v>43</c:v>
                </c:pt>
                <c:pt idx="1174">
                  <c:v>43</c:v>
                </c:pt>
                <c:pt idx="1175">
                  <c:v>43</c:v>
                </c:pt>
                <c:pt idx="1176">
                  <c:v>43</c:v>
                </c:pt>
                <c:pt idx="1177">
                  <c:v>43</c:v>
                </c:pt>
                <c:pt idx="1178">
                  <c:v>43</c:v>
                </c:pt>
                <c:pt idx="1179">
                  <c:v>43</c:v>
                </c:pt>
                <c:pt idx="1180">
                  <c:v>43</c:v>
                </c:pt>
                <c:pt idx="1181">
                  <c:v>43</c:v>
                </c:pt>
                <c:pt idx="1182">
                  <c:v>43</c:v>
                </c:pt>
                <c:pt idx="1183">
                  <c:v>43</c:v>
                </c:pt>
                <c:pt idx="1184">
                  <c:v>43</c:v>
                </c:pt>
                <c:pt idx="1185">
                  <c:v>43</c:v>
                </c:pt>
                <c:pt idx="1186">
                  <c:v>43</c:v>
                </c:pt>
                <c:pt idx="1187">
                  <c:v>43</c:v>
                </c:pt>
                <c:pt idx="1188">
                  <c:v>43</c:v>
                </c:pt>
                <c:pt idx="1189">
                  <c:v>43</c:v>
                </c:pt>
                <c:pt idx="1190">
                  <c:v>43</c:v>
                </c:pt>
                <c:pt idx="1191">
                  <c:v>43</c:v>
                </c:pt>
                <c:pt idx="1192">
                  <c:v>43</c:v>
                </c:pt>
                <c:pt idx="1193">
                  <c:v>43</c:v>
                </c:pt>
                <c:pt idx="1194">
                  <c:v>43</c:v>
                </c:pt>
                <c:pt idx="1195">
                  <c:v>43</c:v>
                </c:pt>
                <c:pt idx="1196">
                  <c:v>43</c:v>
                </c:pt>
                <c:pt idx="1197">
                  <c:v>43</c:v>
                </c:pt>
                <c:pt idx="1198">
                  <c:v>43</c:v>
                </c:pt>
                <c:pt idx="1199">
                  <c:v>43</c:v>
                </c:pt>
                <c:pt idx="1200">
                  <c:v>43</c:v>
                </c:pt>
                <c:pt idx="1201">
                  <c:v>43</c:v>
                </c:pt>
                <c:pt idx="1202">
                  <c:v>43</c:v>
                </c:pt>
                <c:pt idx="1203">
                  <c:v>43</c:v>
                </c:pt>
                <c:pt idx="1204">
                  <c:v>43</c:v>
                </c:pt>
                <c:pt idx="1205">
                  <c:v>43</c:v>
                </c:pt>
                <c:pt idx="1206">
                  <c:v>43</c:v>
                </c:pt>
                <c:pt idx="1207">
                  <c:v>44</c:v>
                </c:pt>
                <c:pt idx="1208">
                  <c:v>44</c:v>
                </c:pt>
                <c:pt idx="1209">
                  <c:v>44</c:v>
                </c:pt>
                <c:pt idx="1210">
                  <c:v>44</c:v>
                </c:pt>
                <c:pt idx="1211">
                  <c:v>44</c:v>
                </c:pt>
                <c:pt idx="1212">
                  <c:v>44</c:v>
                </c:pt>
                <c:pt idx="1213">
                  <c:v>44</c:v>
                </c:pt>
                <c:pt idx="1214">
                  <c:v>44</c:v>
                </c:pt>
                <c:pt idx="1215">
                  <c:v>44</c:v>
                </c:pt>
                <c:pt idx="1216">
                  <c:v>44</c:v>
                </c:pt>
                <c:pt idx="1217">
                  <c:v>44</c:v>
                </c:pt>
                <c:pt idx="1218">
                  <c:v>44</c:v>
                </c:pt>
                <c:pt idx="1219">
                  <c:v>44</c:v>
                </c:pt>
                <c:pt idx="1220">
                  <c:v>44</c:v>
                </c:pt>
                <c:pt idx="1221">
                  <c:v>44</c:v>
                </c:pt>
                <c:pt idx="1222">
                  <c:v>44</c:v>
                </c:pt>
                <c:pt idx="1223">
                  <c:v>44</c:v>
                </c:pt>
                <c:pt idx="1224">
                  <c:v>44</c:v>
                </c:pt>
                <c:pt idx="1225">
                  <c:v>44</c:v>
                </c:pt>
                <c:pt idx="1226">
                  <c:v>44</c:v>
                </c:pt>
                <c:pt idx="1227">
                  <c:v>44</c:v>
                </c:pt>
                <c:pt idx="1228">
                  <c:v>44</c:v>
                </c:pt>
                <c:pt idx="1229">
                  <c:v>44</c:v>
                </c:pt>
                <c:pt idx="1230">
                  <c:v>44</c:v>
                </c:pt>
                <c:pt idx="1231">
                  <c:v>44</c:v>
                </c:pt>
                <c:pt idx="1232">
                  <c:v>44</c:v>
                </c:pt>
                <c:pt idx="1233">
                  <c:v>44</c:v>
                </c:pt>
                <c:pt idx="1234">
                  <c:v>44</c:v>
                </c:pt>
                <c:pt idx="1235">
                  <c:v>44</c:v>
                </c:pt>
                <c:pt idx="1236">
                  <c:v>44</c:v>
                </c:pt>
                <c:pt idx="1237">
                  <c:v>44</c:v>
                </c:pt>
                <c:pt idx="1238">
                  <c:v>44</c:v>
                </c:pt>
                <c:pt idx="1239">
                  <c:v>44</c:v>
                </c:pt>
                <c:pt idx="1240">
                  <c:v>44</c:v>
                </c:pt>
                <c:pt idx="1241">
                  <c:v>44</c:v>
                </c:pt>
                <c:pt idx="1242">
                  <c:v>44</c:v>
                </c:pt>
                <c:pt idx="1243">
                  <c:v>44</c:v>
                </c:pt>
                <c:pt idx="1244">
                  <c:v>44</c:v>
                </c:pt>
                <c:pt idx="1245">
                  <c:v>44</c:v>
                </c:pt>
                <c:pt idx="1246">
                  <c:v>44</c:v>
                </c:pt>
                <c:pt idx="1247">
                  <c:v>44</c:v>
                </c:pt>
                <c:pt idx="1248">
                  <c:v>44</c:v>
                </c:pt>
                <c:pt idx="1249">
                  <c:v>44</c:v>
                </c:pt>
                <c:pt idx="1250">
                  <c:v>44</c:v>
                </c:pt>
                <c:pt idx="1251">
                  <c:v>44</c:v>
                </c:pt>
                <c:pt idx="1252">
                  <c:v>44</c:v>
                </c:pt>
                <c:pt idx="1253">
                  <c:v>44</c:v>
                </c:pt>
                <c:pt idx="1254">
                  <c:v>44</c:v>
                </c:pt>
                <c:pt idx="1255">
                  <c:v>44</c:v>
                </c:pt>
                <c:pt idx="1256">
                  <c:v>44</c:v>
                </c:pt>
                <c:pt idx="1257">
                  <c:v>45</c:v>
                </c:pt>
                <c:pt idx="1258">
                  <c:v>45</c:v>
                </c:pt>
                <c:pt idx="1259">
                  <c:v>45</c:v>
                </c:pt>
                <c:pt idx="1260">
                  <c:v>45</c:v>
                </c:pt>
                <c:pt idx="1261">
                  <c:v>45</c:v>
                </c:pt>
                <c:pt idx="1262">
                  <c:v>45</c:v>
                </c:pt>
                <c:pt idx="1263">
                  <c:v>45</c:v>
                </c:pt>
                <c:pt idx="1264">
                  <c:v>45</c:v>
                </c:pt>
                <c:pt idx="1265">
                  <c:v>45</c:v>
                </c:pt>
                <c:pt idx="1266">
                  <c:v>45</c:v>
                </c:pt>
                <c:pt idx="1267">
                  <c:v>45</c:v>
                </c:pt>
                <c:pt idx="1268">
                  <c:v>45</c:v>
                </c:pt>
                <c:pt idx="1269">
                  <c:v>45</c:v>
                </c:pt>
                <c:pt idx="1270">
                  <c:v>45</c:v>
                </c:pt>
                <c:pt idx="1271">
                  <c:v>45</c:v>
                </c:pt>
                <c:pt idx="1272">
                  <c:v>45</c:v>
                </c:pt>
                <c:pt idx="1273">
                  <c:v>45</c:v>
                </c:pt>
                <c:pt idx="1274">
                  <c:v>45</c:v>
                </c:pt>
                <c:pt idx="1275">
                  <c:v>45</c:v>
                </c:pt>
                <c:pt idx="1276">
                  <c:v>45</c:v>
                </c:pt>
                <c:pt idx="1277">
                  <c:v>45</c:v>
                </c:pt>
                <c:pt idx="1278">
                  <c:v>45</c:v>
                </c:pt>
                <c:pt idx="1279">
                  <c:v>45</c:v>
                </c:pt>
                <c:pt idx="1280">
                  <c:v>45</c:v>
                </c:pt>
                <c:pt idx="1281">
                  <c:v>45</c:v>
                </c:pt>
                <c:pt idx="1282">
                  <c:v>45</c:v>
                </c:pt>
                <c:pt idx="1283">
                  <c:v>45</c:v>
                </c:pt>
                <c:pt idx="1284">
                  <c:v>45</c:v>
                </c:pt>
                <c:pt idx="1285">
                  <c:v>45</c:v>
                </c:pt>
                <c:pt idx="1286">
                  <c:v>45</c:v>
                </c:pt>
                <c:pt idx="1287">
                  <c:v>45</c:v>
                </c:pt>
                <c:pt idx="1288">
                  <c:v>45</c:v>
                </c:pt>
                <c:pt idx="1289">
                  <c:v>45</c:v>
                </c:pt>
                <c:pt idx="1290">
                  <c:v>45</c:v>
                </c:pt>
                <c:pt idx="1291">
                  <c:v>45</c:v>
                </c:pt>
                <c:pt idx="1292">
                  <c:v>45</c:v>
                </c:pt>
                <c:pt idx="1293">
                  <c:v>45</c:v>
                </c:pt>
                <c:pt idx="1294">
                  <c:v>45</c:v>
                </c:pt>
                <c:pt idx="1295">
                  <c:v>45</c:v>
                </c:pt>
                <c:pt idx="1296">
                  <c:v>45</c:v>
                </c:pt>
                <c:pt idx="1297">
                  <c:v>45</c:v>
                </c:pt>
                <c:pt idx="1298">
                  <c:v>45</c:v>
                </c:pt>
                <c:pt idx="1299">
                  <c:v>45</c:v>
                </c:pt>
                <c:pt idx="1300">
                  <c:v>45</c:v>
                </c:pt>
                <c:pt idx="1301">
                  <c:v>45</c:v>
                </c:pt>
                <c:pt idx="1302">
                  <c:v>45</c:v>
                </c:pt>
                <c:pt idx="1303">
                  <c:v>45</c:v>
                </c:pt>
                <c:pt idx="1304">
                  <c:v>45</c:v>
                </c:pt>
                <c:pt idx="1305">
                  <c:v>45</c:v>
                </c:pt>
                <c:pt idx="1306">
                  <c:v>45</c:v>
                </c:pt>
                <c:pt idx="1307">
                  <c:v>45</c:v>
                </c:pt>
                <c:pt idx="1308">
                  <c:v>45</c:v>
                </c:pt>
                <c:pt idx="1309">
                  <c:v>45</c:v>
                </c:pt>
                <c:pt idx="1310">
                  <c:v>45</c:v>
                </c:pt>
                <c:pt idx="1311">
                  <c:v>46</c:v>
                </c:pt>
                <c:pt idx="1312">
                  <c:v>46</c:v>
                </c:pt>
                <c:pt idx="1313">
                  <c:v>46</c:v>
                </c:pt>
                <c:pt idx="1314">
                  <c:v>46</c:v>
                </c:pt>
                <c:pt idx="1315">
                  <c:v>46</c:v>
                </c:pt>
                <c:pt idx="1316">
                  <c:v>46</c:v>
                </c:pt>
                <c:pt idx="1317">
                  <c:v>46</c:v>
                </c:pt>
                <c:pt idx="1318">
                  <c:v>46</c:v>
                </c:pt>
                <c:pt idx="1319">
                  <c:v>46</c:v>
                </c:pt>
                <c:pt idx="1320">
                  <c:v>46</c:v>
                </c:pt>
                <c:pt idx="1321">
                  <c:v>46</c:v>
                </c:pt>
                <c:pt idx="1322">
                  <c:v>46</c:v>
                </c:pt>
                <c:pt idx="1323">
                  <c:v>46</c:v>
                </c:pt>
                <c:pt idx="1324">
                  <c:v>46</c:v>
                </c:pt>
                <c:pt idx="1325">
                  <c:v>46</c:v>
                </c:pt>
                <c:pt idx="1326">
                  <c:v>46</c:v>
                </c:pt>
                <c:pt idx="1327">
                  <c:v>46</c:v>
                </c:pt>
                <c:pt idx="1328">
                  <c:v>46</c:v>
                </c:pt>
                <c:pt idx="1329">
                  <c:v>46</c:v>
                </c:pt>
                <c:pt idx="1330">
                  <c:v>46</c:v>
                </c:pt>
                <c:pt idx="1331">
                  <c:v>46</c:v>
                </c:pt>
                <c:pt idx="1332">
                  <c:v>46</c:v>
                </c:pt>
                <c:pt idx="1333">
                  <c:v>46</c:v>
                </c:pt>
                <c:pt idx="1334">
                  <c:v>46</c:v>
                </c:pt>
                <c:pt idx="1335">
                  <c:v>46</c:v>
                </c:pt>
                <c:pt idx="1336">
                  <c:v>46</c:v>
                </c:pt>
                <c:pt idx="1337">
                  <c:v>46</c:v>
                </c:pt>
                <c:pt idx="1338">
                  <c:v>46</c:v>
                </c:pt>
                <c:pt idx="1339">
                  <c:v>46</c:v>
                </c:pt>
                <c:pt idx="1340">
                  <c:v>46</c:v>
                </c:pt>
                <c:pt idx="1341">
                  <c:v>46</c:v>
                </c:pt>
                <c:pt idx="1342">
                  <c:v>46</c:v>
                </c:pt>
                <c:pt idx="1343">
                  <c:v>46</c:v>
                </c:pt>
                <c:pt idx="1344">
                  <c:v>46</c:v>
                </c:pt>
                <c:pt idx="1345">
                  <c:v>46</c:v>
                </c:pt>
                <c:pt idx="1346">
                  <c:v>46</c:v>
                </c:pt>
                <c:pt idx="1347">
                  <c:v>46</c:v>
                </c:pt>
                <c:pt idx="1348">
                  <c:v>46</c:v>
                </c:pt>
                <c:pt idx="1349">
                  <c:v>46</c:v>
                </c:pt>
                <c:pt idx="1350">
                  <c:v>46</c:v>
                </c:pt>
                <c:pt idx="1351">
                  <c:v>46</c:v>
                </c:pt>
                <c:pt idx="1352">
                  <c:v>46</c:v>
                </c:pt>
                <c:pt idx="1353">
                  <c:v>46</c:v>
                </c:pt>
                <c:pt idx="1354">
                  <c:v>46</c:v>
                </c:pt>
                <c:pt idx="1355">
                  <c:v>46</c:v>
                </c:pt>
                <c:pt idx="1356">
                  <c:v>46</c:v>
                </c:pt>
                <c:pt idx="1357">
                  <c:v>46</c:v>
                </c:pt>
                <c:pt idx="1358">
                  <c:v>46</c:v>
                </c:pt>
                <c:pt idx="1359">
                  <c:v>46</c:v>
                </c:pt>
                <c:pt idx="1360">
                  <c:v>46</c:v>
                </c:pt>
                <c:pt idx="1361">
                  <c:v>46</c:v>
                </c:pt>
                <c:pt idx="1362">
                  <c:v>46</c:v>
                </c:pt>
                <c:pt idx="1363">
                  <c:v>46</c:v>
                </c:pt>
                <c:pt idx="1364">
                  <c:v>46</c:v>
                </c:pt>
                <c:pt idx="1365">
                  <c:v>47</c:v>
                </c:pt>
                <c:pt idx="1366">
                  <c:v>47</c:v>
                </c:pt>
                <c:pt idx="1367">
                  <c:v>47</c:v>
                </c:pt>
                <c:pt idx="1368">
                  <c:v>47</c:v>
                </c:pt>
                <c:pt idx="1369">
                  <c:v>47</c:v>
                </c:pt>
                <c:pt idx="1370">
                  <c:v>47</c:v>
                </c:pt>
                <c:pt idx="1371">
                  <c:v>47</c:v>
                </c:pt>
                <c:pt idx="1372">
                  <c:v>47</c:v>
                </c:pt>
                <c:pt idx="1373">
                  <c:v>47</c:v>
                </c:pt>
                <c:pt idx="1374">
                  <c:v>47</c:v>
                </c:pt>
                <c:pt idx="1375">
                  <c:v>47</c:v>
                </c:pt>
                <c:pt idx="1376">
                  <c:v>47</c:v>
                </c:pt>
                <c:pt idx="1377">
                  <c:v>47</c:v>
                </c:pt>
                <c:pt idx="1378">
                  <c:v>47</c:v>
                </c:pt>
                <c:pt idx="1379">
                  <c:v>47</c:v>
                </c:pt>
                <c:pt idx="1380">
                  <c:v>47</c:v>
                </c:pt>
                <c:pt idx="1381">
                  <c:v>47</c:v>
                </c:pt>
                <c:pt idx="1382">
                  <c:v>47</c:v>
                </c:pt>
                <c:pt idx="1383">
                  <c:v>47</c:v>
                </c:pt>
                <c:pt idx="1384">
                  <c:v>47</c:v>
                </c:pt>
                <c:pt idx="1385">
                  <c:v>47</c:v>
                </c:pt>
                <c:pt idx="1386">
                  <c:v>47</c:v>
                </c:pt>
                <c:pt idx="1387">
                  <c:v>47</c:v>
                </c:pt>
                <c:pt idx="1388">
                  <c:v>47</c:v>
                </c:pt>
                <c:pt idx="1389">
                  <c:v>47</c:v>
                </c:pt>
                <c:pt idx="1390">
                  <c:v>47</c:v>
                </c:pt>
                <c:pt idx="1391">
                  <c:v>47</c:v>
                </c:pt>
                <c:pt idx="1392">
                  <c:v>47</c:v>
                </c:pt>
                <c:pt idx="1393">
                  <c:v>47</c:v>
                </c:pt>
                <c:pt idx="1394">
                  <c:v>47</c:v>
                </c:pt>
                <c:pt idx="1395">
                  <c:v>47</c:v>
                </c:pt>
                <c:pt idx="1396">
                  <c:v>47</c:v>
                </c:pt>
                <c:pt idx="1397">
                  <c:v>47</c:v>
                </c:pt>
                <c:pt idx="1398">
                  <c:v>47</c:v>
                </c:pt>
                <c:pt idx="1399">
                  <c:v>47</c:v>
                </c:pt>
                <c:pt idx="1400">
                  <c:v>47</c:v>
                </c:pt>
                <c:pt idx="1401">
                  <c:v>47</c:v>
                </c:pt>
                <c:pt idx="1402">
                  <c:v>47</c:v>
                </c:pt>
                <c:pt idx="1403">
                  <c:v>47</c:v>
                </c:pt>
                <c:pt idx="1404">
                  <c:v>47</c:v>
                </c:pt>
                <c:pt idx="1405">
                  <c:v>47</c:v>
                </c:pt>
                <c:pt idx="1406">
                  <c:v>47</c:v>
                </c:pt>
                <c:pt idx="1407">
                  <c:v>47</c:v>
                </c:pt>
                <c:pt idx="1408">
                  <c:v>47</c:v>
                </c:pt>
                <c:pt idx="1409">
                  <c:v>47</c:v>
                </c:pt>
                <c:pt idx="1410">
                  <c:v>47</c:v>
                </c:pt>
                <c:pt idx="1411">
                  <c:v>47</c:v>
                </c:pt>
                <c:pt idx="1412">
                  <c:v>47</c:v>
                </c:pt>
                <c:pt idx="1413">
                  <c:v>47</c:v>
                </c:pt>
                <c:pt idx="1414">
                  <c:v>48</c:v>
                </c:pt>
                <c:pt idx="1415">
                  <c:v>48</c:v>
                </c:pt>
                <c:pt idx="1416">
                  <c:v>48</c:v>
                </c:pt>
                <c:pt idx="1417">
                  <c:v>48</c:v>
                </c:pt>
                <c:pt idx="1418">
                  <c:v>48</c:v>
                </c:pt>
                <c:pt idx="1419">
                  <c:v>48</c:v>
                </c:pt>
                <c:pt idx="1420">
                  <c:v>48</c:v>
                </c:pt>
                <c:pt idx="1421">
                  <c:v>48</c:v>
                </c:pt>
                <c:pt idx="1422">
                  <c:v>48</c:v>
                </c:pt>
                <c:pt idx="1423">
                  <c:v>48</c:v>
                </c:pt>
                <c:pt idx="1424">
                  <c:v>48</c:v>
                </c:pt>
                <c:pt idx="1425">
                  <c:v>48</c:v>
                </c:pt>
                <c:pt idx="1426">
                  <c:v>48</c:v>
                </c:pt>
                <c:pt idx="1427">
                  <c:v>48</c:v>
                </c:pt>
                <c:pt idx="1428">
                  <c:v>48</c:v>
                </c:pt>
                <c:pt idx="1429">
                  <c:v>48</c:v>
                </c:pt>
                <c:pt idx="1430">
                  <c:v>48</c:v>
                </c:pt>
                <c:pt idx="1431">
                  <c:v>48</c:v>
                </c:pt>
                <c:pt idx="1432">
                  <c:v>48</c:v>
                </c:pt>
                <c:pt idx="1433">
                  <c:v>48</c:v>
                </c:pt>
                <c:pt idx="1434">
                  <c:v>48</c:v>
                </c:pt>
                <c:pt idx="1435">
                  <c:v>48</c:v>
                </c:pt>
                <c:pt idx="1436">
                  <c:v>48</c:v>
                </c:pt>
                <c:pt idx="1437">
                  <c:v>48</c:v>
                </c:pt>
                <c:pt idx="1438">
                  <c:v>48</c:v>
                </c:pt>
                <c:pt idx="1439">
                  <c:v>48</c:v>
                </c:pt>
                <c:pt idx="1440">
                  <c:v>48</c:v>
                </c:pt>
                <c:pt idx="1441">
                  <c:v>48</c:v>
                </c:pt>
                <c:pt idx="1442">
                  <c:v>48</c:v>
                </c:pt>
                <c:pt idx="1443">
                  <c:v>48</c:v>
                </c:pt>
                <c:pt idx="1444">
                  <c:v>48</c:v>
                </c:pt>
                <c:pt idx="1445">
                  <c:v>48</c:v>
                </c:pt>
                <c:pt idx="1446">
                  <c:v>48</c:v>
                </c:pt>
                <c:pt idx="1447">
                  <c:v>48</c:v>
                </c:pt>
                <c:pt idx="1448">
                  <c:v>48</c:v>
                </c:pt>
                <c:pt idx="1449">
                  <c:v>48</c:v>
                </c:pt>
                <c:pt idx="1450">
                  <c:v>48</c:v>
                </c:pt>
                <c:pt idx="1451">
                  <c:v>48</c:v>
                </c:pt>
                <c:pt idx="1452">
                  <c:v>48</c:v>
                </c:pt>
                <c:pt idx="1453">
                  <c:v>48</c:v>
                </c:pt>
                <c:pt idx="1454">
                  <c:v>48</c:v>
                </c:pt>
                <c:pt idx="1455">
                  <c:v>48</c:v>
                </c:pt>
                <c:pt idx="1456">
                  <c:v>48</c:v>
                </c:pt>
                <c:pt idx="1457">
                  <c:v>48</c:v>
                </c:pt>
                <c:pt idx="1458">
                  <c:v>48</c:v>
                </c:pt>
                <c:pt idx="1459">
                  <c:v>48</c:v>
                </c:pt>
                <c:pt idx="1460">
                  <c:v>48</c:v>
                </c:pt>
                <c:pt idx="1461">
                  <c:v>48</c:v>
                </c:pt>
                <c:pt idx="1462">
                  <c:v>48</c:v>
                </c:pt>
                <c:pt idx="1463">
                  <c:v>48</c:v>
                </c:pt>
                <c:pt idx="1464">
                  <c:v>48</c:v>
                </c:pt>
                <c:pt idx="1465">
                  <c:v>48</c:v>
                </c:pt>
                <c:pt idx="1466">
                  <c:v>48</c:v>
                </c:pt>
                <c:pt idx="1467">
                  <c:v>49</c:v>
                </c:pt>
                <c:pt idx="1468">
                  <c:v>49</c:v>
                </c:pt>
                <c:pt idx="1469">
                  <c:v>49</c:v>
                </c:pt>
                <c:pt idx="1470">
                  <c:v>49</c:v>
                </c:pt>
                <c:pt idx="1471">
                  <c:v>49</c:v>
                </c:pt>
                <c:pt idx="1472">
                  <c:v>49</c:v>
                </c:pt>
                <c:pt idx="1473">
                  <c:v>49</c:v>
                </c:pt>
                <c:pt idx="1474">
                  <c:v>49</c:v>
                </c:pt>
                <c:pt idx="1475">
                  <c:v>49</c:v>
                </c:pt>
                <c:pt idx="1476">
                  <c:v>49</c:v>
                </c:pt>
                <c:pt idx="1477">
                  <c:v>49</c:v>
                </c:pt>
                <c:pt idx="1478">
                  <c:v>49</c:v>
                </c:pt>
                <c:pt idx="1479">
                  <c:v>49</c:v>
                </c:pt>
                <c:pt idx="1480">
                  <c:v>49</c:v>
                </c:pt>
                <c:pt idx="1481">
                  <c:v>49</c:v>
                </c:pt>
                <c:pt idx="1482">
                  <c:v>49</c:v>
                </c:pt>
                <c:pt idx="1483">
                  <c:v>49</c:v>
                </c:pt>
                <c:pt idx="1484">
                  <c:v>49</c:v>
                </c:pt>
                <c:pt idx="1485">
                  <c:v>49</c:v>
                </c:pt>
                <c:pt idx="1486">
                  <c:v>49</c:v>
                </c:pt>
                <c:pt idx="1487">
                  <c:v>49</c:v>
                </c:pt>
                <c:pt idx="1488">
                  <c:v>49</c:v>
                </c:pt>
                <c:pt idx="1489">
                  <c:v>49</c:v>
                </c:pt>
                <c:pt idx="1490">
                  <c:v>49</c:v>
                </c:pt>
                <c:pt idx="1491">
                  <c:v>49</c:v>
                </c:pt>
                <c:pt idx="1492">
                  <c:v>49</c:v>
                </c:pt>
                <c:pt idx="1493">
                  <c:v>49</c:v>
                </c:pt>
                <c:pt idx="1494">
                  <c:v>49</c:v>
                </c:pt>
                <c:pt idx="1495">
                  <c:v>49</c:v>
                </c:pt>
                <c:pt idx="1496">
                  <c:v>49</c:v>
                </c:pt>
                <c:pt idx="1497">
                  <c:v>49</c:v>
                </c:pt>
                <c:pt idx="1498">
                  <c:v>49</c:v>
                </c:pt>
                <c:pt idx="1499">
                  <c:v>49</c:v>
                </c:pt>
                <c:pt idx="1500">
                  <c:v>49</c:v>
                </c:pt>
                <c:pt idx="1501">
                  <c:v>49</c:v>
                </c:pt>
                <c:pt idx="1502">
                  <c:v>49</c:v>
                </c:pt>
                <c:pt idx="1503">
                  <c:v>49</c:v>
                </c:pt>
                <c:pt idx="1504">
                  <c:v>49</c:v>
                </c:pt>
                <c:pt idx="1505">
                  <c:v>49</c:v>
                </c:pt>
                <c:pt idx="1506">
                  <c:v>49</c:v>
                </c:pt>
                <c:pt idx="1507">
                  <c:v>49</c:v>
                </c:pt>
                <c:pt idx="1508">
                  <c:v>49</c:v>
                </c:pt>
                <c:pt idx="1509">
                  <c:v>49</c:v>
                </c:pt>
                <c:pt idx="1510">
                  <c:v>49</c:v>
                </c:pt>
                <c:pt idx="1511">
                  <c:v>49</c:v>
                </c:pt>
                <c:pt idx="1512">
                  <c:v>49</c:v>
                </c:pt>
                <c:pt idx="1513">
                  <c:v>49</c:v>
                </c:pt>
                <c:pt idx="1514">
                  <c:v>49</c:v>
                </c:pt>
                <c:pt idx="1515">
                  <c:v>49</c:v>
                </c:pt>
                <c:pt idx="1516">
                  <c:v>49</c:v>
                </c:pt>
                <c:pt idx="1517">
                  <c:v>49</c:v>
                </c:pt>
                <c:pt idx="1518">
                  <c:v>49</c:v>
                </c:pt>
                <c:pt idx="1519">
                  <c:v>49</c:v>
                </c:pt>
                <c:pt idx="1520">
                  <c:v>49</c:v>
                </c:pt>
                <c:pt idx="1521">
                  <c:v>49</c:v>
                </c:pt>
                <c:pt idx="1522">
                  <c:v>50</c:v>
                </c:pt>
                <c:pt idx="1523">
                  <c:v>50</c:v>
                </c:pt>
                <c:pt idx="1524">
                  <c:v>50</c:v>
                </c:pt>
                <c:pt idx="1525">
                  <c:v>50</c:v>
                </c:pt>
                <c:pt idx="1526">
                  <c:v>50</c:v>
                </c:pt>
                <c:pt idx="1527">
                  <c:v>50</c:v>
                </c:pt>
                <c:pt idx="1528">
                  <c:v>50</c:v>
                </c:pt>
                <c:pt idx="1529">
                  <c:v>50</c:v>
                </c:pt>
                <c:pt idx="1530">
                  <c:v>50</c:v>
                </c:pt>
                <c:pt idx="1531">
                  <c:v>50</c:v>
                </c:pt>
                <c:pt idx="1532">
                  <c:v>50</c:v>
                </c:pt>
                <c:pt idx="1533">
                  <c:v>50</c:v>
                </c:pt>
                <c:pt idx="1534">
                  <c:v>50</c:v>
                </c:pt>
                <c:pt idx="1535">
                  <c:v>50</c:v>
                </c:pt>
                <c:pt idx="1536">
                  <c:v>50</c:v>
                </c:pt>
                <c:pt idx="1537">
                  <c:v>50</c:v>
                </c:pt>
                <c:pt idx="1538">
                  <c:v>50</c:v>
                </c:pt>
                <c:pt idx="1539">
                  <c:v>50</c:v>
                </c:pt>
                <c:pt idx="1540">
                  <c:v>50</c:v>
                </c:pt>
                <c:pt idx="1541">
                  <c:v>50</c:v>
                </c:pt>
                <c:pt idx="1542">
                  <c:v>50</c:v>
                </c:pt>
                <c:pt idx="1543">
                  <c:v>50</c:v>
                </c:pt>
                <c:pt idx="1544">
                  <c:v>50</c:v>
                </c:pt>
                <c:pt idx="1545">
                  <c:v>50</c:v>
                </c:pt>
                <c:pt idx="1546">
                  <c:v>50</c:v>
                </c:pt>
                <c:pt idx="1547">
                  <c:v>50</c:v>
                </c:pt>
                <c:pt idx="1548">
                  <c:v>50</c:v>
                </c:pt>
                <c:pt idx="1549">
                  <c:v>50</c:v>
                </c:pt>
                <c:pt idx="1550">
                  <c:v>50</c:v>
                </c:pt>
                <c:pt idx="1551">
                  <c:v>50</c:v>
                </c:pt>
                <c:pt idx="1552">
                  <c:v>50</c:v>
                </c:pt>
                <c:pt idx="1553">
                  <c:v>50</c:v>
                </c:pt>
                <c:pt idx="1554">
                  <c:v>50</c:v>
                </c:pt>
                <c:pt idx="1555">
                  <c:v>50</c:v>
                </c:pt>
                <c:pt idx="1556">
                  <c:v>50</c:v>
                </c:pt>
                <c:pt idx="1557">
                  <c:v>50</c:v>
                </c:pt>
                <c:pt idx="1558">
                  <c:v>50</c:v>
                </c:pt>
                <c:pt idx="1559">
                  <c:v>50</c:v>
                </c:pt>
                <c:pt idx="1560">
                  <c:v>50</c:v>
                </c:pt>
                <c:pt idx="1561">
                  <c:v>50</c:v>
                </c:pt>
                <c:pt idx="1562">
                  <c:v>50</c:v>
                </c:pt>
                <c:pt idx="1563">
                  <c:v>50</c:v>
                </c:pt>
                <c:pt idx="1564">
                  <c:v>50</c:v>
                </c:pt>
                <c:pt idx="1565">
                  <c:v>50</c:v>
                </c:pt>
                <c:pt idx="1566">
                  <c:v>50</c:v>
                </c:pt>
                <c:pt idx="1567">
                  <c:v>50</c:v>
                </c:pt>
                <c:pt idx="1568">
                  <c:v>50</c:v>
                </c:pt>
                <c:pt idx="1569">
                  <c:v>50</c:v>
                </c:pt>
                <c:pt idx="1570">
                  <c:v>50</c:v>
                </c:pt>
                <c:pt idx="1571">
                  <c:v>50</c:v>
                </c:pt>
                <c:pt idx="1572">
                  <c:v>50</c:v>
                </c:pt>
                <c:pt idx="1573">
                  <c:v>50</c:v>
                </c:pt>
                <c:pt idx="1574">
                  <c:v>50</c:v>
                </c:pt>
                <c:pt idx="1575">
                  <c:v>51</c:v>
                </c:pt>
                <c:pt idx="1576">
                  <c:v>51</c:v>
                </c:pt>
                <c:pt idx="1577">
                  <c:v>51</c:v>
                </c:pt>
                <c:pt idx="1578">
                  <c:v>51</c:v>
                </c:pt>
                <c:pt idx="1579">
                  <c:v>51</c:v>
                </c:pt>
                <c:pt idx="1580">
                  <c:v>51</c:v>
                </c:pt>
                <c:pt idx="1581">
                  <c:v>51</c:v>
                </c:pt>
                <c:pt idx="1582">
                  <c:v>51</c:v>
                </c:pt>
                <c:pt idx="1583">
                  <c:v>51</c:v>
                </c:pt>
                <c:pt idx="1584">
                  <c:v>51</c:v>
                </c:pt>
                <c:pt idx="1585">
                  <c:v>51</c:v>
                </c:pt>
                <c:pt idx="1586">
                  <c:v>51</c:v>
                </c:pt>
                <c:pt idx="1587">
                  <c:v>51</c:v>
                </c:pt>
                <c:pt idx="1588">
                  <c:v>51</c:v>
                </c:pt>
                <c:pt idx="1589">
                  <c:v>51</c:v>
                </c:pt>
                <c:pt idx="1590">
                  <c:v>51</c:v>
                </c:pt>
                <c:pt idx="1591">
                  <c:v>51</c:v>
                </c:pt>
                <c:pt idx="1592">
                  <c:v>51</c:v>
                </c:pt>
                <c:pt idx="1593">
                  <c:v>51</c:v>
                </c:pt>
                <c:pt idx="1594">
                  <c:v>51</c:v>
                </c:pt>
                <c:pt idx="1595">
                  <c:v>51</c:v>
                </c:pt>
                <c:pt idx="1596">
                  <c:v>51</c:v>
                </c:pt>
                <c:pt idx="1597">
                  <c:v>51</c:v>
                </c:pt>
                <c:pt idx="1598">
                  <c:v>51</c:v>
                </c:pt>
                <c:pt idx="1599">
                  <c:v>51</c:v>
                </c:pt>
                <c:pt idx="1600">
                  <c:v>51</c:v>
                </c:pt>
                <c:pt idx="1601">
                  <c:v>51</c:v>
                </c:pt>
                <c:pt idx="1602">
                  <c:v>51</c:v>
                </c:pt>
                <c:pt idx="1603">
                  <c:v>51</c:v>
                </c:pt>
                <c:pt idx="1604">
                  <c:v>51</c:v>
                </c:pt>
                <c:pt idx="1605">
                  <c:v>51</c:v>
                </c:pt>
                <c:pt idx="1606">
                  <c:v>51</c:v>
                </c:pt>
                <c:pt idx="1607">
                  <c:v>51</c:v>
                </c:pt>
                <c:pt idx="1608">
                  <c:v>51</c:v>
                </c:pt>
                <c:pt idx="1609">
                  <c:v>51</c:v>
                </c:pt>
                <c:pt idx="1610">
                  <c:v>51</c:v>
                </c:pt>
                <c:pt idx="1611">
                  <c:v>51</c:v>
                </c:pt>
                <c:pt idx="1612">
                  <c:v>51</c:v>
                </c:pt>
                <c:pt idx="1613">
                  <c:v>51</c:v>
                </c:pt>
                <c:pt idx="1614">
                  <c:v>51</c:v>
                </c:pt>
                <c:pt idx="1615">
                  <c:v>51</c:v>
                </c:pt>
                <c:pt idx="1616">
                  <c:v>51</c:v>
                </c:pt>
                <c:pt idx="1617">
                  <c:v>51</c:v>
                </c:pt>
                <c:pt idx="1618">
                  <c:v>51</c:v>
                </c:pt>
                <c:pt idx="1619">
                  <c:v>51</c:v>
                </c:pt>
                <c:pt idx="1620">
                  <c:v>51</c:v>
                </c:pt>
                <c:pt idx="1621">
                  <c:v>51</c:v>
                </c:pt>
                <c:pt idx="1622">
                  <c:v>51</c:v>
                </c:pt>
                <c:pt idx="1623">
                  <c:v>51</c:v>
                </c:pt>
                <c:pt idx="1624">
                  <c:v>51</c:v>
                </c:pt>
                <c:pt idx="1625">
                  <c:v>51</c:v>
                </c:pt>
                <c:pt idx="1626">
                  <c:v>51</c:v>
                </c:pt>
                <c:pt idx="1627">
                  <c:v>51</c:v>
                </c:pt>
                <c:pt idx="1628">
                  <c:v>52</c:v>
                </c:pt>
                <c:pt idx="1629">
                  <c:v>52</c:v>
                </c:pt>
                <c:pt idx="1630">
                  <c:v>52</c:v>
                </c:pt>
                <c:pt idx="1631">
                  <c:v>52</c:v>
                </c:pt>
                <c:pt idx="1632">
                  <c:v>52</c:v>
                </c:pt>
                <c:pt idx="1633">
                  <c:v>52</c:v>
                </c:pt>
                <c:pt idx="1634">
                  <c:v>52</c:v>
                </c:pt>
                <c:pt idx="1635">
                  <c:v>52</c:v>
                </c:pt>
                <c:pt idx="1636">
                  <c:v>52</c:v>
                </c:pt>
                <c:pt idx="1637">
                  <c:v>52</c:v>
                </c:pt>
                <c:pt idx="1638">
                  <c:v>52</c:v>
                </c:pt>
                <c:pt idx="1639">
                  <c:v>52</c:v>
                </c:pt>
                <c:pt idx="1640">
                  <c:v>52</c:v>
                </c:pt>
                <c:pt idx="1641">
                  <c:v>52</c:v>
                </c:pt>
                <c:pt idx="1642">
                  <c:v>52</c:v>
                </c:pt>
                <c:pt idx="1643">
                  <c:v>52</c:v>
                </c:pt>
                <c:pt idx="1644">
                  <c:v>52</c:v>
                </c:pt>
                <c:pt idx="1645">
                  <c:v>52</c:v>
                </c:pt>
                <c:pt idx="1646">
                  <c:v>52</c:v>
                </c:pt>
                <c:pt idx="1647">
                  <c:v>52</c:v>
                </c:pt>
                <c:pt idx="1648">
                  <c:v>52</c:v>
                </c:pt>
                <c:pt idx="1649">
                  <c:v>52</c:v>
                </c:pt>
                <c:pt idx="1650">
                  <c:v>52</c:v>
                </c:pt>
                <c:pt idx="1651">
                  <c:v>52</c:v>
                </c:pt>
                <c:pt idx="1652">
                  <c:v>52</c:v>
                </c:pt>
                <c:pt idx="1653">
                  <c:v>52</c:v>
                </c:pt>
                <c:pt idx="1654">
                  <c:v>52</c:v>
                </c:pt>
                <c:pt idx="1655">
                  <c:v>52</c:v>
                </c:pt>
                <c:pt idx="1656">
                  <c:v>52</c:v>
                </c:pt>
                <c:pt idx="1657">
                  <c:v>52</c:v>
                </c:pt>
                <c:pt idx="1658">
                  <c:v>52</c:v>
                </c:pt>
                <c:pt idx="1659">
                  <c:v>52</c:v>
                </c:pt>
                <c:pt idx="1660">
                  <c:v>52</c:v>
                </c:pt>
                <c:pt idx="1661">
                  <c:v>52</c:v>
                </c:pt>
                <c:pt idx="1662">
                  <c:v>52</c:v>
                </c:pt>
                <c:pt idx="1663">
                  <c:v>52</c:v>
                </c:pt>
                <c:pt idx="1664">
                  <c:v>52</c:v>
                </c:pt>
                <c:pt idx="1665">
                  <c:v>52</c:v>
                </c:pt>
                <c:pt idx="1666">
                  <c:v>52</c:v>
                </c:pt>
                <c:pt idx="1667">
                  <c:v>52</c:v>
                </c:pt>
                <c:pt idx="1668">
                  <c:v>52</c:v>
                </c:pt>
                <c:pt idx="1669">
                  <c:v>52</c:v>
                </c:pt>
                <c:pt idx="1670">
                  <c:v>52</c:v>
                </c:pt>
                <c:pt idx="1671">
                  <c:v>52</c:v>
                </c:pt>
                <c:pt idx="1672">
                  <c:v>52</c:v>
                </c:pt>
                <c:pt idx="1673">
                  <c:v>52</c:v>
                </c:pt>
                <c:pt idx="1674">
                  <c:v>52</c:v>
                </c:pt>
                <c:pt idx="1675">
                  <c:v>52</c:v>
                </c:pt>
                <c:pt idx="1676">
                  <c:v>52</c:v>
                </c:pt>
                <c:pt idx="1677">
                  <c:v>52</c:v>
                </c:pt>
                <c:pt idx="1678">
                  <c:v>52</c:v>
                </c:pt>
                <c:pt idx="1679">
                  <c:v>52</c:v>
                </c:pt>
                <c:pt idx="1680">
                  <c:v>52</c:v>
                </c:pt>
                <c:pt idx="1681">
                  <c:v>52</c:v>
                </c:pt>
                <c:pt idx="1682">
                  <c:v>52</c:v>
                </c:pt>
                <c:pt idx="1683">
                  <c:v>53</c:v>
                </c:pt>
                <c:pt idx="1684">
                  <c:v>53</c:v>
                </c:pt>
                <c:pt idx="1685">
                  <c:v>53</c:v>
                </c:pt>
                <c:pt idx="1686">
                  <c:v>53</c:v>
                </c:pt>
                <c:pt idx="1687">
                  <c:v>53</c:v>
                </c:pt>
                <c:pt idx="1688">
                  <c:v>53</c:v>
                </c:pt>
                <c:pt idx="1689">
                  <c:v>53</c:v>
                </c:pt>
                <c:pt idx="1690">
                  <c:v>53</c:v>
                </c:pt>
                <c:pt idx="1691">
                  <c:v>53</c:v>
                </c:pt>
                <c:pt idx="1692">
                  <c:v>53</c:v>
                </c:pt>
                <c:pt idx="1693">
                  <c:v>53</c:v>
                </c:pt>
                <c:pt idx="1694">
                  <c:v>53</c:v>
                </c:pt>
                <c:pt idx="1695">
                  <c:v>53</c:v>
                </c:pt>
                <c:pt idx="1696">
                  <c:v>53</c:v>
                </c:pt>
                <c:pt idx="1697">
                  <c:v>53</c:v>
                </c:pt>
                <c:pt idx="1698">
                  <c:v>53</c:v>
                </c:pt>
                <c:pt idx="1699">
                  <c:v>53</c:v>
                </c:pt>
                <c:pt idx="1700">
                  <c:v>53</c:v>
                </c:pt>
                <c:pt idx="1701">
                  <c:v>53</c:v>
                </c:pt>
                <c:pt idx="1702">
                  <c:v>53</c:v>
                </c:pt>
                <c:pt idx="1703">
                  <c:v>53</c:v>
                </c:pt>
                <c:pt idx="1704">
                  <c:v>53</c:v>
                </c:pt>
                <c:pt idx="1705">
                  <c:v>53</c:v>
                </c:pt>
                <c:pt idx="1706">
                  <c:v>53</c:v>
                </c:pt>
                <c:pt idx="1707">
                  <c:v>53</c:v>
                </c:pt>
                <c:pt idx="1708">
                  <c:v>53</c:v>
                </c:pt>
                <c:pt idx="1709">
                  <c:v>53</c:v>
                </c:pt>
                <c:pt idx="1710">
                  <c:v>53</c:v>
                </c:pt>
                <c:pt idx="1711">
                  <c:v>53</c:v>
                </c:pt>
                <c:pt idx="1712">
                  <c:v>53</c:v>
                </c:pt>
                <c:pt idx="1713">
                  <c:v>53</c:v>
                </c:pt>
                <c:pt idx="1714">
                  <c:v>53</c:v>
                </c:pt>
                <c:pt idx="1715">
                  <c:v>53</c:v>
                </c:pt>
                <c:pt idx="1716">
                  <c:v>53</c:v>
                </c:pt>
                <c:pt idx="1717">
                  <c:v>53</c:v>
                </c:pt>
                <c:pt idx="1718">
                  <c:v>53</c:v>
                </c:pt>
                <c:pt idx="1719">
                  <c:v>53</c:v>
                </c:pt>
                <c:pt idx="1720">
                  <c:v>53</c:v>
                </c:pt>
                <c:pt idx="1721">
                  <c:v>53</c:v>
                </c:pt>
                <c:pt idx="1722">
                  <c:v>53</c:v>
                </c:pt>
                <c:pt idx="1723">
                  <c:v>53</c:v>
                </c:pt>
                <c:pt idx="1724">
                  <c:v>53</c:v>
                </c:pt>
                <c:pt idx="1725">
                  <c:v>53</c:v>
                </c:pt>
                <c:pt idx="1726">
                  <c:v>53</c:v>
                </c:pt>
                <c:pt idx="1727">
                  <c:v>53</c:v>
                </c:pt>
                <c:pt idx="1728">
                  <c:v>53</c:v>
                </c:pt>
                <c:pt idx="1729">
                  <c:v>53</c:v>
                </c:pt>
                <c:pt idx="1730">
                  <c:v>53</c:v>
                </c:pt>
                <c:pt idx="1731">
                  <c:v>53</c:v>
                </c:pt>
                <c:pt idx="1732">
                  <c:v>53</c:v>
                </c:pt>
                <c:pt idx="1733">
                  <c:v>53</c:v>
                </c:pt>
                <c:pt idx="1734">
                  <c:v>53</c:v>
                </c:pt>
                <c:pt idx="1735">
                  <c:v>53</c:v>
                </c:pt>
                <c:pt idx="1736">
                  <c:v>53</c:v>
                </c:pt>
                <c:pt idx="1737">
                  <c:v>53</c:v>
                </c:pt>
                <c:pt idx="1738">
                  <c:v>53</c:v>
                </c:pt>
                <c:pt idx="1739">
                  <c:v>53</c:v>
                </c:pt>
                <c:pt idx="1740">
                  <c:v>54</c:v>
                </c:pt>
                <c:pt idx="1741">
                  <c:v>54</c:v>
                </c:pt>
                <c:pt idx="1742">
                  <c:v>54</c:v>
                </c:pt>
                <c:pt idx="1743">
                  <c:v>54</c:v>
                </c:pt>
                <c:pt idx="1744">
                  <c:v>54</c:v>
                </c:pt>
                <c:pt idx="1745">
                  <c:v>54</c:v>
                </c:pt>
                <c:pt idx="1746">
                  <c:v>54</c:v>
                </c:pt>
                <c:pt idx="1747">
                  <c:v>54</c:v>
                </c:pt>
                <c:pt idx="1748">
                  <c:v>54</c:v>
                </c:pt>
                <c:pt idx="1749">
                  <c:v>54</c:v>
                </c:pt>
                <c:pt idx="1750">
                  <c:v>54</c:v>
                </c:pt>
                <c:pt idx="1751">
                  <c:v>54</c:v>
                </c:pt>
                <c:pt idx="1752">
                  <c:v>54</c:v>
                </c:pt>
                <c:pt idx="1753">
                  <c:v>54</c:v>
                </c:pt>
                <c:pt idx="1754">
                  <c:v>54</c:v>
                </c:pt>
                <c:pt idx="1755">
                  <c:v>54</c:v>
                </c:pt>
                <c:pt idx="1756">
                  <c:v>54</c:v>
                </c:pt>
                <c:pt idx="1757">
                  <c:v>54</c:v>
                </c:pt>
                <c:pt idx="1758">
                  <c:v>54</c:v>
                </c:pt>
                <c:pt idx="1759">
                  <c:v>54</c:v>
                </c:pt>
                <c:pt idx="1760">
                  <c:v>54</c:v>
                </c:pt>
                <c:pt idx="1761">
                  <c:v>54</c:v>
                </c:pt>
                <c:pt idx="1762">
                  <c:v>54</c:v>
                </c:pt>
                <c:pt idx="1763">
                  <c:v>54</c:v>
                </c:pt>
                <c:pt idx="1764">
                  <c:v>54</c:v>
                </c:pt>
                <c:pt idx="1765">
                  <c:v>54</c:v>
                </c:pt>
                <c:pt idx="1766">
                  <c:v>54</c:v>
                </c:pt>
                <c:pt idx="1767">
                  <c:v>54</c:v>
                </c:pt>
                <c:pt idx="1768">
                  <c:v>54</c:v>
                </c:pt>
                <c:pt idx="1769">
                  <c:v>54</c:v>
                </c:pt>
                <c:pt idx="1770">
                  <c:v>54</c:v>
                </c:pt>
                <c:pt idx="1771">
                  <c:v>54</c:v>
                </c:pt>
                <c:pt idx="1772">
                  <c:v>54</c:v>
                </c:pt>
                <c:pt idx="1773">
                  <c:v>54</c:v>
                </c:pt>
                <c:pt idx="1774">
                  <c:v>54</c:v>
                </c:pt>
                <c:pt idx="1775">
                  <c:v>54</c:v>
                </c:pt>
                <c:pt idx="1776">
                  <c:v>54</c:v>
                </c:pt>
                <c:pt idx="1777">
                  <c:v>54</c:v>
                </c:pt>
                <c:pt idx="1778">
                  <c:v>54</c:v>
                </c:pt>
                <c:pt idx="1779">
                  <c:v>54</c:v>
                </c:pt>
                <c:pt idx="1780">
                  <c:v>54</c:v>
                </c:pt>
                <c:pt idx="1781">
                  <c:v>54</c:v>
                </c:pt>
                <c:pt idx="1782">
                  <c:v>54</c:v>
                </c:pt>
                <c:pt idx="1783">
                  <c:v>54</c:v>
                </c:pt>
                <c:pt idx="1784">
                  <c:v>54</c:v>
                </c:pt>
                <c:pt idx="1785">
                  <c:v>54</c:v>
                </c:pt>
                <c:pt idx="1786">
                  <c:v>54</c:v>
                </c:pt>
                <c:pt idx="1787">
                  <c:v>54</c:v>
                </c:pt>
                <c:pt idx="1788">
                  <c:v>54</c:v>
                </c:pt>
                <c:pt idx="1789">
                  <c:v>54</c:v>
                </c:pt>
                <c:pt idx="1790">
                  <c:v>54</c:v>
                </c:pt>
                <c:pt idx="1791">
                  <c:v>54</c:v>
                </c:pt>
                <c:pt idx="1792">
                  <c:v>55</c:v>
                </c:pt>
                <c:pt idx="1793">
                  <c:v>55</c:v>
                </c:pt>
                <c:pt idx="1794">
                  <c:v>55</c:v>
                </c:pt>
                <c:pt idx="1795">
                  <c:v>55</c:v>
                </c:pt>
                <c:pt idx="1796">
                  <c:v>55</c:v>
                </c:pt>
                <c:pt idx="1797">
                  <c:v>55</c:v>
                </c:pt>
                <c:pt idx="1798">
                  <c:v>55</c:v>
                </c:pt>
                <c:pt idx="1799">
                  <c:v>55</c:v>
                </c:pt>
                <c:pt idx="1800">
                  <c:v>55</c:v>
                </c:pt>
                <c:pt idx="1801">
                  <c:v>55</c:v>
                </c:pt>
                <c:pt idx="1802">
                  <c:v>55</c:v>
                </c:pt>
                <c:pt idx="1803">
                  <c:v>55</c:v>
                </c:pt>
                <c:pt idx="1804">
                  <c:v>55</c:v>
                </c:pt>
                <c:pt idx="1805">
                  <c:v>55</c:v>
                </c:pt>
                <c:pt idx="1806">
                  <c:v>55</c:v>
                </c:pt>
                <c:pt idx="1807">
                  <c:v>55</c:v>
                </c:pt>
                <c:pt idx="1808">
                  <c:v>55</c:v>
                </c:pt>
                <c:pt idx="1809">
                  <c:v>55</c:v>
                </c:pt>
                <c:pt idx="1810">
                  <c:v>55</c:v>
                </c:pt>
                <c:pt idx="1811">
                  <c:v>55</c:v>
                </c:pt>
                <c:pt idx="1812">
                  <c:v>55</c:v>
                </c:pt>
                <c:pt idx="1813">
                  <c:v>55</c:v>
                </c:pt>
                <c:pt idx="1814">
                  <c:v>55</c:v>
                </c:pt>
                <c:pt idx="1815">
                  <c:v>55</c:v>
                </c:pt>
                <c:pt idx="1816">
                  <c:v>55</c:v>
                </c:pt>
                <c:pt idx="1817">
                  <c:v>55</c:v>
                </c:pt>
                <c:pt idx="1818">
                  <c:v>55</c:v>
                </c:pt>
                <c:pt idx="1819">
                  <c:v>55</c:v>
                </c:pt>
                <c:pt idx="1820">
                  <c:v>55</c:v>
                </c:pt>
                <c:pt idx="1821">
                  <c:v>55</c:v>
                </c:pt>
                <c:pt idx="1822">
                  <c:v>55</c:v>
                </c:pt>
                <c:pt idx="1823">
                  <c:v>55</c:v>
                </c:pt>
                <c:pt idx="1824">
                  <c:v>55</c:v>
                </c:pt>
                <c:pt idx="1825">
                  <c:v>55</c:v>
                </c:pt>
                <c:pt idx="1826">
                  <c:v>55</c:v>
                </c:pt>
                <c:pt idx="1827">
                  <c:v>55</c:v>
                </c:pt>
                <c:pt idx="1828">
                  <c:v>55</c:v>
                </c:pt>
                <c:pt idx="1829">
                  <c:v>55</c:v>
                </c:pt>
                <c:pt idx="1830">
                  <c:v>55</c:v>
                </c:pt>
                <c:pt idx="1831">
                  <c:v>55</c:v>
                </c:pt>
                <c:pt idx="1832">
                  <c:v>55</c:v>
                </c:pt>
                <c:pt idx="1833">
                  <c:v>55</c:v>
                </c:pt>
                <c:pt idx="1834">
                  <c:v>55</c:v>
                </c:pt>
                <c:pt idx="1835">
                  <c:v>55</c:v>
                </c:pt>
                <c:pt idx="1836">
                  <c:v>55</c:v>
                </c:pt>
                <c:pt idx="1837">
                  <c:v>55</c:v>
                </c:pt>
                <c:pt idx="1838">
                  <c:v>55</c:v>
                </c:pt>
                <c:pt idx="1839">
                  <c:v>55</c:v>
                </c:pt>
                <c:pt idx="1840">
                  <c:v>55</c:v>
                </c:pt>
                <c:pt idx="1841">
                  <c:v>55</c:v>
                </c:pt>
                <c:pt idx="1842">
                  <c:v>55</c:v>
                </c:pt>
                <c:pt idx="1843">
                  <c:v>55</c:v>
                </c:pt>
                <c:pt idx="1844">
                  <c:v>55</c:v>
                </c:pt>
                <c:pt idx="1845">
                  <c:v>55</c:v>
                </c:pt>
                <c:pt idx="1846">
                  <c:v>55</c:v>
                </c:pt>
                <c:pt idx="1847">
                  <c:v>55</c:v>
                </c:pt>
                <c:pt idx="1848">
                  <c:v>56</c:v>
                </c:pt>
                <c:pt idx="1849">
                  <c:v>56</c:v>
                </c:pt>
                <c:pt idx="1850">
                  <c:v>56</c:v>
                </c:pt>
                <c:pt idx="1851">
                  <c:v>56</c:v>
                </c:pt>
                <c:pt idx="1852">
                  <c:v>56</c:v>
                </c:pt>
                <c:pt idx="1853">
                  <c:v>56</c:v>
                </c:pt>
                <c:pt idx="1854">
                  <c:v>56</c:v>
                </c:pt>
                <c:pt idx="1855">
                  <c:v>56</c:v>
                </c:pt>
                <c:pt idx="1856">
                  <c:v>56</c:v>
                </c:pt>
                <c:pt idx="1857">
                  <c:v>56</c:v>
                </c:pt>
                <c:pt idx="1858">
                  <c:v>56</c:v>
                </c:pt>
                <c:pt idx="1859">
                  <c:v>56</c:v>
                </c:pt>
                <c:pt idx="1860">
                  <c:v>56</c:v>
                </c:pt>
                <c:pt idx="1861">
                  <c:v>56</c:v>
                </c:pt>
                <c:pt idx="1862">
                  <c:v>56</c:v>
                </c:pt>
                <c:pt idx="1863">
                  <c:v>56</c:v>
                </c:pt>
                <c:pt idx="1864">
                  <c:v>56</c:v>
                </c:pt>
                <c:pt idx="1865">
                  <c:v>56</c:v>
                </c:pt>
                <c:pt idx="1866">
                  <c:v>56</c:v>
                </c:pt>
                <c:pt idx="1867">
                  <c:v>56</c:v>
                </c:pt>
                <c:pt idx="1868">
                  <c:v>56</c:v>
                </c:pt>
                <c:pt idx="1869">
                  <c:v>56</c:v>
                </c:pt>
                <c:pt idx="1870">
                  <c:v>56</c:v>
                </c:pt>
                <c:pt idx="1871">
                  <c:v>56</c:v>
                </c:pt>
                <c:pt idx="1872">
                  <c:v>56</c:v>
                </c:pt>
                <c:pt idx="1873">
                  <c:v>56</c:v>
                </c:pt>
                <c:pt idx="1874">
                  <c:v>56</c:v>
                </c:pt>
                <c:pt idx="1875">
                  <c:v>56</c:v>
                </c:pt>
                <c:pt idx="1876">
                  <c:v>56</c:v>
                </c:pt>
                <c:pt idx="1877">
                  <c:v>56</c:v>
                </c:pt>
                <c:pt idx="1878">
                  <c:v>56</c:v>
                </c:pt>
                <c:pt idx="1879">
                  <c:v>56</c:v>
                </c:pt>
                <c:pt idx="1880">
                  <c:v>56</c:v>
                </c:pt>
                <c:pt idx="1881">
                  <c:v>56</c:v>
                </c:pt>
                <c:pt idx="1882">
                  <c:v>56</c:v>
                </c:pt>
                <c:pt idx="1883">
                  <c:v>56</c:v>
                </c:pt>
                <c:pt idx="1884">
                  <c:v>56</c:v>
                </c:pt>
                <c:pt idx="1885">
                  <c:v>56</c:v>
                </c:pt>
                <c:pt idx="1886">
                  <c:v>56</c:v>
                </c:pt>
                <c:pt idx="1887">
                  <c:v>56</c:v>
                </c:pt>
                <c:pt idx="1888">
                  <c:v>56</c:v>
                </c:pt>
                <c:pt idx="1889">
                  <c:v>56</c:v>
                </c:pt>
                <c:pt idx="1890">
                  <c:v>56</c:v>
                </c:pt>
                <c:pt idx="1891">
                  <c:v>56</c:v>
                </c:pt>
                <c:pt idx="1892">
                  <c:v>56</c:v>
                </c:pt>
                <c:pt idx="1893">
                  <c:v>56</c:v>
                </c:pt>
                <c:pt idx="1894">
                  <c:v>56</c:v>
                </c:pt>
                <c:pt idx="1895">
                  <c:v>56</c:v>
                </c:pt>
                <c:pt idx="1896">
                  <c:v>56</c:v>
                </c:pt>
                <c:pt idx="1897">
                  <c:v>56</c:v>
                </c:pt>
                <c:pt idx="1898">
                  <c:v>56</c:v>
                </c:pt>
                <c:pt idx="1899">
                  <c:v>56</c:v>
                </c:pt>
                <c:pt idx="1900">
                  <c:v>56</c:v>
                </c:pt>
                <c:pt idx="1901">
                  <c:v>56</c:v>
                </c:pt>
                <c:pt idx="1902">
                  <c:v>56</c:v>
                </c:pt>
                <c:pt idx="1903">
                  <c:v>56</c:v>
                </c:pt>
                <c:pt idx="1904">
                  <c:v>56</c:v>
                </c:pt>
                <c:pt idx="1905">
                  <c:v>56</c:v>
                </c:pt>
                <c:pt idx="1906">
                  <c:v>57</c:v>
                </c:pt>
                <c:pt idx="1907">
                  <c:v>57</c:v>
                </c:pt>
                <c:pt idx="1908">
                  <c:v>57</c:v>
                </c:pt>
                <c:pt idx="1909">
                  <c:v>57</c:v>
                </c:pt>
                <c:pt idx="1910">
                  <c:v>57</c:v>
                </c:pt>
                <c:pt idx="1911">
                  <c:v>57</c:v>
                </c:pt>
                <c:pt idx="1912">
                  <c:v>57</c:v>
                </c:pt>
                <c:pt idx="1913">
                  <c:v>57</c:v>
                </c:pt>
                <c:pt idx="1914">
                  <c:v>57</c:v>
                </c:pt>
                <c:pt idx="1915">
                  <c:v>57</c:v>
                </c:pt>
                <c:pt idx="1916">
                  <c:v>57</c:v>
                </c:pt>
                <c:pt idx="1917">
                  <c:v>57</c:v>
                </c:pt>
                <c:pt idx="1918">
                  <c:v>57</c:v>
                </c:pt>
                <c:pt idx="1919">
                  <c:v>57</c:v>
                </c:pt>
                <c:pt idx="1920">
                  <c:v>57</c:v>
                </c:pt>
                <c:pt idx="1921">
                  <c:v>57</c:v>
                </c:pt>
                <c:pt idx="1922">
                  <c:v>57</c:v>
                </c:pt>
                <c:pt idx="1923">
                  <c:v>57</c:v>
                </c:pt>
                <c:pt idx="1924">
                  <c:v>57</c:v>
                </c:pt>
                <c:pt idx="1925">
                  <c:v>57</c:v>
                </c:pt>
                <c:pt idx="1926">
                  <c:v>57</c:v>
                </c:pt>
                <c:pt idx="1927">
                  <c:v>57</c:v>
                </c:pt>
                <c:pt idx="1928">
                  <c:v>57</c:v>
                </c:pt>
                <c:pt idx="1929">
                  <c:v>57</c:v>
                </c:pt>
                <c:pt idx="1930">
                  <c:v>57</c:v>
                </c:pt>
                <c:pt idx="1931">
                  <c:v>57</c:v>
                </c:pt>
                <c:pt idx="1932">
                  <c:v>57</c:v>
                </c:pt>
                <c:pt idx="1933">
                  <c:v>57</c:v>
                </c:pt>
                <c:pt idx="1934">
                  <c:v>57</c:v>
                </c:pt>
                <c:pt idx="1935">
                  <c:v>57</c:v>
                </c:pt>
                <c:pt idx="1936">
                  <c:v>57</c:v>
                </c:pt>
                <c:pt idx="1937">
                  <c:v>57</c:v>
                </c:pt>
                <c:pt idx="1938">
                  <c:v>57</c:v>
                </c:pt>
                <c:pt idx="1939">
                  <c:v>57</c:v>
                </c:pt>
                <c:pt idx="1940">
                  <c:v>57</c:v>
                </c:pt>
                <c:pt idx="1941">
                  <c:v>57</c:v>
                </c:pt>
                <c:pt idx="1942">
                  <c:v>57</c:v>
                </c:pt>
                <c:pt idx="1943">
                  <c:v>57</c:v>
                </c:pt>
                <c:pt idx="1944">
                  <c:v>57</c:v>
                </c:pt>
                <c:pt idx="1945">
                  <c:v>57</c:v>
                </c:pt>
                <c:pt idx="1946">
                  <c:v>57</c:v>
                </c:pt>
                <c:pt idx="1947">
                  <c:v>57</c:v>
                </c:pt>
                <c:pt idx="1948">
                  <c:v>57</c:v>
                </c:pt>
                <c:pt idx="1949">
                  <c:v>57</c:v>
                </c:pt>
                <c:pt idx="1950">
                  <c:v>57</c:v>
                </c:pt>
                <c:pt idx="1951">
                  <c:v>57</c:v>
                </c:pt>
                <c:pt idx="1952">
                  <c:v>57</c:v>
                </c:pt>
                <c:pt idx="1953">
                  <c:v>57</c:v>
                </c:pt>
                <c:pt idx="1954">
                  <c:v>57</c:v>
                </c:pt>
                <c:pt idx="1955">
                  <c:v>57</c:v>
                </c:pt>
                <c:pt idx="1956">
                  <c:v>57</c:v>
                </c:pt>
                <c:pt idx="1957">
                  <c:v>57</c:v>
                </c:pt>
                <c:pt idx="1958">
                  <c:v>57</c:v>
                </c:pt>
                <c:pt idx="1959">
                  <c:v>57</c:v>
                </c:pt>
                <c:pt idx="1960">
                  <c:v>57</c:v>
                </c:pt>
                <c:pt idx="1961">
                  <c:v>57</c:v>
                </c:pt>
                <c:pt idx="1962">
                  <c:v>58</c:v>
                </c:pt>
                <c:pt idx="1963">
                  <c:v>58</c:v>
                </c:pt>
                <c:pt idx="1964">
                  <c:v>58</c:v>
                </c:pt>
                <c:pt idx="1965">
                  <c:v>58</c:v>
                </c:pt>
                <c:pt idx="1966">
                  <c:v>58</c:v>
                </c:pt>
                <c:pt idx="1967">
                  <c:v>58</c:v>
                </c:pt>
                <c:pt idx="1968">
                  <c:v>58</c:v>
                </c:pt>
                <c:pt idx="1969">
                  <c:v>58</c:v>
                </c:pt>
                <c:pt idx="1970">
                  <c:v>58</c:v>
                </c:pt>
                <c:pt idx="1971">
                  <c:v>58</c:v>
                </c:pt>
                <c:pt idx="1972">
                  <c:v>58</c:v>
                </c:pt>
                <c:pt idx="1973">
                  <c:v>58</c:v>
                </c:pt>
                <c:pt idx="1974">
                  <c:v>58</c:v>
                </c:pt>
                <c:pt idx="1975">
                  <c:v>58</c:v>
                </c:pt>
                <c:pt idx="1976">
                  <c:v>58</c:v>
                </c:pt>
                <c:pt idx="1977">
                  <c:v>58</c:v>
                </c:pt>
                <c:pt idx="1978">
                  <c:v>58</c:v>
                </c:pt>
                <c:pt idx="1979">
                  <c:v>58</c:v>
                </c:pt>
                <c:pt idx="1980">
                  <c:v>58</c:v>
                </c:pt>
                <c:pt idx="1981">
                  <c:v>58</c:v>
                </c:pt>
                <c:pt idx="1982">
                  <c:v>58</c:v>
                </c:pt>
                <c:pt idx="1983">
                  <c:v>58</c:v>
                </c:pt>
                <c:pt idx="1984">
                  <c:v>58</c:v>
                </c:pt>
                <c:pt idx="1985">
                  <c:v>58</c:v>
                </c:pt>
                <c:pt idx="1986">
                  <c:v>58</c:v>
                </c:pt>
                <c:pt idx="1987">
                  <c:v>58</c:v>
                </c:pt>
                <c:pt idx="1988">
                  <c:v>58</c:v>
                </c:pt>
                <c:pt idx="1989">
                  <c:v>58</c:v>
                </c:pt>
                <c:pt idx="1990">
                  <c:v>58</c:v>
                </c:pt>
                <c:pt idx="1991">
                  <c:v>58</c:v>
                </c:pt>
                <c:pt idx="1992">
                  <c:v>58</c:v>
                </c:pt>
                <c:pt idx="1993">
                  <c:v>58</c:v>
                </c:pt>
                <c:pt idx="1994">
                  <c:v>58</c:v>
                </c:pt>
                <c:pt idx="1995">
                  <c:v>58</c:v>
                </c:pt>
                <c:pt idx="1996">
                  <c:v>58</c:v>
                </c:pt>
                <c:pt idx="1997">
                  <c:v>58</c:v>
                </c:pt>
                <c:pt idx="1998">
                  <c:v>58</c:v>
                </c:pt>
                <c:pt idx="1999">
                  <c:v>58</c:v>
                </c:pt>
                <c:pt idx="2000">
                  <c:v>58</c:v>
                </c:pt>
                <c:pt idx="2001">
                  <c:v>58</c:v>
                </c:pt>
                <c:pt idx="2002">
                  <c:v>58</c:v>
                </c:pt>
                <c:pt idx="2003">
                  <c:v>58</c:v>
                </c:pt>
                <c:pt idx="2004">
                  <c:v>58</c:v>
                </c:pt>
                <c:pt idx="2005">
                  <c:v>58</c:v>
                </c:pt>
                <c:pt idx="2006">
                  <c:v>58</c:v>
                </c:pt>
                <c:pt idx="2007">
                  <c:v>58</c:v>
                </c:pt>
                <c:pt idx="2008">
                  <c:v>58</c:v>
                </c:pt>
                <c:pt idx="2009">
                  <c:v>58</c:v>
                </c:pt>
                <c:pt idx="2010">
                  <c:v>58</c:v>
                </c:pt>
                <c:pt idx="2011">
                  <c:v>58</c:v>
                </c:pt>
                <c:pt idx="2012">
                  <c:v>58</c:v>
                </c:pt>
                <c:pt idx="2013">
                  <c:v>58</c:v>
                </c:pt>
                <c:pt idx="2014">
                  <c:v>58</c:v>
                </c:pt>
                <c:pt idx="2015">
                  <c:v>58</c:v>
                </c:pt>
                <c:pt idx="2016">
                  <c:v>58</c:v>
                </c:pt>
                <c:pt idx="2017">
                  <c:v>58</c:v>
                </c:pt>
                <c:pt idx="2018">
                  <c:v>59</c:v>
                </c:pt>
                <c:pt idx="2019">
                  <c:v>59</c:v>
                </c:pt>
                <c:pt idx="2020">
                  <c:v>59</c:v>
                </c:pt>
                <c:pt idx="2021">
                  <c:v>59</c:v>
                </c:pt>
                <c:pt idx="2022">
                  <c:v>59</c:v>
                </c:pt>
                <c:pt idx="2023">
                  <c:v>59</c:v>
                </c:pt>
                <c:pt idx="2024">
                  <c:v>59</c:v>
                </c:pt>
                <c:pt idx="2025">
                  <c:v>59</c:v>
                </c:pt>
                <c:pt idx="2026">
                  <c:v>59</c:v>
                </c:pt>
                <c:pt idx="2027">
                  <c:v>59</c:v>
                </c:pt>
                <c:pt idx="2028">
                  <c:v>59</c:v>
                </c:pt>
                <c:pt idx="2029">
                  <c:v>59</c:v>
                </c:pt>
                <c:pt idx="2030">
                  <c:v>59</c:v>
                </c:pt>
                <c:pt idx="2031">
                  <c:v>59</c:v>
                </c:pt>
                <c:pt idx="2032">
                  <c:v>59</c:v>
                </c:pt>
                <c:pt idx="2033">
                  <c:v>59</c:v>
                </c:pt>
                <c:pt idx="2034">
                  <c:v>59</c:v>
                </c:pt>
                <c:pt idx="2035">
                  <c:v>59</c:v>
                </c:pt>
                <c:pt idx="2036">
                  <c:v>59</c:v>
                </c:pt>
                <c:pt idx="2037">
                  <c:v>59</c:v>
                </c:pt>
                <c:pt idx="2038">
                  <c:v>59</c:v>
                </c:pt>
                <c:pt idx="2039">
                  <c:v>59</c:v>
                </c:pt>
                <c:pt idx="2040">
                  <c:v>59</c:v>
                </c:pt>
                <c:pt idx="2041">
                  <c:v>59</c:v>
                </c:pt>
                <c:pt idx="2042">
                  <c:v>59</c:v>
                </c:pt>
                <c:pt idx="2043">
                  <c:v>59</c:v>
                </c:pt>
                <c:pt idx="2044">
                  <c:v>59</c:v>
                </c:pt>
                <c:pt idx="2045">
                  <c:v>59</c:v>
                </c:pt>
                <c:pt idx="2046">
                  <c:v>59</c:v>
                </c:pt>
                <c:pt idx="2047">
                  <c:v>59</c:v>
                </c:pt>
                <c:pt idx="2048">
                  <c:v>59</c:v>
                </c:pt>
                <c:pt idx="2049">
                  <c:v>59</c:v>
                </c:pt>
                <c:pt idx="2050">
                  <c:v>59</c:v>
                </c:pt>
                <c:pt idx="2051">
                  <c:v>59</c:v>
                </c:pt>
                <c:pt idx="2052">
                  <c:v>59</c:v>
                </c:pt>
                <c:pt idx="2053">
                  <c:v>59</c:v>
                </c:pt>
                <c:pt idx="2054">
                  <c:v>59</c:v>
                </c:pt>
                <c:pt idx="2055">
                  <c:v>59</c:v>
                </c:pt>
                <c:pt idx="2056">
                  <c:v>59</c:v>
                </c:pt>
                <c:pt idx="2057">
                  <c:v>59</c:v>
                </c:pt>
                <c:pt idx="2058">
                  <c:v>59</c:v>
                </c:pt>
                <c:pt idx="2059">
                  <c:v>59</c:v>
                </c:pt>
                <c:pt idx="2060">
                  <c:v>59</c:v>
                </c:pt>
                <c:pt idx="2061">
                  <c:v>59</c:v>
                </c:pt>
                <c:pt idx="2062">
                  <c:v>59</c:v>
                </c:pt>
                <c:pt idx="2063">
                  <c:v>59</c:v>
                </c:pt>
                <c:pt idx="2064">
                  <c:v>59</c:v>
                </c:pt>
                <c:pt idx="2065">
                  <c:v>59</c:v>
                </c:pt>
                <c:pt idx="2066">
                  <c:v>59</c:v>
                </c:pt>
                <c:pt idx="2067">
                  <c:v>59</c:v>
                </c:pt>
                <c:pt idx="2068">
                  <c:v>59</c:v>
                </c:pt>
                <c:pt idx="2069">
                  <c:v>59</c:v>
                </c:pt>
                <c:pt idx="2070">
                  <c:v>59</c:v>
                </c:pt>
                <c:pt idx="2071">
                  <c:v>59</c:v>
                </c:pt>
                <c:pt idx="2072">
                  <c:v>59</c:v>
                </c:pt>
                <c:pt idx="2073">
                  <c:v>60</c:v>
                </c:pt>
                <c:pt idx="2074">
                  <c:v>60</c:v>
                </c:pt>
                <c:pt idx="2075">
                  <c:v>60</c:v>
                </c:pt>
                <c:pt idx="2076">
                  <c:v>60</c:v>
                </c:pt>
                <c:pt idx="2077">
                  <c:v>60</c:v>
                </c:pt>
                <c:pt idx="2078">
                  <c:v>60</c:v>
                </c:pt>
                <c:pt idx="2079">
                  <c:v>60</c:v>
                </c:pt>
                <c:pt idx="2080">
                  <c:v>60</c:v>
                </c:pt>
                <c:pt idx="2081">
                  <c:v>60</c:v>
                </c:pt>
                <c:pt idx="2082">
                  <c:v>60</c:v>
                </c:pt>
                <c:pt idx="2083">
                  <c:v>60</c:v>
                </c:pt>
                <c:pt idx="2084">
                  <c:v>60</c:v>
                </c:pt>
                <c:pt idx="2085">
                  <c:v>60</c:v>
                </c:pt>
                <c:pt idx="2086">
                  <c:v>60</c:v>
                </c:pt>
                <c:pt idx="2087">
                  <c:v>60</c:v>
                </c:pt>
                <c:pt idx="2088">
                  <c:v>60</c:v>
                </c:pt>
                <c:pt idx="2089">
                  <c:v>60</c:v>
                </c:pt>
                <c:pt idx="2090">
                  <c:v>60</c:v>
                </c:pt>
                <c:pt idx="2091">
                  <c:v>60</c:v>
                </c:pt>
                <c:pt idx="2092">
                  <c:v>60</c:v>
                </c:pt>
                <c:pt idx="2093">
                  <c:v>60</c:v>
                </c:pt>
                <c:pt idx="2094">
                  <c:v>60</c:v>
                </c:pt>
                <c:pt idx="2095">
                  <c:v>60</c:v>
                </c:pt>
                <c:pt idx="2096">
                  <c:v>60</c:v>
                </c:pt>
                <c:pt idx="2097">
                  <c:v>60</c:v>
                </c:pt>
                <c:pt idx="2098">
                  <c:v>60</c:v>
                </c:pt>
                <c:pt idx="2099">
                  <c:v>60</c:v>
                </c:pt>
                <c:pt idx="2100">
                  <c:v>60</c:v>
                </c:pt>
                <c:pt idx="2101">
                  <c:v>60</c:v>
                </c:pt>
                <c:pt idx="2102">
                  <c:v>60</c:v>
                </c:pt>
                <c:pt idx="2103">
                  <c:v>60</c:v>
                </c:pt>
                <c:pt idx="2104">
                  <c:v>60</c:v>
                </c:pt>
                <c:pt idx="2105">
                  <c:v>60</c:v>
                </c:pt>
                <c:pt idx="2106">
                  <c:v>60</c:v>
                </c:pt>
                <c:pt idx="2107">
                  <c:v>60</c:v>
                </c:pt>
                <c:pt idx="2108">
                  <c:v>60</c:v>
                </c:pt>
                <c:pt idx="2109">
                  <c:v>60</c:v>
                </c:pt>
                <c:pt idx="2110">
                  <c:v>60</c:v>
                </c:pt>
                <c:pt idx="2111">
                  <c:v>60</c:v>
                </c:pt>
                <c:pt idx="2112">
                  <c:v>60</c:v>
                </c:pt>
                <c:pt idx="2113">
                  <c:v>60</c:v>
                </c:pt>
                <c:pt idx="2114">
                  <c:v>60</c:v>
                </c:pt>
                <c:pt idx="2115">
                  <c:v>60</c:v>
                </c:pt>
                <c:pt idx="2116">
                  <c:v>60</c:v>
                </c:pt>
                <c:pt idx="2117">
                  <c:v>60</c:v>
                </c:pt>
                <c:pt idx="2118">
                  <c:v>60</c:v>
                </c:pt>
                <c:pt idx="2119">
                  <c:v>60</c:v>
                </c:pt>
                <c:pt idx="2120">
                  <c:v>60</c:v>
                </c:pt>
                <c:pt idx="2121">
                  <c:v>60</c:v>
                </c:pt>
                <c:pt idx="2122">
                  <c:v>60</c:v>
                </c:pt>
                <c:pt idx="2123">
                  <c:v>60</c:v>
                </c:pt>
                <c:pt idx="2124">
                  <c:v>60</c:v>
                </c:pt>
                <c:pt idx="2125">
                  <c:v>60</c:v>
                </c:pt>
                <c:pt idx="2126">
                  <c:v>60</c:v>
                </c:pt>
                <c:pt idx="2127">
                  <c:v>60</c:v>
                </c:pt>
                <c:pt idx="2128">
                  <c:v>60</c:v>
                </c:pt>
                <c:pt idx="2129">
                  <c:v>60</c:v>
                </c:pt>
                <c:pt idx="2130">
                  <c:v>60</c:v>
                </c:pt>
                <c:pt idx="2131">
                  <c:v>61</c:v>
                </c:pt>
                <c:pt idx="2132">
                  <c:v>61</c:v>
                </c:pt>
                <c:pt idx="2133">
                  <c:v>61</c:v>
                </c:pt>
                <c:pt idx="2134">
                  <c:v>61</c:v>
                </c:pt>
                <c:pt idx="2135">
                  <c:v>61</c:v>
                </c:pt>
                <c:pt idx="2136">
                  <c:v>61</c:v>
                </c:pt>
                <c:pt idx="2137">
                  <c:v>61</c:v>
                </c:pt>
                <c:pt idx="2138">
                  <c:v>61</c:v>
                </c:pt>
                <c:pt idx="2139">
                  <c:v>61</c:v>
                </c:pt>
                <c:pt idx="2140">
                  <c:v>61</c:v>
                </c:pt>
                <c:pt idx="2141">
                  <c:v>61</c:v>
                </c:pt>
                <c:pt idx="2142">
                  <c:v>61</c:v>
                </c:pt>
                <c:pt idx="2143">
                  <c:v>61</c:v>
                </c:pt>
                <c:pt idx="2144">
                  <c:v>61</c:v>
                </c:pt>
                <c:pt idx="2145">
                  <c:v>61</c:v>
                </c:pt>
                <c:pt idx="2146">
                  <c:v>61</c:v>
                </c:pt>
                <c:pt idx="2147">
                  <c:v>61</c:v>
                </c:pt>
                <c:pt idx="2148">
                  <c:v>61</c:v>
                </c:pt>
                <c:pt idx="2149">
                  <c:v>61</c:v>
                </c:pt>
                <c:pt idx="2150">
                  <c:v>61</c:v>
                </c:pt>
                <c:pt idx="2151">
                  <c:v>61</c:v>
                </c:pt>
                <c:pt idx="2152">
                  <c:v>61</c:v>
                </c:pt>
                <c:pt idx="2153">
                  <c:v>61</c:v>
                </c:pt>
                <c:pt idx="2154">
                  <c:v>61</c:v>
                </c:pt>
                <c:pt idx="2155">
                  <c:v>61</c:v>
                </c:pt>
                <c:pt idx="2156">
                  <c:v>61</c:v>
                </c:pt>
                <c:pt idx="2157">
                  <c:v>61</c:v>
                </c:pt>
                <c:pt idx="2158">
                  <c:v>61</c:v>
                </c:pt>
                <c:pt idx="2159">
                  <c:v>61</c:v>
                </c:pt>
                <c:pt idx="2160">
                  <c:v>61</c:v>
                </c:pt>
                <c:pt idx="2161">
                  <c:v>61</c:v>
                </c:pt>
                <c:pt idx="2162">
                  <c:v>61</c:v>
                </c:pt>
                <c:pt idx="2163">
                  <c:v>61</c:v>
                </c:pt>
                <c:pt idx="2164">
                  <c:v>61</c:v>
                </c:pt>
                <c:pt idx="2165">
                  <c:v>61</c:v>
                </c:pt>
                <c:pt idx="2166">
                  <c:v>61</c:v>
                </c:pt>
                <c:pt idx="2167">
                  <c:v>61</c:v>
                </c:pt>
                <c:pt idx="2168">
                  <c:v>61</c:v>
                </c:pt>
                <c:pt idx="2169">
                  <c:v>61</c:v>
                </c:pt>
                <c:pt idx="2170">
                  <c:v>61</c:v>
                </c:pt>
                <c:pt idx="2171">
                  <c:v>61</c:v>
                </c:pt>
                <c:pt idx="2172">
                  <c:v>61</c:v>
                </c:pt>
                <c:pt idx="2173">
                  <c:v>61</c:v>
                </c:pt>
                <c:pt idx="2174">
                  <c:v>61</c:v>
                </c:pt>
                <c:pt idx="2175">
                  <c:v>61</c:v>
                </c:pt>
                <c:pt idx="2176">
                  <c:v>61</c:v>
                </c:pt>
                <c:pt idx="2177">
                  <c:v>61</c:v>
                </c:pt>
                <c:pt idx="2178">
                  <c:v>61</c:v>
                </c:pt>
                <c:pt idx="2179">
                  <c:v>61</c:v>
                </c:pt>
                <c:pt idx="2180">
                  <c:v>61</c:v>
                </c:pt>
                <c:pt idx="2181">
                  <c:v>61</c:v>
                </c:pt>
                <c:pt idx="2182">
                  <c:v>61</c:v>
                </c:pt>
                <c:pt idx="2183">
                  <c:v>61</c:v>
                </c:pt>
                <c:pt idx="2184">
                  <c:v>61</c:v>
                </c:pt>
                <c:pt idx="2185">
                  <c:v>61</c:v>
                </c:pt>
                <c:pt idx="2186">
                  <c:v>61</c:v>
                </c:pt>
                <c:pt idx="2187">
                  <c:v>61</c:v>
                </c:pt>
                <c:pt idx="2188">
                  <c:v>61</c:v>
                </c:pt>
                <c:pt idx="2189">
                  <c:v>62</c:v>
                </c:pt>
                <c:pt idx="2190">
                  <c:v>62</c:v>
                </c:pt>
                <c:pt idx="2191">
                  <c:v>62</c:v>
                </c:pt>
                <c:pt idx="2192">
                  <c:v>62</c:v>
                </c:pt>
                <c:pt idx="2193">
                  <c:v>62</c:v>
                </c:pt>
                <c:pt idx="2194">
                  <c:v>62</c:v>
                </c:pt>
                <c:pt idx="2195">
                  <c:v>62</c:v>
                </c:pt>
                <c:pt idx="2196">
                  <c:v>62</c:v>
                </c:pt>
                <c:pt idx="2197">
                  <c:v>62</c:v>
                </c:pt>
                <c:pt idx="2198">
                  <c:v>62</c:v>
                </c:pt>
                <c:pt idx="2199">
                  <c:v>62</c:v>
                </c:pt>
                <c:pt idx="2200">
                  <c:v>62</c:v>
                </c:pt>
                <c:pt idx="2201">
                  <c:v>62</c:v>
                </c:pt>
                <c:pt idx="2202">
                  <c:v>62</c:v>
                </c:pt>
                <c:pt idx="2203">
                  <c:v>62</c:v>
                </c:pt>
                <c:pt idx="2204">
                  <c:v>62</c:v>
                </c:pt>
                <c:pt idx="2205">
                  <c:v>62</c:v>
                </c:pt>
                <c:pt idx="2206">
                  <c:v>62</c:v>
                </c:pt>
                <c:pt idx="2207">
                  <c:v>62</c:v>
                </c:pt>
                <c:pt idx="2208">
                  <c:v>62</c:v>
                </c:pt>
                <c:pt idx="2209">
                  <c:v>62</c:v>
                </c:pt>
                <c:pt idx="2210">
                  <c:v>62</c:v>
                </c:pt>
                <c:pt idx="2211">
                  <c:v>62</c:v>
                </c:pt>
                <c:pt idx="2212">
                  <c:v>62</c:v>
                </c:pt>
                <c:pt idx="2213">
                  <c:v>62</c:v>
                </c:pt>
                <c:pt idx="2214">
                  <c:v>62</c:v>
                </c:pt>
                <c:pt idx="2215">
                  <c:v>62</c:v>
                </c:pt>
                <c:pt idx="2216">
                  <c:v>62</c:v>
                </c:pt>
                <c:pt idx="2217">
                  <c:v>62</c:v>
                </c:pt>
                <c:pt idx="2218">
                  <c:v>62</c:v>
                </c:pt>
                <c:pt idx="2219">
                  <c:v>62</c:v>
                </c:pt>
                <c:pt idx="2220">
                  <c:v>62</c:v>
                </c:pt>
                <c:pt idx="2221">
                  <c:v>62</c:v>
                </c:pt>
                <c:pt idx="2222">
                  <c:v>62</c:v>
                </c:pt>
                <c:pt idx="2223">
                  <c:v>62</c:v>
                </c:pt>
                <c:pt idx="2224">
                  <c:v>62</c:v>
                </c:pt>
                <c:pt idx="2225">
                  <c:v>62</c:v>
                </c:pt>
                <c:pt idx="2226">
                  <c:v>62</c:v>
                </c:pt>
                <c:pt idx="2227">
                  <c:v>62</c:v>
                </c:pt>
                <c:pt idx="2228">
                  <c:v>62</c:v>
                </c:pt>
                <c:pt idx="2229">
                  <c:v>62</c:v>
                </c:pt>
                <c:pt idx="2230">
                  <c:v>62</c:v>
                </c:pt>
                <c:pt idx="2231">
                  <c:v>62</c:v>
                </c:pt>
                <c:pt idx="2232">
                  <c:v>62</c:v>
                </c:pt>
                <c:pt idx="2233">
                  <c:v>62</c:v>
                </c:pt>
                <c:pt idx="2234">
                  <c:v>62</c:v>
                </c:pt>
                <c:pt idx="2235">
                  <c:v>62</c:v>
                </c:pt>
                <c:pt idx="2236">
                  <c:v>62</c:v>
                </c:pt>
                <c:pt idx="2237">
                  <c:v>62</c:v>
                </c:pt>
                <c:pt idx="2238">
                  <c:v>62</c:v>
                </c:pt>
                <c:pt idx="2239">
                  <c:v>62</c:v>
                </c:pt>
                <c:pt idx="2240">
                  <c:v>62</c:v>
                </c:pt>
                <c:pt idx="2241">
                  <c:v>62</c:v>
                </c:pt>
                <c:pt idx="2242">
                  <c:v>62</c:v>
                </c:pt>
                <c:pt idx="2243">
                  <c:v>63</c:v>
                </c:pt>
                <c:pt idx="2244">
                  <c:v>63</c:v>
                </c:pt>
                <c:pt idx="2245">
                  <c:v>63</c:v>
                </c:pt>
                <c:pt idx="2246">
                  <c:v>63</c:v>
                </c:pt>
                <c:pt idx="2247">
                  <c:v>63</c:v>
                </c:pt>
                <c:pt idx="2248">
                  <c:v>63</c:v>
                </c:pt>
                <c:pt idx="2249">
                  <c:v>63</c:v>
                </c:pt>
                <c:pt idx="2250">
                  <c:v>63</c:v>
                </c:pt>
                <c:pt idx="2251">
                  <c:v>63</c:v>
                </c:pt>
                <c:pt idx="2252">
                  <c:v>63</c:v>
                </c:pt>
                <c:pt idx="2253">
                  <c:v>63</c:v>
                </c:pt>
                <c:pt idx="2254">
                  <c:v>63</c:v>
                </c:pt>
                <c:pt idx="2255">
                  <c:v>63</c:v>
                </c:pt>
                <c:pt idx="2256">
                  <c:v>63</c:v>
                </c:pt>
                <c:pt idx="2257">
                  <c:v>63</c:v>
                </c:pt>
                <c:pt idx="2258">
                  <c:v>63</c:v>
                </c:pt>
                <c:pt idx="2259">
                  <c:v>63</c:v>
                </c:pt>
                <c:pt idx="2260">
                  <c:v>63</c:v>
                </c:pt>
                <c:pt idx="2261">
                  <c:v>63</c:v>
                </c:pt>
                <c:pt idx="2262">
                  <c:v>63</c:v>
                </c:pt>
                <c:pt idx="2263">
                  <c:v>63</c:v>
                </c:pt>
                <c:pt idx="2264">
                  <c:v>63</c:v>
                </c:pt>
                <c:pt idx="2265">
                  <c:v>63</c:v>
                </c:pt>
                <c:pt idx="2266">
                  <c:v>63</c:v>
                </c:pt>
                <c:pt idx="2267">
                  <c:v>63</c:v>
                </c:pt>
                <c:pt idx="2268">
                  <c:v>63</c:v>
                </c:pt>
                <c:pt idx="2269">
                  <c:v>63</c:v>
                </c:pt>
                <c:pt idx="2270">
                  <c:v>63</c:v>
                </c:pt>
                <c:pt idx="2271">
                  <c:v>63</c:v>
                </c:pt>
                <c:pt idx="2272">
                  <c:v>63</c:v>
                </c:pt>
                <c:pt idx="2273">
                  <c:v>63</c:v>
                </c:pt>
                <c:pt idx="2274">
                  <c:v>63</c:v>
                </c:pt>
                <c:pt idx="2275">
                  <c:v>63</c:v>
                </c:pt>
                <c:pt idx="2276">
                  <c:v>63</c:v>
                </c:pt>
                <c:pt idx="2277">
                  <c:v>63</c:v>
                </c:pt>
                <c:pt idx="2278">
                  <c:v>63</c:v>
                </c:pt>
                <c:pt idx="2279">
                  <c:v>63</c:v>
                </c:pt>
                <c:pt idx="2280">
                  <c:v>63</c:v>
                </c:pt>
                <c:pt idx="2281">
                  <c:v>63</c:v>
                </c:pt>
                <c:pt idx="2282">
                  <c:v>63</c:v>
                </c:pt>
                <c:pt idx="2283">
                  <c:v>63</c:v>
                </c:pt>
                <c:pt idx="2284">
                  <c:v>63</c:v>
                </c:pt>
                <c:pt idx="2285">
                  <c:v>63</c:v>
                </c:pt>
                <c:pt idx="2286">
                  <c:v>63</c:v>
                </c:pt>
                <c:pt idx="2287">
                  <c:v>63</c:v>
                </c:pt>
                <c:pt idx="2288">
                  <c:v>63</c:v>
                </c:pt>
                <c:pt idx="2289">
                  <c:v>63</c:v>
                </c:pt>
                <c:pt idx="2290">
                  <c:v>63</c:v>
                </c:pt>
                <c:pt idx="2291">
                  <c:v>63</c:v>
                </c:pt>
                <c:pt idx="2292">
                  <c:v>63</c:v>
                </c:pt>
                <c:pt idx="2293">
                  <c:v>63</c:v>
                </c:pt>
                <c:pt idx="2294">
                  <c:v>63</c:v>
                </c:pt>
                <c:pt idx="2295">
                  <c:v>63</c:v>
                </c:pt>
                <c:pt idx="2296">
                  <c:v>63</c:v>
                </c:pt>
                <c:pt idx="2297">
                  <c:v>63</c:v>
                </c:pt>
                <c:pt idx="2298">
                  <c:v>63</c:v>
                </c:pt>
                <c:pt idx="2299">
                  <c:v>63</c:v>
                </c:pt>
                <c:pt idx="2300">
                  <c:v>63</c:v>
                </c:pt>
                <c:pt idx="2301">
                  <c:v>64</c:v>
                </c:pt>
                <c:pt idx="2302">
                  <c:v>64</c:v>
                </c:pt>
                <c:pt idx="2303">
                  <c:v>64</c:v>
                </c:pt>
                <c:pt idx="2304">
                  <c:v>64</c:v>
                </c:pt>
                <c:pt idx="2305">
                  <c:v>64</c:v>
                </c:pt>
                <c:pt idx="2306">
                  <c:v>64</c:v>
                </c:pt>
                <c:pt idx="2307">
                  <c:v>64</c:v>
                </c:pt>
                <c:pt idx="2308">
                  <c:v>64</c:v>
                </c:pt>
                <c:pt idx="2309">
                  <c:v>64</c:v>
                </c:pt>
                <c:pt idx="2310">
                  <c:v>64</c:v>
                </c:pt>
                <c:pt idx="2311">
                  <c:v>64</c:v>
                </c:pt>
                <c:pt idx="2312">
                  <c:v>64</c:v>
                </c:pt>
                <c:pt idx="2313">
                  <c:v>64</c:v>
                </c:pt>
                <c:pt idx="2314">
                  <c:v>64</c:v>
                </c:pt>
                <c:pt idx="2315">
                  <c:v>64</c:v>
                </c:pt>
                <c:pt idx="2316">
                  <c:v>64</c:v>
                </c:pt>
                <c:pt idx="2317">
                  <c:v>64</c:v>
                </c:pt>
                <c:pt idx="2318">
                  <c:v>64</c:v>
                </c:pt>
                <c:pt idx="2319">
                  <c:v>64</c:v>
                </c:pt>
                <c:pt idx="2320">
                  <c:v>64</c:v>
                </c:pt>
                <c:pt idx="2321">
                  <c:v>64</c:v>
                </c:pt>
                <c:pt idx="2322">
                  <c:v>64</c:v>
                </c:pt>
                <c:pt idx="2323">
                  <c:v>64</c:v>
                </c:pt>
                <c:pt idx="2324">
                  <c:v>64</c:v>
                </c:pt>
                <c:pt idx="2325">
                  <c:v>64</c:v>
                </c:pt>
                <c:pt idx="2326">
                  <c:v>64</c:v>
                </c:pt>
                <c:pt idx="2327">
                  <c:v>64</c:v>
                </c:pt>
                <c:pt idx="2328">
                  <c:v>64</c:v>
                </c:pt>
                <c:pt idx="2329">
                  <c:v>64</c:v>
                </c:pt>
                <c:pt idx="2330">
                  <c:v>64</c:v>
                </c:pt>
                <c:pt idx="2331">
                  <c:v>64</c:v>
                </c:pt>
                <c:pt idx="2332">
                  <c:v>64</c:v>
                </c:pt>
                <c:pt idx="2333">
                  <c:v>64</c:v>
                </c:pt>
                <c:pt idx="2334">
                  <c:v>64</c:v>
                </c:pt>
                <c:pt idx="2335">
                  <c:v>64</c:v>
                </c:pt>
                <c:pt idx="2336">
                  <c:v>64</c:v>
                </c:pt>
                <c:pt idx="2337">
                  <c:v>64</c:v>
                </c:pt>
                <c:pt idx="2338">
                  <c:v>64</c:v>
                </c:pt>
                <c:pt idx="2339">
                  <c:v>64</c:v>
                </c:pt>
                <c:pt idx="2340">
                  <c:v>64</c:v>
                </c:pt>
                <c:pt idx="2341">
                  <c:v>64</c:v>
                </c:pt>
                <c:pt idx="2342">
                  <c:v>64</c:v>
                </c:pt>
                <c:pt idx="2343">
                  <c:v>64</c:v>
                </c:pt>
                <c:pt idx="2344">
                  <c:v>64</c:v>
                </c:pt>
                <c:pt idx="2345">
                  <c:v>64</c:v>
                </c:pt>
                <c:pt idx="2346">
                  <c:v>64</c:v>
                </c:pt>
                <c:pt idx="2347">
                  <c:v>64</c:v>
                </c:pt>
                <c:pt idx="2348">
                  <c:v>64</c:v>
                </c:pt>
                <c:pt idx="2349">
                  <c:v>64</c:v>
                </c:pt>
                <c:pt idx="2350">
                  <c:v>64</c:v>
                </c:pt>
                <c:pt idx="2351">
                  <c:v>64</c:v>
                </c:pt>
                <c:pt idx="2352">
                  <c:v>64</c:v>
                </c:pt>
                <c:pt idx="2353">
                  <c:v>64</c:v>
                </c:pt>
                <c:pt idx="2354">
                  <c:v>64</c:v>
                </c:pt>
                <c:pt idx="2355">
                  <c:v>64</c:v>
                </c:pt>
                <c:pt idx="2356">
                  <c:v>64</c:v>
                </c:pt>
                <c:pt idx="2357">
                  <c:v>65</c:v>
                </c:pt>
                <c:pt idx="2358">
                  <c:v>65</c:v>
                </c:pt>
                <c:pt idx="2359">
                  <c:v>65</c:v>
                </c:pt>
                <c:pt idx="2360">
                  <c:v>65</c:v>
                </c:pt>
                <c:pt idx="2361">
                  <c:v>65</c:v>
                </c:pt>
                <c:pt idx="2362">
                  <c:v>65</c:v>
                </c:pt>
                <c:pt idx="2363">
                  <c:v>65</c:v>
                </c:pt>
                <c:pt idx="2364">
                  <c:v>65</c:v>
                </c:pt>
                <c:pt idx="2365">
                  <c:v>65</c:v>
                </c:pt>
                <c:pt idx="2366">
                  <c:v>65</c:v>
                </c:pt>
                <c:pt idx="2367">
                  <c:v>65</c:v>
                </c:pt>
                <c:pt idx="2368">
                  <c:v>65</c:v>
                </c:pt>
                <c:pt idx="2369">
                  <c:v>65</c:v>
                </c:pt>
                <c:pt idx="2370">
                  <c:v>65</c:v>
                </c:pt>
                <c:pt idx="2371">
                  <c:v>65</c:v>
                </c:pt>
                <c:pt idx="2372">
                  <c:v>65</c:v>
                </c:pt>
                <c:pt idx="2373">
                  <c:v>65</c:v>
                </c:pt>
                <c:pt idx="2374">
                  <c:v>65</c:v>
                </c:pt>
                <c:pt idx="2375">
                  <c:v>65</c:v>
                </c:pt>
                <c:pt idx="2376">
                  <c:v>65</c:v>
                </c:pt>
                <c:pt idx="2377">
                  <c:v>65</c:v>
                </c:pt>
                <c:pt idx="2378">
                  <c:v>65</c:v>
                </c:pt>
                <c:pt idx="2379">
                  <c:v>65</c:v>
                </c:pt>
                <c:pt idx="2380">
                  <c:v>65</c:v>
                </c:pt>
                <c:pt idx="2381">
                  <c:v>65</c:v>
                </c:pt>
                <c:pt idx="2382">
                  <c:v>65</c:v>
                </c:pt>
                <c:pt idx="2383">
                  <c:v>65</c:v>
                </c:pt>
                <c:pt idx="2384">
                  <c:v>65</c:v>
                </c:pt>
                <c:pt idx="2385">
                  <c:v>65</c:v>
                </c:pt>
                <c:pt idx="2386">
                  <c:v>65</c:v>
                </c:pt>
                <c:pt idx="2387">
                  <c:v>65</c:v>
                </c:pt>
                <c:pt idx="2388">
                  <c:v>65</c:v>
                </c:pt>
                <c:pt idx="2389">
                  <c:v>65</c:v>
                </c:pt>
                <c:pt idx="2390">
                  <c:v>65</c:v>
                </c:pt>
                <c:pt idx="2391">
                  <c:v>65</c:v>
                </c:pt>
                <c:pt idx="2392">
                  <c:v>65</c:v>
                </c:pt>
                <c:pt idx="2393">
                  <c:v>65</c:v>
                </c:pt>
                <c:pt idx="2394">
                  <c:v>65</c:v>
                </c:pt>
                <c:pt idx="2395">
                  <c:v>65</c:v>
                </c:pt>
                <c:pt idx="2396">
                  <c:v>65</c:v>
                </c:pt>
                <c:pt idx="2397">
                  <c:v>65</c:v>
                </c:pt>
                <c:pt idx="2398">
                  <c:v>65</c:v>
                </c:pt>
                <c:pt idx="2399">
                  <c:v>65</c:v>
                </c:pt>
                <c:pt idx="2400">
                  <c:v>65</c:v>
                </c:pt>
                <c:pt idx="2401">
                  <c:v>65</c:v>
                </c:pt>
                <c:pt idx="2402">
                  <c:v>65</c:v>
                </c:pt>
                <c:pt idx="2403">
                  <c:v>65</c:v>
                </c:pt>
                <c:pt idx="2404">
                  <c:v>65</c:v>
                </c:pt>
                <c:pt idx="2405">
                  <c:v>65</c:v>
                </c:pt>
                <c:pt idx="2406">
                  <c:v>65</c:v>
                </c:pt>
                <c:pt idx="2407">
                  <c:v>65</c:v>
                </c:pt>
                <c:pt idx="2408">
                  <c:v>65</c:v>
                </c:pt>
                <c:pt idx="2409">
                  <c:v>65</c:v>
                </c:pt>
                <c:pt idx="2410">
                  <c:v>65</c:v>
                </c:pt>
                <c:pt idx="2411">
                  <c:v>65</c:v>
                </c:pt>
                <c:pt idx="2412">
                  <c:v>65</c:v>
                </c:pt>
                <c:pt idx="2413">
                  <c:v>66</c:v>
                </c:pt>
                <c:pt idx="2414">
                  <c:v>66</c:v>
                </c:pt>
                <c:pt idx="2415">
                  <c:v>66</c:v>
                </c:pt>
                <c:pt idx="2416">
                  <c:v>66</c:v>
                </c:pt>
                <c:pt idx="2417">
                  <c:v>66</c:v>
                </c:pt>
                <c:pt idx="2418">
                  <c:v>66</c:v>
                </c:pt>
                <c:pt idx="2419">
                  <c:v>66</c:v>
                </c:pt>
                <c:pt idx="2420">
                  <c:v>66</c:v>
                </c:pt>
                <c:pt idx="2421">
                  <c:v>66</c:v>
                </c:pt>
                <c:pt idx="2422">
                  <c:v>66</c:v>
                </c:pt>
                <c:pt idx="2423">
                  <c:v>66</c:v>
                </c:pt>
                <c:pt idx="2424">
                  <c:v>66</c:v>
                </c:pt>
                <c:pt idx="2425">
                  <c:v>66</c:v>
                </c:pt>
                <c:pt idx="2426">
                  <c:v>66</c:v>
                </c:pt>
                <c:pt idx="2427">
                  <c:v>66</c:v>
                </c:pt>
                <c:pt idx="2428">
                  <c:v>66</c:v>
                </c:pt>
                <c:pt idx="2429">
                  <c:v>66</c:v>
                </c:pt>
                <c:pt idx="2430">
                  <c:v>66</c:v>
                </c:pt>
                <c:pt idx="2431">
                  <c:v>66</c:v>
                </c:pt>
                <c:pt idx="2432">
                  <c:v>66</c:v>
                </c:pt>
                <c:pt idx="2433">
                  <c:v>66</c:v>
                </c:pt>
                <c:pt idx="2434">
                  <c:v>66</c:v>
                </c:pt>
                <c:pt idx="2435">
                  <c:v>66</c:v>
                </c:pt>
                <c:pt idx="2436">
                  <c:v>66</c:v>
                </c:pt>
                <c:pt idx="2437">
                  <c:v>66</c:v>
                </c:pt>
                <c:pt idx="2438">
                  <c:v>66</c:v>
                </c:pt>
                <c:pt idx="2439">
                  <c:v>66</c:v>
                </c:pt>
                <c:pt idx="2440">
                  <c:v>66</c:v>
                </c:pt>
                <c:pt idx="2441">
                  <c:v>66</c:v>
                </c:pt>
                <c:pt idx="2442">
                  <c:v>66</c:v>
                </c:pt>
                <c:pt idx="2443">
                  <c:v>66</c:v>
                </c:pt>
                <c:pt idx="2444">
                  <c:v>66</c:v>
                </c:pt>
                <c:pt idx="2445">
                  <c:v>66</c:v>
                </c:pt>
                <c:pt idx="2446">
                  <c:v>66</c:v>
                </c:pt>
                <c:pt idx="2447">
                  <c:v>66</c:v>
                </c:pt>
                <c:pt idx="2448">
                  <c:v>66</c:v>
                </c:pt>
                <c:pt idx="2449">
                  <c:v>66</c:v>
                </c:pt>
                <c:pt idx="2450">
                  <c:v>66</c:v>
                </c:pt>
                <c:pt idx="2451">
                  <c:v>66</c:v>
                </c:pt>
                <c:pt idx="2452">
                  <c:v>66</c:v>
                </c:pt>
                <c:pt idx="2453">
                  <c:v>66</c:v>
                </c:pt>
                <c:pt idx="2454">
                  <c:v>66</c:v>
                </c:pt>
                <c:pt idx="2455">
                  <c:v>66</c:v>
                </c:pt>
                <c:pt idx="2456">
                  <c:v>66</c:v>
                </c:pt>
                <c:pt idx="2457">
                  <c:v>66</c:v>
                </c:pt>
                <c:pt idx="2458">
                  <c:v>66</c:v>
                </c:pt>
                <c:pt idx="2459">
                  <c:v>66</c:v>
                </c:pt>
                <c:pt idx="2460">
                  <c:v>66</c:v>
                </c:pt>
                <c:pt idx="2461">
                  <c:v>66</c:v>
                </c:pt>
                <c:pt idx="2462">
                  <c:v>66</c:v>
                </c:pt>
                <c:pt idx="2463">
                  <c:v>66</c:v>
                </c:pt>
                <c:pt idx="2464">
                  <c:v>66</c:v>
                </c:pt>
                <c:pt idx="2465">
                  <c:v>66</c:v>
                </c:pt>
                <c:pt idx="2466">
                  <c:v>66</c:v>
                </c:pt>
                <c:pt idx="2467">
                  <c:v>66</c:v>
                </c:pt>
                <c:pt idx="2468">
                  <c:v>67</c:v>
                </c:pt>
                <c:pt idx="2469">
                  <c:v>67</c:v>
                </c:pt>
                <c:pt idx="2470">
                  <c:v>67</c:v>
                </c:pt>
                <c:pt idx="2471">
                  <c:v>67</c:v>
                </c:pt>
                <c:pt idx="2472">
                  <c:v>67</c:v>
                </c:pt>
                <c:pt idx="2473">
                  <c:v>67</c:v>
                </c:pt>
                <c:pt idx="2474">
                  <c:v>67</c:v>
                </c:pt>
                <c:pt idx="2475">
                  <c:v>67</c:v>
                </c:pt>
                <c:pt idx="2476">
                  <c:v>67</c:v>
                </c:pt>
                <c:pt idx="2477">
                  <c:v>67</c:v>
                </c:pt>
                <c:pt idx="2478">
                  <c:v>67</c:v>
                </c:pt>
                <c:pt idx="2479">
                  <c:v>67</c:v>
                </c:pt>
                <c:pt idx="2480">
                  <c:v>67</c:v>
                </c:pt>
                <c:pt idx="2481">
                  <c:v>67</c:v>
                </c:pt>
                <c:pt idx="2482">
                  <c:v>67</c:v>
                </c:pt>
                <c:pt idx="2483">
                  <c:v>67</c:v>
                </c:pt>
                <c:pt idx="2484">
                  <c:v>67</c:v>
                </c:pt>
                <c:pt idx="2485">
                  <c:v>67</c:v>
                </c:pt>
                <c:pt idx="2486">
                  <c:v>67</c:v>
                </c:pt>
                <c:pt idx="2487">
                  <c:v>67</c:v>
                </c:pt>
                <c:pt idx="2488">
                  <c:v>67</c:v>
                </c:pt>
                <c:pt idx="2489">
                  <c:v>67</c:v>
                </c:pt>
                <c:pt idx="2490">
                  <c:v>67</c:v>
                </c:pt>
                <c:pt idx="2491">
                  <c:v>67</c:v>
                </c:pt>
                <c:pt idx="2492">
                  <c:v>67</c:v>
                </c:pt>
                <c:pt idx="2493">
                  <c:v>67</c:v>
                </c:pt>
                <c:pt idx="2494">
                  <c:v>67</c:v>
                </c:pt>
                <c:pt idx="2495">
                  <c:v>67</c:v>
                </c:pt>
                <c:pt idx="2496">
                  <c:v>67</c:v>
                </c:pt>
                <c:pt idx="2497">
                  <c:v>67</c:v>
                </c:pt>
                <c:pt idx="2498">
                  <c:v>67</c:v>
                </c:pt>
                <c:pt idx="2499">
                  <c:v>67</c:v>
                </c:pt>
                <c:pt idx="2500">
                  <c:v>67</c:v>
                </c:pt>
                <c:pt idx="2501">
                  <c:v>67</c:v>
                </c:pt>
                <c:pt idx="2502">
                  <c:v>67</c:v>
                </c:pt>
                <c:pt idx="2503">
                  <c:v>67</c:v>
                </c:pt>
                <c:pt idx="2504">
                  <c:v>67</c:v>
                </c:pt>
                <c:pt idx="2505">
                  <c:v>67</c:v>
                </c:pt>
                <c:pt idx="2506">
                  <c:v>67</c:v>
                </c:pt>
                <c:pt idx="2507">
                  <c:v>67</c:v>
                </c:pt>
                <c:pt idx="2508">
                  <c:v>67</c:v>
                </c:pt>
                <c:pt idx="2509">
                  <c:v>67</c:v>
                </c:pt>
                <c:pt idx="2510">
                  <c:v>67</c:v>
                </c:pt>
                <c:pt idx="2511">
                  <c:v>67</c:v>
                </c:pt>
                <c:pt idx="2512">
                  <c:v>67</c:v>
                </c:pt>
                <c:pt idx="2513">
                  <c:v>67</c:v>
                </c:pt>
                <c:pt idx="2514">
                  <c:v>67</c:v>
                </c:pt>
                <c:pt idx="2515">
                  <c:v>67</c:v>
                </c:pt>
                <c:pt idx="2516">
                  <c:v>67</c:v>
                </c:pt>
                <c:pt idx="2517">
                  <c:v>67</c:v>
                </c:pt>
                <c:pt idx="2518">
                  <c:v>67</c:v>
                </c:pt>
                <c:pt idx="2519">
                  <c:v>67</c:v>
                </c:pt>
                <c:pt idx="2520">
                  <c:v>67</c:v>
                </c:pt>
                <c:pt idx="2521">
                  <c:v>67</c:v>
                </c:pt>
                <c:pt idx="2522">
                  <c:v>67</c:v>
                </c:pt>
                <c:pt idx="2523">
                  <c:v>67</c:v>
                </c:pt>
                <c:pt idx="2524">
                  <c:v>67</c:v>
                </c:pt>
                <c:pt idx="2525">
                  <c:v>68</c:v>
                </c:pt>
                <c:pt idx="2526">
                  <c:v>68</c:v>
                </c:pt>
                <c:pt idx="2527">
                  <c:v>68</c:v>
                </c:pt>
                <c:pt idx="2528">
                  <c:v>68</c:v>
                </c:pt>
                <c:pt idx="2529">
                  <c:v>68</c:v>
                </c:pt>
                <c:pt idx="2530">
                  <c:v>68</c:v>
                </c:pt>
                <c:pt idx="2531">
                  <c:v>68</c:v>
                </c:pt>
                <c:pt idx="2532">
                  <c:v>68</c:v>
                </c:pt>
                <c:pt idx="2533">
                  <c:v>68</c:v>
                </c:pt>
                <c:pt idx="2534">
                  <c:v>68</c:v>
                </c:pt>
                <c:pt idx="2535">
                  <c:v>68</c:v>
                </c:pt>
                <c:pt idx="2536">
                  <c:v>68</c:v>
                </c:pt>
                <c:pt idx="2537">
                  <c:v>68</c:v>
                </c:pt>
                <c:pt idx="2538">
                  <c:v>68</c:v>
                </c:pt>
                <c:pt idx="2539">
                  <c:v>68</c:v>
                </c:pt>
                <c:pt idx="2540">
                  <c:v>68</c:v>
                </c:pt>
                <c:pt idx="2541">
                  <c:v>68</c:v>
                </c:pt>
                <c:pt idx="2542">
                  <c:v>68</c:v>
                </c:pt>
                <c:pt idx="2543">
                  <c:v>68</c:v>
                </c:pt>
                <c:pt idx="2544">
                  <c:v>68</c:v>
                </c:pt>
                <c:pt idx="2545">
                  <c:v>68</c:v>
                </c:pt>
                <c:pt idx="2546">
                  <c:v>68</c:v>
                </c:pt>
                <c:pt idx="2547">
                  <c:v>68</c:v>
                </c:pt>
                <c:pt idx="2548">
                  <c:v>68</c:v>
                </c:pt>
                <c:pt idx="2549">
                  <c:v>68</c:v>
                </c:pt>
                <c:pt idx="2550">
                  <c:v>68</c:v>
                </c:pt>
                <c:pt idx="2551">
                  <c:v>68</c:v>
                </c:pt>
                <c:pt idx="2552">
                  <c:v>68</c:v>
                </c:pt>
                <c:pt idx="2553">
                  <c:v>68</c:v>
                </c:pt>
                <c:pt idx="2554">
                  <c:v>68</c:v>
                </c:pt>
                <c:pt idx="2555">
                  <c:v>68</c:v>
                </c:pt>
                <c:pt idx="2556">
                  <c:v>68</c:v>
                </c:pt>
                <c:pt idx="2557">
                  <c:v>68</c:v>
                </c:pt>
                <c:pt idx="2558">
                  <c:v>68</c:v>
                </c:pt>
                <c:pt idx="2559">
                  <c:v>68</c:v>
                </c:pt>
                <c:pt idx="2560">
                  <c:v>68</c:v>
                </c:pt>
                <c:pt idx="2561">
                  <c:v>68</c:v>
                </c:pt>
                <c:pt idx="2562">
                  <c:v>68</c:v>
                </c:pt>
                <c:pt idx="2563">
                  <c:v>68</c:v>
                </c:pt>
                <c:pt idx="2564">
                  <c:v>68</c:v>
                </c:pt>
                <c:pt idx="2565">
                  <c:v>68</c:v>
                </c:pt>
                <c:pt idx="2566">
                  <c:v>68</c:v>
                </c:pt>
                <c:pt idx="2567">
                  <c:v>68</c:v>
                </c:pt>
                <c:pt idx="2568">
                  <c:v>68</c:v>
                </c:pt>
                <c:pt idx="2569">
                  <c:v>68</c:v>
                </c:pt>
                <c:pt idx="2570">
                  <c:v>68</c:v>
                </c:pt>
                <c:pt idx="2571">
                  <c:v>68</c:v>
                </c:pt>
                <c:pt idx="2572">
                  <c:v>68</c:v>
                </c:pt>
                <c:pt idx="2573">
                  <c:v>68</c:v>
                </c:pt>
                <c:pt idx="2574">
                  <c:v>68</c:v>
                </c:pt>
                <c:pt idx="2575">
                  <c:v>68</c:v>
                </c:pt>
                <c:pt idx="2576">
                  <c:v>68</c:v>
                </c:pt>
                <c:pt idx="2577">
                  <c:v>68</c:v>
                </c:pt>
                <c:pt idx="2578">
                  <c:v>68</c:v>
                </c:pt>
                <c:pt idx="2579">
                  <c:v>69</c:v>
                </c:pt>
                <c:pt idx="2580">
                  <c:v>69</c:v>
                </c:pt>
                <c:pt idx="2581">
                  <c:v>69</c:v>
                </c:pt>
                <c:pt idx="2582">
                  <c:v>69</c:v>
                </c:pt>
                <c:pt idx="2583">
                  <c:v>69</c:v>
                </c:pt>
                <c:pt idx="2584">
                  <c:v>69</c:v>
                </c:pt>
                <c:pt idx="2585">
                  <c:v>69</c:v>
                </c:pt>
                <c:pt idx="2586">
                  <c:v>69</c:v>
                </c:pt>
                <c:pt idx="2587">
                  <c:v>69</c:v>
                </c:pt>
                <c:pt idx="2588">
                  <c:v>69</c:v>
                </c:pt>
                <c:pt idx="2589">
                  <c:v>69</c:v>
                </c:pt>
                <c:pt idx="2590">
                  <c:v>69</c:v>
                </c:pt>
                <c:pt idx="2591">
                  <c:v>69</c:v>
                </c:pt>
                <c:pt idx="2592">
                  <c:v>69</c:v>
                </c:pt>
                <c:pt idx="2593">
                  <c:v>69</c:v>
                </c:pt>
                <c:pt idx="2594">
                  <c:v>69</c:v>
                </c:pt>
                <c:pt idx="2595">
                  <c:v>69</c:v>
                </c:pt>
                <c:pt idx="2596">
                  <c:v>69</c:v>
                </c:pt>
                <c:pt idx="2597">
                  <c:v>69</c:v>
                </c:pt>
                <c:pt idx="2598">
                  <c:v>69</c:v>
                </c:pt>
                <c:pt idx="2599">
                  <c:v>69</c:v>
                </c:pt>
                <c:pt idx="2600">
                  <c:v>69</c:v>
                </c:pt>
                <c:pt idx="2601">
                  <c:v>69</c:v>
                </c:pt>
                <c:pt idx="2602">
                  <c:v>69</c:v>
                </c:pt>
                <c:pt idx="2603">
                  <c:v>69</c:v>
                </c:pt>
                <c:pt idx="2604">
                  <c:v>69</c:v>
                </c:pt>
                <c:pt idx="2605">
                  <c:v>69</c:v>
                </c:pt>
                <c:pt idx="2606">
                  <c:v>69</c:v>
                </c:pt>
                <c:pt idx="2607">
                  <c:v>69</c:v>
                </c:pt>
                <c:pt idx="2608">
                  <c:v>69</c:v>
                </c:pt>
                <c:pt idx="2609">
                  <c:v>69</c:v>
                </c:pt>
                <c:pt idx="2610">
                  <c:v>69</c:v>
                </c:pt>
                <c:pt idx="2611">
                  <c:v>69</c:v>
                </c:pt>
                <c:pt idx="2612">
                  <c:v>69</c:v>
                </c:pt>
                <c:pt idx="2613">
                  <c:v>69</c:v>
                </c:pt>
                <c:pt idx="2614">
                  <c:v>69</c:v>
                </c:pt>
                <c:pt idx="2615">
                  <c:v>69</c:v>
                </c:pt>
                <c:pt idx="2616">
                  <c:v>69</c:v>
                </c:pt>
                <c:pt idx="2617">
                  <c:v>69</c:v>
                </c:pt>
                <c:pt idx="2618">
                  <c:v>69</c:v>
                </c:pt>
                <c:pt idx="2619">
                  <c:v>69</c:v>
                </c:pt>
                <c:pt idx="2620">
                  <c:v>69</c:v>
                </c:pt>
                <c:pt idx="2621">
                  <c:v>69</c:v>
                </c:pt>
                <c:pt idx="2622">
                  <c:v>69</c:v>
                </c:pt>
                <c:pt idx="2623">
                  <c:v>69</c:v>
                </c:pt>
                <c:pt idx="2624">
                  <c:v>69</c:v>
                </c:pt>
                <c:pt idx="2625">
                  <c:v>69</c:v>
                </c:pt>
                <c:pt idx="2626">
                  <c:v>69</c:v>
                </c:pt>
                <c:pt idx="2627">
                  <c:v>69</c:v>
                </c:pt>
                <c:pt idx="2628">
                  <c:v>69</c:v>
                </c:pt>
                <c:pt idx="2629">
                  <c:v>69</c:v>
                </c:pt>
                <c:pt idx="2630">
                  <c:v>69</c:v>
                </c:pt>
                <c:pt idx="2631">
                  <c:v>69</c:v>
                </c:pt>
                <c:pt idx="2632">
                  <c:v>70</c:v>
                </c:pt>
                <c:pt idx="2633">
                  <c:v>70</c:v>
                </c:pt>
                <c:pt idx="2634">
                  <c:v>70</c:v>
                </c:pt>
                <c:pt idx="2635">
                  <c:v>70</c:v>
                </c:pt>
                <c:pt idx="2636">
                  <c:v>70</c:v>
                </c:pt>
                <c:pt idx="2637">
                  <c:v>70</c:v>
                </c:pt>
                <c:pt idx="2638">
                  <c:v>70</c:v>
                </c:pt>
                <c:pt idx="2639">
                  <c:v>70</c:v>
                </c:pt>
                <c:pt idx="2640">
                  <c:v>70</c:v>
                </c:pt>
                <c:pt idx="2641">
                  <c:v>70</c:v>
                </c:pt>
                <c:pt idx="2642">
                  <c:v>70</c:v>
                </c:pt>
                <c:pt idx="2643">
                  <c:v>70</c:v>
                </c:pt>
                <c:pt idx="2644">
                  <c:v>70</c:v>
                </c:pt>
                <c:pt idx="2645">
                  <c:v>70</c:v>
                </c:pt>
                <c:pt idx="2646">
                  <c:v>70</c:v>
                </c:pt>
                <c:pt idx="2647">
                  <c:v>70</c:v>
                </c:pt>
                <c:pt idx="2648">
                  <c:v>70</c:v>
                </c:pt>
                <c:pt idx="2649">
                  <c:v>70</c:v>
                </c:pt>
                <c:pt idx="2650">
                  <c:v>70</c:v>
                </c:pt>
                <c:pt idx="2651">
                  <c:v>70</c:v>
                </c:pt>
                <c:pt idx="2652">
                  <c:v>70</c:v>
                </c:pt>
                <c:pt idx="2653">
                  <c:v>70</c:v>
                </c:pt>
                <c:pt idx="2654">
                  <c:v>70</c:v>
                </c:pt>
                <c:pt idx="2655">
                  <c:v>70</c:v>
                </c:pt>
                <c:pt idx="2656">
                  <c:v>70</c:v>
                </c:pt>
                <c:pt idx="2657">
                  <c:v>70</c:v>
                </c:pt>
                <c:pt idx="2658">
                  <c:v>70</c:v>
                </c:pt>
                <c:pt idx="2659">
                  <c:v>70</c:v>
                </c:pt>
                <c:pt idx="2660">
                  <c:v>70</c:v>
                </c:pt>
                <c:pt idx="2661">
                  <c:v>70</c:v>
                </c:pt>
                <c:pt idx="2662">
                  <c:v>70</c:v>
                </c:pt>
                <c:pt idx="2663">
                  <c:v>70</c:v>
                </c:pt>
                <c:pt idx="2664">
                  <c:v>70</c:v>
                </c:pt>
                <c:pt idx="2665">
                  <c:v>70</c:v>
                </c:pt>
                <c:pt idx="2666">
                  <c:v>70</c:v>
                </c:pt>
                <c:pt idx="2667">
                  <c:v>70</c:v>
                </c:pt>
                <c:pt idx="2668">
                  <c:v>70</c:v>
                </c:pt>
                <c:pt idx="2669">
                  <c:v>70</c:v>
                </c:pt>
                <c:pt idx="2670">
                  <c:v>70</c:v>
                </c:pt>
                <c:pt idx="2671">
                  <c:v>70</c:v>
                </c:pt>
                <c:pt idx="2672">
                  <c:v>70</c:v>
                </c:pt>
                <c:pt idx="2673">
                  <c:v>70</c:v>
                </c:pt>
                <c:pt idx="2674">
                  <c:v>70</c:v>
                </c:pt>
                <c:pt idx="2675">
                  <c:v>70</c:v>
                </c:pt>
                <c:pt idx="2676">
                  <c:v>71</c:v>
                </c:pt>
                <c:pt idx="2677">
                  <c:v>71</c:v>
                </c:pt>
                <c:pt idx="2678">
                  <c:v>71</c:v>
                </c:pt>
                <c:pt idx="2679">
                  <c:v>71</c:v>
                </c:pt>
                <c:pt idx="2680">
                  <c:v>71</c:v>
                </c:pt>
                <c:pt idx="2681">
                  <c:v>71</c:v>
                </c:pt>
                <c:pt idx="2682">
                  <c:v>71</c:v>
                </c:pt>
                <c:pt idx="2683">
                  <c:v>71</c:v>
                </c:pt>
                <c:pt idx="2684">
                  <c:v>71</c:v>
                </c:pt>
                <c:pt idx="2685">
                  <c:v>71</c:v>
                </c:pt>
                <c:pt idx="2686">
                  <c:v>71</c:v>
                </c:pt>
                <c:pt idx="2687">
                  <c:v>71</c:v>
                </c:pt>
                <c:pt idx="2688">
                  <c:v>71</c:v>
                </c:pt>
                <c:pt idx="2689">
                  <c:v>71</c:v>
                </c:pt>
                <c:pt idx="2690">
                  <c:v>71</c:v>
                </c:pt>
                <c:pt idx="2691">
                  <c:v>71</c:v>
                </c:pt>
                <c:pt idx="2692">
                  <c:v>71</c:v>
                </c:pt>
                <c:pt idx="2693">
                  <c:v>71</c:v>
                </c:pt>
                <c:pt idx="2694">
                  <c:v>71</c:v>
                </c:pt>
                <c:pt idx="2695">
                  <c:v>71</c:v>
                </c:pt>
                <c:pt idx="2696">
                  <c:v>71</c:v>
                </c:pt>
                <c:pt idx="2697">
                  <c:v>71</c:v>
                </c:pt>
                <c:pt idx="2698">
                  <c:v>71</c:v>
                </c:pt>
                <c:pt idx="2699">
                  <c:v>71</c:v>
                </c:pt>
                <c:pt idx="2700">
                  <c:v>71</c:v>
                </c:pt>
                <c:pt idx="2701">
                  <c:v>71</c:v>
                </c:pt>
                <c:pt idx="2702">
                  <c:v>71</c:v>
                </c:pt>
                <c:pt idx="2703">
                  <c:v>71</c:v>
                </c:pt>
                <c:pt idx="2704">
                  <c:v>71</c:v>
                </c:pt>
                <c:pt idx="2705">
                  <c:v>71</c:v>
                </c:pt>
                <c:pt idx="2706">
                  <c:v>71</c:v>
                </c:pt>
                <c:pt idx="2707">
                  <c:v>71</c:v>
                </c:pt>
                <c:pt idx="2708">
                  <c:v>71</c:v>
                </c:pt>
                <c:pt idx="2709">
                  <c:v>72</c:v>
                </c:pt>
                <c:pt idx="2710">
                  <c:v>72</c:v>
                </c:pt>
                <c:pt idx="2711">
                  <c:v>72</c:v>
                </c:pt>
                <c:pt idx="2712">
                  <c:v>72</c:v>
                </c:pt>
                <c:pt idx="2713">
                  <c:v>72</c:v>
                </c:pt>
                <c:pt idx="2714">
                  <c:v>72</c:v>
                </c:pt>
                <c:pt idx="2715">
                  <c:v>72</c:v>
                </c:pt>
                <c:pt idx="2716">
                  <c:v>72</c:v>
                </c:pt>
                <c:pt idx="2717">
                  <c:v>72</c:v>
                </c:pt>
                <c:pt idx="2718">
                  <c:v>72</c:v>
                </c:pt>
                <c:pt idx="2719">
                  <c:v>72</c:v>
                </c:pt>
                <c:pt idx="2720">
                  <c:v>72</c:v>
                </c:pt>
                <c:pt idx="2721">
                  <c:v>72</c:v>
                </c:pt>
                <c:pt idx="2722">
                  <c:v>72</c:v>
                </c:pt>
                <c:pt idx="2723">
                  <c:v>72</c:v>
                </c:pt>
                <c:pt idx="2724">
                  <c:v>72</c:v>
                </c:pt>
                <c:pt idx="2725">
                  <c:v>72</c:v>
                </c:pt>
                <c:pt idx="2726">
                  <c:v>72</c:v>
                </c:pt>
                <c:pt idx="2727">
                  <c:v>72</c:v>
                </c:pt>
                <c:pt idx="2728">
                  <c:v>72</c:v>
                </c:pt>
                <c:pt idx="2729">
                  <c:v>72</c:v>
                </c:pt>
                <c:pt idx="2730">
                  <c:v>72</c:v>
                </c:pt>
                <c:pt idx="2731">
                  <c:v>72</c:v>
                </c:pt>
                <c:pt idx="2732">
                  <c:v>72</c:v>
                </c:pt>
                <c:pt idx="2733">
                  <c:v>72</c:v>
                </c:pt>
                <c:pt idx="2734">
                  <c:v>72</c:v>
                </c:pt>
                <c:pt idx="2735">
                  <c:v>72</c:v>
                </c:pt>
                <c:pt idx="2736">
                  <c:v>72</c:v>
                </c:pt>
                <c:pt idx="2737">
                  <c:v>72</c:v>
                </c:pt>
                <c:pt idx="2738">
                  <c:v>72</c:v>
                </c:pt>
                <c:pt idx="2739">
                  <c:v>72</c:v>
                </c:pt>
                <c:pt idx="2740">
                  <c:v>72</c:v>
                </c:pt>
                <c:pt idx="2741">
                  <c:v>73</c:v>
                </c:pt>
                <c:pt idx="2742">
                  <c:v>73</c:v>
                </c:pt>
                <c:pt idx="2743">
                  <c:v>73</c:v>
                </c:pt>
                <c:pt idx="2744">
                  <c:v>73</c:v>
                </c:pt>
                <c:pt idx="2745">
                  <c:v>73</c:v>
                </c:pt>
                <c:pt idx="2746">
                  <c:v>73</c:v>
                </c:pt>
                <c:pt idx="2747">
                  <c:v>73</c:v>
                </c:pt>
                <c:pt idx="2748">
                  <c:v>73</c:v>
                </c:pt>
                <c:pt idx="2749">
                  <c:v>73</c:v>
                </c:pt>
                <c:pt idx="2750">
                  <c:v>73</c:v>
                </c:pt>
                <c:pt idx="2751">
                  <c:v>73</c:v>
                </c:pt>
                <c:pt idx="2752">
                  <c:v>73</c:v>
                </c:pt>
                <c:pt idx="2753">
                  <c:v>73</c:v>
                </c:pt>
                <c:pt idx="2754">
                  <c:v>73</c:v>
                </c:pt>
                <c:pt idx="2755">
                  <c:v>73</c:v>
                </c:pt>
                <c:pt idx="2756">
                  <c:v>73</c:v>
                </c:pt>
                <c:pt idx="2757">
                  <c:v>73</c:v>
                </c:pt>
                <c:pt idx="2758">
                  <c:v>73</c:v>
                </c:pt>
                <c:pt idx="2759">
                  <c:v>73</c:v>
                </c:pt>
                <c:pt idx="2760">
                  <c:v>73</c:v>
                </c:pt>
                <c:pt idx="2761">
                  <c:v>73</c:v>
                </c:pt>
                <c:pt idx="2762">
                  <c:v>73</c:v>
                </c:pt>
                <c:pt idx="2763">
                  <c:v>73</c:v>
                </c:pt>
                <c:pt idx="2764">
                  <c:v>73</c:v>
                </c:pt>
                <c:pt idx="2765">
                  <c:v>74</c:v>
                </c:pt>
                <c:pt idx="2766">
                  <c:v>74</c:v>
                </c:pt>
                <c:pt idx="2767">
                  <c:v>74</c:v>
                </c:pt>
                <c:pt idx="2768">
                  <c:v>74</c:v>
                </c:pt>
                <c:pt idx="2769">
                  <c:v>74</c:v>
                </c:pt>
                <c:pt idx="2770">
                  <c:v>74</c:v>
                </c:pt>
                <c:pt idx="2771">
                  <c:v>74</c:v>
                </c:pt>
                <c:pt idx="2772">
                  <c:v>74</c:v>
                </c:pt>
                <c:pt idx="2773">
                  <c:v>74</c:v>
                </c:pt>
                <c:pt idx="2774">
                  <c:v>74</c:v>
                </c:pt>
                <c:pt idx="2775">
                  <c:v>74</c:v>
                </c:pt>
                <c:pt idx="2776">
                  <c:v>74</c:v>
                </c:pt>
                <c:pt idx="2777">
                  <c:v>74</c:v>
                </c:pt>
                <c:pt idx="2778">
                  <c:v>74</c:v>
                </c:pt>
                <c:pt idx="2779">
                  <c:v>74</c:v>
                </c:pt>
                <c:pt idx="2780">
                  <c:v>75</c:v>
                </c:pt>
                <c:pt idx="2781">
                  <c:v>75</c:v>
                </c:pt>
                <c:pt idx="2782">
                  <c:v>75</c:v>
                </c:pt>
                <c:pt idx="2783">
                  <c:v>75</c:v>
                </c:pt>
                <c:pt idx="2784">
                  <c:v>75</c:v>
                </c:pt>
                <c:pt idx="2785">
                  <c:v>75</c:v>
                </c:pt>
                <c:pt idx="2786">
                  <c:v>75</c:v>
                </c:pt>
                <c:pt idx="2787">
                  <c:v>75</c:v>
                </c:pt>
                <c:pt idx="2788">
                  <c:v>75</c:v>
                </c:pt>
                <c:pt idx="2789">
                  <c:v>75</c:v>
                </c:pt>
                <c:pt idx="2790">
                  <c:v>75</c:v>
                </c:pt>
                <c:pt idx="2791">
                  <c:v>76</c:v>
                </c:pt>
                <c:pt idx="2792">
                  <c:v>76</c:v>
                </c:pt>
                <c:pt idx="2793">
                  <c:v>76</c:v>
                </c:pt>
                <c:pt idx="2794">
                  <c:v>76</c:v>
                </c:pt>
                <c:pt idx="2795">
                  <c:v>76</c:v>
                </c:pt>
                <c:pt idx="2796">
                  <c:v>76</c:v>
                </c:pt>
                <c:pt idx="2797">
                  <c:v>76</c:v>
                </c:pt>
                <c:pt idx="2798">
                  <c:v>77</c:v>
                </c:pt>
                <c:pt idx="2799">
                  <c:v>77</c:v>
                </c:pt>
                <c:pt idx="2800">
                  <c:v>77</c:v>
                </c:pt>
                <c:pt idx="2801">
                  <c:v>77</c:v>
                </c:pt>
                <c:pt idx="2802">
                  <c:v>77</c:v>
                </c:pt>
                <c:pt idx="2803">
                  <c:v>78</c:v>
                </c:pt>
                <c:pt idx="2804">
                  <c:v>78</c:v>
                </c:pt>
              </c:numCache>
            </c:numRef>
          </c:xVal>
          <c:yVal>
            <c:numRef>
              <c:f>Sheet1!$B$2:$B$2806</c:f>
              <c:numCache>
                <c:formatCode>General</c:formatCode>
                <c:ptCount val="2805"/>
                <c:pt idx="0">
                  <c:v>9</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44</c:v>
                </c:pt>
                <c:pt idx="34">
                  <c:v>45</c:v>
                </c:pt>
                <c:pt idx="35">
                  <c:v>46</c:v>
                </c:pt>
                <c:pt idx="36">
                  <c:v>48</c:v>
                </c:pt>
                <c:pt idx="37">
                  <c:v>49</c:v>
                </c:pt>
                <c:pt idx="38">
                  <c:v>50</c:v>
                </c:pt>
                <c:pt idx="39">
                  <c:v>51</c:v>
                </c:pt>
                <c:pt idx="40">
                  <c:v>52</c:v>
                </c:pt>
                <c:pt idx="41">
                  <c:v>53</c:v>
                </c:pt>
                <c:pt idx="42">
                  <c:v>54</c:v>
                </c:pt>
                <c:pt idx="43">
                  <c:v>55</c:v>
                </c:pt>
                <c:pt idx="44">
                  <c:v>56</c:v>
                </c:pt>
                <c:pt idx="45">
                  <c:v>57</c:v>
                </c:pt>
                <c:pt idx="46">
                  <c:v>60</c:v>
                </c:pt>
                <c:pt idx="47">
                  <c:v>1</c:v>
                </c:pt>
                <c:pt idx="48">
                  <c:v>9</c:v>
                </c:pt>
                <c:pt idx="49">
                  <c:v>12</c:v>
                </c:pt>
                <c:pt idx="50">
                  <c:v>13</c:v>
                </c:pt>
                <c:pt idx="51">
                  <c:v>14</c:v>
                </c:pt>
                <c:pt idx="52">
                  <c:v>15</c:v>
                </c:pt>
                <c:pt idx="53">
                  <c:v>16</c:v>
                </c:pt>
                <c:pt idx="54">
                  <c:v>17</c:v>
                </c:pt>
                <c:pt idx="55">
                  <c:v>18</c:v>
                </c:pt>
                <c:pt idx="56">
                  <c:v>19</c:v>
                </c:pt>
                <c:pt idx="57">
                  <c:v>20</c:v>
                </c:pt>
                <c:pt idx="58">
                  <c:v>21</c:v>
                </c:pt>
                <c:pt idx="59">
                  <c:v>22</c:v>
                </c:pt>
                <c:pt idx="60">
                  <c:v>23</c:v>
                </c:pt>
                <c:pt idx="61">
                  <c:v>24</c:v>
                </c:pt>
                <c:pt idx="62">
                  <c:v>25</c:v>
                </c:pt>
                <c:pt idx="63">
                  <c:v>26</c:v>
                </c:pt>
                <c:pt idx="64">
                  <c:v>27</c:v>
                </c:pt>
                <c:pt idx="65">
                  <c:v>28</c:v>
                </c:pt>
                <c:pt idx="66">
                  <c:v>29</c:v>
                </c:pt>
                <c:pt idx="67">
                  <c:v>30</c:v>
                </c:pt>
                <c:pt idx="68">
                  <c:v>31</c:v>
                </c:pt>
                <c:pt idx="69">
                  <c:v>32</c:v>
                </c:pt>
                <c:pt idx="70">
                  <c:v>33</c:v>
                </c:pt>
                <c:pt idx="71">
                  <c:v>34</c:v>
                </c:pt>
                <c:pt idx="72">
                  <c:v>35</c:v>
                </c:pt>
                <c:pt idx="73">
                  <c:v>36</c:v>
                </c:pt>
                <c:pt idx="74">
                  <c:v>37</c:v>
                </c:pt>
                <c:pt idx="75">
                  <c:v>38</c:v>
                </c:pt>
                <c:pt idx="76">
                  <c:v>39</c:v>
                </c:pt>
                <c:pt idx="77">
                  <c:v>40</c:v>
                </c:pt>
                <c:pt idx="78">
                  <c:v>41</c:v>
                </c:pt>
                <c:pt idx="79">
                  <c:v>42</c:v>
                </c:pt>
                <c:pt idx="80">
                  <c:v>43</c:v>
                </c:pt>
                <c:pt idx="81">
                  <c:v>44</c:v>
                </c:pt>
                <c:pt idx="82">
                  <c:v>45</c:v>
                </c:pt>
                <c:pt idx="83">
                  <c:v>46</c:v>
                </c:pt>
                <c:pt idx="84">
                  <c:v>47</c:v>
                </c:pt>
                <c:pt idx="85">
                  <c:v>48</c:v>
                </c:pt>
                <c:pt idx="86">
                  <c:v>49</c:v>
                </c:pt>
                <c:pt idx="87">
                  <c:v>50</c:v>
                </c:pt>
                <c:pt idx="88">
                  <c:v>51</c:v>
                </c:pt>
                <c:pt idx="89">
                  <c:v>52</c:v>
                </c:pt>
                <c:pt idx="90">
                  <c:v>54</c:v>
                </c:pt>
                <c:pt idx="91">
                  <c:v>55</c:v>
                </c:pt>
                <c:pt idx="92">
                  <c:v>56</c:v>
                </c:pt>
                <c:pt idx="93">
                  <c:v>57</c:v>
                </c:pt>
                <c:pt idx="94">
                  <c:v>64</c:v>
                </c:pt>
                <c:pt idx="95">
                  <c:v>9</c:v>
                </c:pt>
                <c:pt idx="96">
                  <c:v>11</c:v>
                </c:pt>
                <c:pt idx="97">
                  <c:v>12</c:v>
                </c:pt>
                <c:pt idx="98">
                  <c:v>14</c:v>
                </c:pt>
                <c:pt idx="99">
                  <c:v>15</c:v>
                </c:pt>
                <c:pt idx="100">
                  <c:v>16</c:v>
                </c:pt>
                <c:pt idx="101">
                  <c:v>17</c:v>
                </c:pt>
                <c:pt idx="102">
                  <c:v>18</c:v>
                </c:pt>
                <c:pt idx="103">
                  <c:v>19</c:v>
                </c:pt>
                <c:pt idx="104">
                  <c:v>20</c:v>
                </c:pt>
                <c:pt idx="105">
                  <c:v>21</c:v>
                </c:pt>
                <c:pt idx="106">
                  <c:v>22</c:v>
                </c:pt>
                <c:pt idx="107">
                  <c:v>23</c:v>
                </c:pt>
                <c:pt idx="108">
                  <c:v>24</c:v>
                </c:pt>
                <c:pt idx="109">
                  <c:v>25</c:v>
                </c:pt>
                <c:pt idx="110">
                  <c:v>26</c:v>
                </c:pt>
                <c:pt idx="111">
                  <c:v>27</c:v>
                </c:pt>
                <c:pt idx="112">
                  <c:v>28</c:v>
                </c:pt>
                <c:pt idx="113">
                  <c:v>29</c:v>
                </c:pt>
                <c:pt idx="114">
                  <c:v>30</c:v>
                </c:pt>
                <c:pt idx="115">
                  <c:v>31</c:v>
                </c:pt>
                <c:pt idx="116">
                  <c:v>32</c:v>
                </c:pt>
                <c:pt idx="117">
                  <c:v>33</c:v>
                </c:pt>
                <c:pt idx="118">
                  <c:v>34</c:v>
                </c:pt>
                <c:pt idx="119">
                  <c:v>36</c:v>
                </c:pt>
                <c:pt idx="120">
                  <c:v>37</c:v>
                </c:pt>
                <c:pt idx="121">
                  <c:v>38</c:v>
                </c:pt>
                <c:pt idx="122">
                  <c:v>39</c:v>
                </c:pt>
                <c:pt idx="123">
                  <c:v>40</c:v>
                </c:pt>
                <c:pt idx="124">
                  <c:v>41</c:v>
                </c:pt>
                <c:pt idx="125">
                  <c:v>42</c:v>
                </c:pt>
                <c:pt idx="126">
                  <c:v>43</c:v>
                </c:pt>
                <c:pt idx="127">
                  <c:v>44</c:v>
                </c:pt>
                <c:pt idx="128">
                  <c:v>45</c:v>
                </c:pt>
                <c:pt idx="129">
                  <c:v>46</c:v>
                </c:pt>
                <c:pt idx="130">
                  <c:v>47</c:v>
                </c:pt>
                <c:pt idx="131">
                  <c:v>48</c:v>
                </c:pt>
                <c:pt idx="132">
                  <c:v>49</c:v>
                </c:pt>
                <c:pt idx="133">
                  <c:v>52</c:v>
                </c:pt>
                <c:pt idx="134">
                  <c:v>55</c:v>
                </c:pt>
                <c:pt idx="135">
                  <c:v>57</c:v>
                </c:pt>
                <c:pt idx="136">
                  <c:v>58</c:v>
                </c:pt>
                <c:pt idx="137">
                  <c:v>13</c:v>
                </c:pt>
                <c:pt idx="138">
                  <c:v>14</c:v>
                </c:pt>
                <c:pt idx="139">
                  <c:v>15</c:v>
                </c:pt>
                <c:pt idx="140">
                  <c:v>16</c:v>
                </c:pt>
                <c:pt idx="141">
                  <c:v>17</c:v>
                </c:pt>
                <c:pt idx="142">
                  <c:v>18</c:v>
                </c:pt>
                <c:pt idx="143">
                  <c:v>19</c:v>
                </c:pt>
                <c:pt idx="144">
                  <c:v>20</c:v>
                </c:pt>
                <c:pt idx="145">
                  <c:v>21</c:v>
                </c:pt>
                <c:pt idx="146">
                  <c:v>22</c:v>
                </c:pt>
                <c:pt idx="147">
                  <c:v>23</c:v>
                </c:pt>
                <c:pt idx="148">
                  <c:v>24</c:v>
                </c:pt>
                <c:pt idx="149">
                  <c:v>25</c:v>
                </c:pt>
                <c:pt idx="150">
                  <c:v>26</c:v>
                </c:pt>
                <c:pt idx="151">
                  <c:v>27</c:v>
                </c:pt>
                <c:pt idx="152">
                  <c:v>28</c:v>
                </c:pt>
                <c:pt idx="153">
                  <c:v>29</c:v>
                </c:pt>
                <c:pt idx="154">
                  <c:v>30</c:v>
                </c:pt>
                <c:pt idx="155">
                  <c:v>31</c:v>
                </c:pt>
                <c:pt idx="156">
                  <c:v>32</c:v>
                </c:pt>
                <c:pt idx="157">
                  <c:v>33</c:v>
                </c:pt>
                <c:pt idx="158">
                  <c:v>34</c:v>
                </c:pt>
                <c:pt idx="159">
                  <c:v>35</c:v>
                </c:pt>
                <c:pt idx="160">
                  <c:v>36</c:v>
                </c:pt>
                <c:pt idx="161">
                  <c:v>37</c:v>
                </c:pt>
                <c:pt idx="162">
                  <c:v>38</c:v>
                </c:pt>
                <c:pt idx="163">
                  <c:v>39</c:v>
                </c:pt>
                <c:pt idx="164">
                  <c:v>40</c:v>
                </c:pt>
                <c:pt idx="165">
                  <c:v>41</c:v>
                </c:pt>
                <c:pt idx="166">
                  <c:v>43</c:v>
                </c:pt>
                <c:pt idx="167">
                  <c:v>44</c:v>
                </c:pt>
                <c:pt idx="168">
                  <c:v>45</c:v>
                </c:pt>
                <c:pt idx="169">
                  <c:v>46</c:v>
                </c:pt>
                <c:pt idx="170">
                  <c:v>47</c:v>
                </c:pt>
                <c:pt idx="171">
                  <c:v>48</c:v>
                </c:pt>
                <c:pt idx="172">
                  <c:v>49</c:v>
                </c:pt>
                <c:pt idx="173">
                  <c:v>50</c:v>
                </c:pt>
                <c:pt idx="174">
                  <c:v>51</c:v>
                </c:pt>
                <c:pt idx="175">
                  <c:v>52</c:v>
                </c:pt>
                <c:pt idx="176">
                  <c:v>53</c:v>
                </c:pt>
                <c:pt idx="177">
                  <c:v>56</c:v>
                </c:pt>
                <c:pt idx="178">
                  <c:v>59</c:v>
                </c:pt>
                <c:pt idx="179">
                  <c:v>61</c:v>
                </c:pt>
                <c:pt idx="180">
                  <c:v>12</c:v>
                </c:pt>
                <c:pt idx="181">
                  <c:v>14</c:v>
                </c:pt>
                <c:pt idx="182">
                  <c:v>15</c:v>
                </c:pt>
                <c:pt idx="183">
                  <c:v>16</c:v>
                </c:pt>
                <c:pt idx="184">
                  <c:v>17</c:v>
                </c:pt>
                <c:pt idx="185">
                  <c:v>18</c:v>
                </c:pt>
                <c:pt idx="186">
                  <c:v>19</c:v>
                </c:pt>
                <c:pt idx="187">
                  <c:v>20</c:v>
                </c:pt>
                <c:pt idx="188">
                  <c:v>21</c:v>
                </c:pt>
                <c:pt idx="189">
                  <c:v>22</c:v>
                </c:pt>
                <c:pt idx="190">
                  <c:v>23</c:v>
                </c:pt>
                <c:pt idx="191">
                  <c:v>24</c:v>
                </c:pt>
                <c:pt idx="192">
                  <c:v>25</c:v>
                </c:pt>
                <c:pt idx="193">
                  <c:v>26</c:v>
                </c:pt>
                <c:pt idx="194">
                  <c:v>27</c:v>
                </c:pt>
                <c:pt idx="195">
                  <c:v>28</c:v>
                </c:pt>
                <c:pt idx="196">
                  <c:v>29</c:v>
                </c:pt>
                <c:pt idx="197">
                  <c:v>30</c:v>
                </c:pt>
                <c:pt idx="198">
                  <c:v>31</c:v>
                </c:pt>
                <c:pt idx="199">
                  <c:v>32</c:v>
                </c:pt>
                <c:pt idx="200">
                  <c:v>33</c:v>
                </c:pt>
                <c:pt idx="201">
                  <c:v>34</c:v>
                </c:pt>
                <c:pt idx="202">
                  <c:v>35</c:v>
                </c:pt>
                <c:pt idx="203">
                  <c:v>36</c:v>
                </c:pt>
                <c:pt idx="204">
                  <c:v>37</c:v>
                </c:pt>
                <c:pt idx="205">
                  <c:v>38</c:v>
                </c:pt>
                <c:pt idx="206">
                  <c:v>39</c:v>
                </c:pt>
                <c:pt idx="207">
                  <c:v>41</c:v>
                </c:pt>
                <c:pt idx="208">
                  <c:v>42</c:v>
                </c:pt>
                <c:pt idx="209">
                  <c:v>43</c:v>
                </c:pt>
                <c:pt idx="210">
                  <c:v>44</c:v>
                </c:pt>
                <c:pt idx="211">
                  <c:v>45</c:v>
                </c:pt>
                <c:pt idx="212">
                  <c:v>46</c:v>
                </c:pt>
                <c:pt idx="213">
                  <c:v>47</c:v>
                </c:pt>
                <c:pt idx="214">
                  <c:v>48</c:v>
                </c:pt>
                <c:pt idx="215">
                  <c:v>49</c:v>
                </c:pt>
                <c:pt idx="216">
                  <c:v>50</c:v>
                </c:pt>
                <c:pt idx="217">
                  <c:v>52</c:v>
                </c:pt>
                <c:pt idx="218">
                  <c:v>55</c:v>
                </c:pt>
                <c:pt idx="219">
                  <c:v>57</c:v>
                </c:pt>
                <c:pt idx="220">
                  <c:v>60</c:v>
                </c:pt>
                <c:pt idx="221">
                  <c:v>12</c:v>
                </c:pt>
                <c:pt idx="222">
                  <c:v>14</c:v>
                </c:pt>
                <c:pt idx="223">
                  <c:v>15</c:v>
                </c:pt>
                <c:pt idx="224">
                  <c:v>16</c:v>
                </c:pt>
                <c:pt idx="225">
                  <c:v>17</c:v>
                </c:pt>
                <c:pt idx="226">
                  <c:v>18</c:v>
                </c:pt>
                <c:pt idx="227">
                  <c:v>19</c:v>
                </c:pt>
                <c:pt idx="228">
                  <c:v>20</c:v>
                </c:pt>
                <c:pt idx="229">
                  <c:v>21</c:v>
                </c:pt>
                <c:pt idx="230">
                  <c:v>22</c:v>
                </c:pt>
                <c:pt idx="231">
                  <c:v>23</c:v>
                </c:pt>
                <c:pt idx="232">
                  <c:v>24</c:v>
                </c:pt>
                <c:pt idx="233">
                  <c:v>25</c:v>
                </c:pt>
                <c:pt idx="234">
                  <c:v>26</c:v>
                </c:pt>
                <c:pt idx="235">
                  <c:v>27</c:v>
                </c:pt>
                <c:pt idx="236">
                  <c:v>28</c:v>
                </c:pt>
                <c:pt idx="237">
                  <c:v>29</c:v>
                </c:pt>
                <c:pt idx="238">
                  <c:v>30</c:v>
                </c:pt>
                <c:pt idx="239">
                  <c:v>31</c:v>
                </c:pt>
                <c:pt idx="240">
                  <c:v>32</c:v>
                </c:pt>
                <c:pt idx="241">
                  <c:v>33</c:v>
                </c:pt>
                <c:pt idx="242">
                  <c:v>35</c:v>
                </c:pt>
                <c:pt idx="243">
                  <c:v>36</c:v>
                </c:pt>
                <c:pt idx="244">
                  <c:v>37</c:v>
                </c:pt>
                <c:pt idx="245">
                  <c:v>38</c:v>
                </c:pt>
                <c:pt idx="246">
                  <c:v>39</c:v>
                </c:pt>
                <c:pt idx="247">
                  <c:v>40</c:v>
                </c:pt>
                <c:pt idx="248">
                  <c:v>41</c:v>
                </c:pt>
                <c:pt idx="249">
                  <c:v>42</c:v>
                </c:pt>
                <c:pt idx="250">
                  <c:v>43</c:v>
                </c:pt>
                <c:pt idx="251">
                  <c:v>44</c:v>
                </c:pt>
                <c:pt idx="252">
                  <c:v>45</c:v>
                </c:pt>
                <c:pt idx="253">
                  <c:v>46</c:v>
                </c:pt>
                <c:pt idx="254">
                  <c:v>47</c:v>
                </c:pt>
                <c:pt idx="255">
                  <c:v>48</c:v>
                </c:pt>
                <c:pt idx="256">
                  <c:v>49</c:v>
                </c:pt>
                <c:pt idx="257">
                  <c:v>50</c:v>
                </c:pt>
                <c:pt idx="258">
                  <c:v>51</c:v>
                </c:pt>
                <c:pt idx="259">
                  <c:v>53</c:v>
                </c:pt>
                <c:pt idx="260">
                  <c:v>55</c:v>
                </c:pt>
                <c:pt idx="261">
                  <c:v>56</c:v>
                </c:pt>
                <c:pt idx="262">
                  <c:v>57</c:v>
                </c:pt>
                <c:pt idx="263">
                  <c:v>58</c:v>
                </c:pt>
                <c:pt idx="264">
                  <c:v>59</c:v>
                </c:pt>
                <c:pt idx="265">
                  <c:v>61</c:v>
                </c:pt>
                <c:pt idx="266">
                  <c:v>63</c:v>
                </c:pt>
                <c:pt idx="267">
                  <c:v>14</c:v>
                </c:pt>
                <c:pt idx="268">
                  <c:v>15</c:v>
                </c:pt>
                <c:pt idx="269">
                  <c:v>16</c:v>
                </c:pt>
                <c:pt idx="270">
                  <c:v>17</c:v>
                </c:pt>
                <c:pt idx="271">
                  <c:v>18</c:v>
                </c:pt>
                <c:pt idx="272">
                  <c:v>19</c:v>
                </c:pt>
                <c:pt idx="273">
                  <c:v>20</c:v>
                </c:pt>
                <c:pt idx="274">
                  <c:v>21</c:v>
                </c:pt>
                <c:pt idx="275">
                  <c:v>22</c:v>
                </c:pt>
                <c:pt idx="276">
                  <c:v>23</c:v>
                </c:pt>
                <c:pt idx="277">
                  <c:v>24</c:v>
                </c:pt>
                <c:pt idx="278">
                  <c:v>25</c:v>
                </c:pt>
                <c:pt idx="279">
                  <c:v>26</c:v>
                </c:pt>
                <c:pt idx="280">
                  <c:v>27</c:v>
                </c:pt>
                <c:pt idx="281">
                  <c:v>28</c:v>
                </c:pt>
                <c:pt idx="282">
                  <c:v>29</c:v>
                </c:pt>
                <c:pt idx="283">
                  <c:v>30</c:v>
                </c:pt>
                <c:pt idx="284">
                  <c:v>31</c:v>
                </c:pt>
                <c:pt idx="285">
                  <c:v>32</c:v>
                </c:pt>
                <c:pt idx="286">
                  <c:v>33</c:v>
                </c:pt>
                <c:pt idx="287">
                  <c:v>34</c:v>
                </c:pt>
                <c:pt idx="288">
                  <c:v>35</c:v>
                </c:pt>
                <c:pt idx="289">
                  <c:v>37</c:v>
                </c:pt>
                <c:pt idx="290">
                  <c:v>38</c:v>
                </c:pt>
                <c:pt idx="291">
                  <c:v>39</c:v>
                </c:pt>
                <c:pt idx="292">
                  <c:v>40</c:v>
                </c:pt>
                <c:pt idx="293">
                  <c:v>41</c:v>
                </c:pt>
                <c:pt idx="294">
                  <c:v>42</c:v>
                </c:pt>
                <c:pt idx="295">
                  <c:v>43</c:v>
                </c:pt>
                <c:pt idx="296">
                  <c:v>44</c:v>
                </c:pt>
                <c:pt idx="297">
                  <c:v>45</c:v>
                </c:pt>
                <c:pt idx="298">
                  <c:v>46</c:v>
                </c:pt>
                <c:pt idx="299">
                  <c:v>47</c:v>
                </c:pt>
                <c:pt idx="300">
                  <c:v>48</c:v>
                </c:pt>
                <c:pt idx="301">
                  <c:v>49</c:v>
                </c:pt>
                <c:pt idx="302">
                  <c:v>50</c:v>
                </c:pt>
                <c:pt idx="303">
                  <c:v>51</c:v>
                </c:pt>
                <c:pt idx="304">
                  <c:v>55</c:v>
                </c:pt>
                <c:pt idx="305">
                  <c:v>56</c:v>
                </c:pt>
                <c:pt idx="306">
                  <c:v>57</c:v>
                </c:pt>
                <c:pt idx="307">
                  <c:v>60</c:v>
                </c:pt>
                <c:pt idx="308">
                  <c:v>64</c:v>
                </c:pt>
                <c:pt idx="309">
                  <c:v>10</c:v>
                </c:pt>
                <c:pt idx="310">
                  <c:v>12</c:v>
                </c:pt>
                <c:pt idx="311">
                  <c:v>13</c:v>
                </c:pt>
                <c:pt idx="312">
                  <c:v>14</c:v>
                </c:pt>
                <c:pt idx="313">
                  <c:v>15</c:v>
                </c:pt>
                <c:pt idx="314">
                  <c:v>16</c:v>
                </c:pt>
                <c:pt idx="315">
                  <c:v>17</c:v>
                </c:pt>
                <c:pt idx="316">
                  <c:v>18</c:v>
                </c:pt>
                <c:pt idx="317">
                  <c:v>19</c:v>
                </c:pt>
                <c:pt idx="318">
                  <c:v>20</c:v>
                </c:pt>
                <c:pt idx="319">
                  <c:v>21</c:v>
                </c:pt>
                <c:pt idx="320">
                  <c:v>22</c:v>
                </c:pt>
                <c:pt idx="321">
                  <c:v>23</c:v>
                </c:pt>
                <c:pt idx="322">
                  <c:v>24</c:v>
                </c:pt>
                <c:pt idx="323">
                  <c:v>25</c:v>
                </c:pt>
                <c:pt idx="324">
                  <c:v>26</c:v>
                </c:pt>
                <c:pt idx="325">
                  <c:v>27</c:v>
                </c:pt>
                <c:pt idx="326">
                  <c:v>28</c:v>
                </c:pt>
                <c:pt idx="327">
                  <c:v>29</c:v>
                </c:pt>
                <c:pt idx="328">
                  <c:v>30</c:v>
                </c:pt>
                <c:pt idx="329">
                  <c:v>31</c:v>
                </c:pt>
                <c:pt idx="330">
                  <c:v>32</c:v>
                </c:pt>
                <c:pt idx="331">
                  <c:v>33</c:v>
                </c:pt>
                <c:pt idx="332">
                  <c:v>34</c:v>
                </c:pt>
                <c:pt idx="333">
                  <c:v>35</c:v>
                </c:pt>
                <c:pt idx="334">
                  <c:v>36</c:v>
                </c:pt>
                <c:pt idx="335">
                  <c:v>37</c:v>
                </c:pt>
                <c:pt idx="336">
                  <c:v>38</c:v>
                </c:pt>
                <c:pt idx="337">
                  <c:v>39</c:v>
                </c:pt>
                <c:pt idx="338">
                  <c:v>40</c:v>
                </c:pt>
                <c:pt idx="339">
                  <c:v>41</c:v>
                </c:pt>
                <c:pt idx="340">
                  <c:v>42</c:v>
                </c:pt>
                <c:pt idx="341">
                  <c:v>43</c:v>
                </c:pt>
                <c:pt idx="342">
                  <c:v>44</c:v>
                </c:pt>
                <c:pt idx="343">
                  <c:v>45</c:v>
                </c:pt>
                <c:pt idx="344">
                  <c:v>46</c:v>
                </c:pt>
                <c:pt idx="345">
                  <c:v>47</c:v>
                </c:pt>
                <c:pt idx="346">
                  <c:v>48</c:v>
                </c:pt>
                <c:pt idx="347">
                  <c:v>49</c:v>
                </c:pt>
                <c:pt idx="348">
                  <c:v>50</c:v>
                </c:pt>
                <c:pt idx="349">
                  <c:v>51</c:v>
                </c:pt>
                <c:pt idx="350">
                  <c:v>52</c:v>
                </c:pt>
                <c:pt idx="351">
                  <c:v>54</c:v>
                </c:pt>
                <c:pt idx="352">
                  <c:v>55</c:v>
                </c:pt>
                <c:pt idx="353">
                  <c:v>56</c:v>
                </c:pt>
                <c:pt idx="354">
                  <c:v>57</c:v>
                </c:pt>
                <c:pt idx="355">
                  <c:v>58</c:v>
                </c:pt>
                <c:pt idx="356">
                  <c:v>60</c:v>
                </c:pt>
                <c:pt idx="357">
                  <c:v>66</c:v>
                </c:pt>
                <c:pt idx="358">
                  <c:v>11</c:v>
                </c:pt>
                <c:pt idx="359">
                  <c:v>12</c:v>
                </c:pt>
                <c:pt idx="360">
                  <c:v>14</c:v>
                </c:pt>
                <c:pt idx="361">
                  <c:v>15</c:v>
                </c:pt>
                <c:pt idx="362">
                  <c:v>16</c:v>
                </c:pt>
                <c:pt idx="363">
                  <c:v>17</c:v>
                </c:pt>
                <c:pt idx="364">
                  <c:v>18</c:v>
                </c:pt>
                <c:pt idx="365">
                  <c:v>19</c:v>
                </c:pt>
                <c:pt idx="366">
                  <c:v>20</c:v>
                </c:pt>
                <c:pt idx="367">
                  <c:v>21</c:v>
                </c:pt>
                <c:pt idx="368">
                  <c:v>22</c:v>
                </c:pt>
                <c:pt idx="369">
                  <c:v>23</c:v>
                </c:pt>
                <c:pt idx="370">
                  <c:v>24</c:v>
                </c:pt>
                <c:pt idx="371">
                  <c:v>25</c:v>
                </c:pt>
                <c:pt idx="372">
                  <c:v>26</c:v>
                </c:pt>
                <c:pt idx="373">
                  <c:v>27</c:v>
                </c:pt>
                <c:pt idx="374">
                  <c:v>28</c:v>
                </c:pt>
                <c:pt idx="375">
                  <c:v>29</c:v>
                </c:pt>
                <c:pt idx="376">
                  <c:v>30</c:v>
                </c:pt>
                <c:pt idx="377">
                  <c:v>31</c:v>
                </c:pt>
                <c:pt idx="378">
                  <c:v>32</c:v>
                </c:pt>
                <c:pt idx="379">
                  <c:v>33</c:v>
                </c:pt>
                <c:pt idx="380">
                  <c:v>34</c:v>
                </c:pt>
                <c:pt idx="381">
                  <c:v>35</c:v>
                </c:pt>
                <c:pt idx="382">
                  <c:v>36</c:v>
                </c:pt>
                <c:pt idx="383">
                  <c:v>38</c:v>
                </c:pt>
                <c:pt idx="384">
                  <c:v>39</c:v>
                </c:pt>
                <c:pt idx="385">
                  <c:v>40</c:v>
                </c:pt>
                <c:pt idx="386">
                  <c:v>41</c:v>
                </c:pt>
                <c:pt idx="387">
                  <c:v>42</c:v>
                </c:pt>
                <c:pt idx="388">
                  <c:v>43</c:v>
                </c:pt>
                <c:pt idx="389">
                  <c:v>44</c:v>
                </c:pt>
                <c:pt idx="390">
                  <c:v>45</c:v>
                </c:pt>
                <c:pt idx="391">
                  <c:v>46</c:v>
                </c:pt>
                <c:pt idx="392">
                  <c:v>47</c:v>
                </c:pt>
                <c:pt idx="393">
                  <c:v>48</c:v>
                </c:pt>
                <c:pt idx="394">
                  <c:v>49</c:v>
                </c:pt>
                <c:pt idx="395">
                  <c:v>50</c:v>
                </c:pt>
                <c:pt idx="396">
                  <c:v>51</c:v>
                </c:pt>
                <c:pt idx="397">
                  <c:v>54</c:v>
                </c:pt>
                <c:pt idx="398">
                  <c:v>55</c:v>
                </c:pt>
                <c:pt idx="399">
                  <c:v>58</c:v>
                </c:pt>
                <c:pt idx="400">
                  <c:v>59</c:v>
                </c:pt>
                <c:pt idx="401">
                  <c:v>63</c:v>
                </c:pt>
                <c:pt idx="402">
                  <c:v>14</c:v>
                </c:pt>
                <c:pt idx="403">
                  <c:v>15</c:v>
                </c:pt>
                <c:pt idx="404">
                  <c:v>16</c:v>
                </c:pt>
                <c:pt idx="405">
                  <c:v>17</c:v>
                </c:pt>
                <c:pt idx="406">
                  <c:v>18</c:v>
                </c:pt>
                <c:pt idx="407">
                  <c:v>19</c:v>
                </c:pt>
                <c:pt idx="408">
                  <c:v>20</c:v>
                </c:pt>
                <c:pt idx="409">
                  <c:v>21</c:v>
                </c:pt>
                <c:pt idx="410">
                  <c:v>22</c:v>
                </c:pt>
                <c:pt idx="411">
                  <c:v>23</c:v>
                </c:pt>
                <c:pt idx="412">
                  <c:v>24</c:v>
                </c:pt>
                <c:pt idx="413">
                  <c:v>25</c:v>
                </c:pt>
                <c:pt idx="414">
                  <c:v>26</c:v>
                </c:pt>
                <c:pt idx="415">
                  <c:v>27</c:v>
                </c:pt>
                <c:pt idx="416">
                  <c:v>28</c:v>
                </c:pt>
                <c:pt idx="417">
                  <c:v>29</c:v>
                </c:pt>
                <c:pt idx="418">
                  <c:v>30</c:v>
                </c:pt>
                <c:pt idx="419">
                  <c:v>31</c:v>
                </c:pt>
                <c:pt idx="420">
                  <c:v>32</c:v>
                </c:pt>
                <c:pt idx="421">
                  <c:v>33</c:v>
                </c:pt>
                <c:pt idx="422">
                  <c:v>34</c:v>
                </c:pt>
                <c:pt idx="423">
                  <c:v>35</c:v>
                </c:pt>
                <c:pt idx="424">
                  <c:v>36</c:v>
                </c:pt>
                <c:pt idx="425">
                  <c:v>37</c:v>
                </c:pt>
                <c:pt idx="426">
                  <c:v>38</c:v>
                </c:pt>
                <c:pt idx="427">
                  <c:v>39</c:v>
                </c:pt>
                <c:pt idx="428">
                  <c:v>40</c:v>
                </c:pt>
                <c:pt idx="429">
                  <c:v>41</c:v>
                </c:pt>
                <c:pt idx="430">
                  <c:v>42</c:v>
                </c:pt>
                <c:pt idx="431">
                  <c:v>43</c:v>
                </c:pt>
                <c:pt idx="432">
                  <c:v>44</c:v>
                </c:pt>
                <c:pt idx="433">
                  <c:v>45</c:v>
                </c:pt>
                <c:pt idx="434">
                  <c:v>46</c:v>
                </c:pt>
                <c:pt idx="435">
                  <c:v>47</c:v>
                </c:pt>
                <c:pt idx="436">
                  <c:v>48</c:v>
                </c:pt>
                <c:pt idx="437">
                  <c:v>49</c:v>
                </c:pt>
                <c:pt idx="438">
                  <c:v>50</c:v>
                </c:pt>
                <c:pt idx="439">
                  <c:v>51</c:v>
                </c:pt>
                <c:pt idx="440">
                  <c:v>52</c:v>
                </c:pt>
                <c:pt idx="441">
                  <c:v>54</c:v>
                </c:pt>
                <c:pt idx="442">
                  <c:v>56</c:v>
                </c:pt>
                <c:pt idx="443">
                  <c:v>57</c:v>
                </c:pt>
                <c:pt idx="444">
                  <c:v>58</c:v>
                </c:pt>
                <c:pt idx="445">
                  <c:v>60</c:v>
                </c:pt>
                <c:pt idx="446">
                  <c:v>63</c:v>
                </c:pt>
                <c:pt idx="447">
                  <c:v>12</c:v>
                </c:pt>
                <c:pt idx="448">
                  <c:v>13</c:v>
                </c:pt>
                <c:pt idx="449">
                  <c:v>14</c:v>
                </c:pt>
                <c:pt idx="450">
                  <c:v>15</c:v>
                </c:pt>
                <c:pt idx="451">
                  <c:v>16</c:v>
                </c:pt>
                <c:pt idx="452">
                  <c:v>17</c:v>
                </c:pt>
                <c:pt idx="453">
                  <c:v>18</c:v>
                </c:pt>
                <c:pt idx="454">
                  <c:v>19</c:v>
                </c:pt>
                <c:pt idx="455">
                  <c:v>20</c:v>
                </c:pt>
                <c:pt idx="456">
                  <c:v>21</c:v>
                </c:pt>
                <c:pt idx="457">
                  <c:v>22</c:v>
                </c:pt>
                <c:pt idx="458">
                  <c:v>23</c:v>
                </c:pt>
                <c:pt idx="459">
                  <c:v>24</c:v>
                </c:pt>
                <c:pt idx="460">
                  <c:v>25</c:v>
                </c:pt>
                <c:pt idx="461">
                  <c:v>26</c:v>
                </c:pt>
                <c:pt idx="462">
                  <c:v>27</c:v>
                </c:pt>
                <c:pt idx="463">
                  <c:v>28</c:v>
                </c:pt>
                <c:pt idx="464">
                  <c:v>29</c:v>
                </c:pt>
                <c:pt idx="465">
                  <c:v>30</c:v>
                </c:pt>
                <c:pt idx="466">
                  <c:v>31</c:v>
                </c:pt>
                <c:pt idx="467">
                  <c:v>32</c:v>
                </c:pt>
                <c:pt idx="468">
                  <c:v>33</c:v>
                </c:pt>
                <c:pt idx="469">
                  <c:v>34</c:v>
                </c:pt>
                <c:pt idx="470">
                  <c:v>35</c:v>
                </c:pt>
                <c:pt idx="471">
                  <c:v>36</c:v>
                </c:pt>
                <c:pt idx="472">
                  <c:v>37</c:v>
                </c:pt>
                <c:pt idx="473">
                  <c:v>38</c:v>
                </c:pt>
                <c:pt idx="474">
                  <c:v>39</c:v>
                </c:pt>
                <c:pt idx="475">
                  <c:v>40</c:v>
                </c:pt>
                <c:pt idx="476">
                  <c:v>41</c:v>
                </c:pt>
                <c:pt idx="477">
                  <c:v>42</c:v>
                </c:pt>
                <c:pt idx="478">
                  <c:v>44</c:v>
                </c:pt>
                <c:pt idx="479">
                  <c:v>45</c:v>
                </c:pt>
                <c:pt idx="480">
                  <c:v>46</c:v>
                </c:pt>
                <c:pt idx="481">
                  <c:v>47</c:v>
                </c:pt>
                <c:pt idx="482">
                  <c:v>48</c:v>
                </c:pt>
                <c:pt idx="483">
                  <c:v>49</c:v>
                </c:pt>
                <c:pt idx="484">
                  <c:v>50</c:v>
                </c:pt>
                <c:pt idx="485">
                  <c:v>51</c:v>
                </c:pt>
                <c:pt idx="486">
                  <c:v>52</c:v>
                </c:pt>
                <c:pt idx="487">
                  <c:v>53</c:v>
                </c:pt>
                <c:pt idx="488">
                  <c:v>54</c:v>
                </c:pt>
                <c:pt idx="489">
                  <c:v>55</c:v>
                </c:pt>
                <c:pt idx="490">
                  <c:v>56</c:v>
                </c:pt>
                <c:pt idx="491">
                  <c:v>60</c:v>
                </c:pt>
                <c:pt idx="492">
                  <c:v>64</c:v>
                </c:pt>
                <c:pt idx="493">
                  <c:v>14</c:v>
                </c:pt>
                <c:pt idx="494">
                  <c:v>15</c:v>
                </c:pt>
                <c:pt idx="495">
                  <c:v>16</c:v>
                </c:pt>
                <c:pt idx="496">
                  <c:v>17</c:v>
                </c:pt>
                <c:pt idx="497">
                  <c:v>18</c:v>
                </c:pt>
                <c:pt idx="498">
                  <c:v>19</c:v>
                </c:pt>
                <c:pt idx="499">
                  <c:v>20</c:v>
                </c:pt>
                <c:pt idx="500">
                  <c:v>21</c:v>
                </c:pt>
                <c:pt idx="501">
                  <c:v>22</c:v>
                </c:pt>
                <c:pt idx="502">
                  <c:v>23</c:v>
                </c:pt>
                <c:pt idx="503">
                  <c:v>24</c:v>
                </c:pt>
                <c:pt idx="504">
                  <c:v>25</c:v>
                </c:pt>
                <c:pt idx="505">
                  <c:v>26</c:v>
                </c:pt>
                <c:pt idx="506">
                  <c:v>27</c:v>
                </c:pt>
                <c:pt idx="507">
                  <c:v>28</c:v>
                </c:pt>
                <c:pt idx="508">
                  <c:v>29</c:v>
                </c:pt>
                <c:pt idx="509">
                  <c:v>30</c:v>
                </c:pt>
                <c:pt idx="510">
                  <c:v>31</c:v>
                </c:pt>
                <c:pt idx="511">
                  <c:v>32</c:v>
                </c:pt>
                <c:pt idx="512">
                  <c:v>33</c:v>
                </c:pt>
                <c:pt idx="513">
                  <c:v>34</c:v>
                </c:pt>
                <c:pt idx="514">
                  <c:v>35</c:v>
                </c:pt>
                <c:pt idx="515">
                  <c:v>36</c:v>
                </c:pt>
                <c:pt idx="516">
                  <c:v>37</c:v>
                </c:pt>
                <c:pt idx="517">
                  <c:v>39</c:v>
                </c:pt>
                <c:pt idx="518">
                  <c:v>40</c:v>
                </c:pt>
                <c:pt idx="519">
                  <c:v>41</c:v>
                </c:pt>
                <c:pt idx="520">
                  <c:v>42</c:v>
                </c:pt>
                <c:pt idx="521">
                  <c:v>43</c:v>
                </c:pt>
                <c:pt idx="522">
                  <c:v>44</c:v>
                </c:pt>
                <c:pt idx="523">
                  <c:v>45</c:v>
                </c:pt>
                <c:pt idx="524">
                  <c:v>46</c:v>
                </c:pt>
                <c:pt idx="525">
                  <c:v>47</c:v>
                </c:pt>
                <c:pt idx="526">
                  <c:v>48</c:v>
                </c:pt>
                <c:pt idx="527">
                  <c:v>49</c:v>
                </c:pt>
                <c:pt idx="528">
                  <c:v>50</c:v>
                </c:pt>
                <c:pt idx="529">
                  <c:v>51</c:v>
                </c:pt>
                <c:pt idx="530">
                  <c:v>52</c:v>
                </c:pt>
                <c:pt idx="531">
                  <c:v>53</c:v>
                </c:pt>
                <c:pt idx="532">
                  <c:v>54</c:v>
                </c:pt>
                <c:pt idx="533">
                  <c:v>55</c:v>
                </c:pt>
                <c:pt idx="534">
                  <c:v>58</c:v>
                </c:pt>
                <c:pt idx="535">
                  <c:v>65</c:v>
                </c:pt>
                <c:pt idx="536">
                  <c:v>12</c:v>
                </c:pt>
                <c:pt idx="537">
                  <c:v>13</c:v>
                </c:pt>
                <c:pt idx="538">
                  <c:v>14</c:v>
                </c:pt>
                <c:pt idx="539">
                  <c:v>15</c:v>
                </c:pt>
                <c:pt idx="540">
                  <c:v>16</c:v>
                </c:pt>
                <c:pt idx="541">
                  <c:v>17</c:v>
                </c:pt>
                <c:pt idx="542">
                  <c:v>18</c:v>
                </c:pt>
                <c:pt idx="543">
                  <c:v>19</c:v>
                </c:pt>
                <c:pt idx="544">
                  <c:v>20</c:v>
                </c:pt>
                <c:pt idx="545">
                  <c:v>21</c:v>
                </c:pt>
                <c:pt idx="546">
                  <c:v>22</c:v>
                </c:pt>
                <c:pt idx="547">
                  <c:v>23</c:v>
                </c:pt>
                <c:pt idx="548">
                  <c:v>24</c:v>
                </c:pt>
                <c:pt idx="549">
                  <c:v>25</c:v>
                </c:pt>
                <c:pt idx="550">
                  <c:v>26</c:v>
                </c:pt>
                <c:pt idx="551">
                  <c:v>27</c:v>
                </c:pt>
                <c:pt idx="552">
                  <c:v>28</c:v>
                </c:pt>
                <c:pt idx="553">
                  <c:v>29</c:v>
                </c:pt>
                <c:pt idx="554">
                  <c:v>30</c:v>
                </c:pt>
                <c:pt idx="555">
                  <c:v>31</c:v>
                </c:pt>
                <c:pt idx="556">
                  <c:v>32</c:v>
                </c:pt>
                <c:pt idx="557">
                  <c:v>33</c:v>
                </c:pt>
                <c:pt idx="558">
                  <c:v>34</c:v>
                </c:pt>
                <c:pt idx="559">
                  <c:v>35</c:v>
                </c:pt>
                <c:pt idx="560">
                  <c:v>36</c:v>
                </c:pt>
                <c:pt idx="561">
                  <c:v>37</c:v>
                </c:pt>
                <c:pt idx="562">
                  <c:v>38</c:v>
                </c:pt>
                <c:pt idx="563">
                  <c:v>39</c:v>
                </c:pt>
                <c:pt idx="564">
                  <c:v>40</c:v>
                </c:pt>
                <c:pt idx="565">
                  <c:v>41</c:v>
                </c:pt>
                <c:pt idx="566">
                  <c:v>42</c:v>
                </c:pt>
                <c:pt idx="567">
                  <c:v>43</c:v>
                </c:pt>
                <c:pt idx="568">
                  <c:v>44</c:v>
                </c:pt>
                <c:pt idx="569">
                  <c:v>45</c:v>
                </c:pt>
                <c:pt idx="570">
                  <c:v>46</c:v>
                </c:pt>
                <c:pt idx="571">
                  <c:v>47</c:v>
                </c:pt>
                <c:pt idx="572">
                  <c:v>48</c:v>
                </c:pt>
                <c:pt idx="573">
                  <c:v>49</c:v>
                </c:pt>
                <c:pt idx="574">
                  <c:v>50</c:v>
                </c:pt>
                <c:pt idx="575">
                  <c:v>51</c:v>
                </c:pt>
                <c:pt idx="576">
                  <c:v>52</c:v>
                </c:pt>
                <c:pt idx="577">
                  <c:v>53</c:v>
                </c:pt>
                <c:pt idx="578">
                  <c:v>54</c:v>
                </c:pt>
                <c:pt idx="579">
                  <c:v>55</c:v>
                </c:pt>
                <c:pt idx="580">
                  <c:v>59</c:v>
                </c:pt>
                <c:pt idx="581">
                  <c:v>60</c:v>
                </c:pt>
                <c:pt idx="582">
                  <c:v>12</c:v>
                </c:pt>
                <c:pt idx="583">
                  <c:v>13</c:v>
                </c:pt>
                <c:pt idx="584">
                  <c:v>14</c:v>
                </c:pt>
                <c:pt idx="585">
                  <c:v>15</c:v>
                </c:pt>
                <c:pt idx="586">
                  <c:v>16</c:v>
                </c:pt>
                <c:pt idx="587">
                  <c:v>17</c:v>
                </c:pt>
                <c:pt idx="588">
                  <c:v>18</c:v>
                </c:pt>
                <c:pt idx="589">
                  <c:v>19</c:v>
                </c:pt>
                <c:pt idx="590">
                  <c:v>20</c:v>
                </c:pt>
                <c:pt idx="591">
                  <c:v>21</c:v>
                </c:pt>
                <c:pt idx="592">
                  <c:v>22</c:v>
                </c:pt>
                <c:pt idx="593">
                  <c:v>23</c:v>
                </c:pt>
                <c:pt idx="594">
                  <c:v>24</c:v>
                </c:pt>
                <c:pt idx="595">
                  <c:v>25</c:v>
                </c:pt>
                <c:pt idx="596">
                  <c:v>26</c:v>
                </c:pt>
                <c:pt idx="597">
                  <c:v>27</c:v>
                </c:pt>
                <c:pt idx="598">
                  <c:v>28</c:v>
                </c:pt>
                <c:pt idx="599">
                  <c:v>29</c:v>
                </c:pt>
                <c:pt idx="600">
                  <c:v>30</c:v>
                </c:pt>
                <c:pt idx="601">
                  <c:v>31</c:v>
                </c:pt>
                <c:pt idx="602">
                  <c:v>32</c:v>
                </c:pt>
                <c:pt idx="603">
                  <c:v>33</c:v>
                </c:pt>
                <c:pt idx="604">
                  <c:v>34</c:v>
                </c:pt>
                <c:pt idx="605">
                  <c:v>35</c:v>
                </c:pt>
                <c:pt idx="606">
                  <c:v>36</c:v>
                </c:pt>
                <c:pt idx="607">
                  <c:v>37</c:v>
                </c:pt>
                <c:pt idx="608">
                  <c:v>38</c:v>
                </c:pt>
                <c:pt idx="609">
                  <c:v>39</c:v>
                </c:pt>
                <c:pt idx="610">
                  <c:v>40</c:v>
                </c:pt>
                <c:pt idx="611">
                  <c:v>41</c:v>
                </c:pt>
                <c:pt idx="612">
                  <c:v>42</c:v>
                </c:pt>
                <c:pt idx="613">
                  <c:v>44</c:v>
                </c:pt>
                <c:pt idx="614">
                  <c:v>45</c:v>
                </c:pt>
                <c:pt idx="615">
                  <c:v>46</c:v>
                </c:pt>
                <c:pt idx="616">
                  <c:v>47</c:v>
                </c:pt>
                <c:pt idx="617">
                  <c:v>48</c:v>
                </c:pt>
                <c:pt idx="618">
                  <c:v>49</c:v>
                </c:pt>
                <c:pt idx="619">
                  <c:v>51</c:v>
                </c:pt>
                <c:pt idx="620">
                  <c:v>52</c:v>
                </c:pt>
                <c:pt idx="621">
                  <c:v>53</c:v>
                </c:pt>
                <c:pt idx="622">
                  <c:v>54</c:v>
                </c:pt>
                <c:pt idx="623">
                  <c:v>55</c:v>
                </c:pt>
                <c:pt idx="624">
                  <c:v>56</c:v>
                </c:pt>
                <c:pt idx="625">
                  <c:v>57</c:v>
                </c:pt>
                <c:pt idx="626">
                  <c:v>12</c:v>
                </c:pt>
                <c:pt idx="627">
                  <c:v>13</c:v>
                </c:pt>
                <c:pt idx="628">
                  <c:v>14</c:v>
                </c:pt>
                <c:pt idx="629">
                  <c:v>15</c:v>
                </c:pt>
                <c:pt idx="630">
                  <c:v>16</c:v>
                </c:pt>
                <c:pt idx="631">
                  <c:v>17</c:v>
                </c:pt>
                <c:pt idx="632">
                  <c:v>18</c:v>
                </c:pt>
                <c:pt idx="633">
                  <c:v>19</c:v>
                </c:pt>
                <c:pt idx="634">
                  <c:v>20</c:v>
                </c:pt>
                <c:pt idx="635">
                  <c:v>21</c:v>
                </c:pt>
                <c:pt idx="636">
                  <c:v>22</c:v>
                </c:pt>
                <c:pt idx="637">
                  <c:v>23</c:v>
                </c:pt>
                <c:pt idx="638">
                  <c:v>24</c:v>
                </c:pt>
                <c:pt idx="639">
                  <c:v>25</c:v>
                </c:pt>
                <c:pt idx="640">
                  <c:v>26</c:v>
                </c:pt>
                <c:pt idx="641">
                  <c:v>27</c:v>
                </c:pt>
                <c:pt idx="642">
                  <c:v>28</c:v>
                </c:pt>
                <c:pt idx="643">
                  <c:v>29</c:v>
                </c:pt>
                <c:pt idx="644">
                  <c:v>30</c:v>
                </c:pt>
                <c:pt idx="645">
                  <c:v>31</c:v>
                </c:pt>
                <c:pt idx="646">
                  <c:v>32</c:v>
                </c:pt>
                <c:pt idx="647">
                  <c:v>33</c:v>
                </c:pt>
                <c:pt idx="648">
                  <c:v>34</c:v>
                </c:pt>
                <c:pt idx="649">
                  <c:v>35</c:v>
                </c:pt>
                <c:pt idx="650">
                  <c:v>36</c:v>
                </c:pt>
                <c:pt idx="651">
                  <c:v>37</c:v>
                </c:pt>
                <c:pt idx="652">
                  <c:v>38</c:v>
                </c:pt>
                <c:pt idx="653">
                  <c:v>39</c:v>
                </c:pt>
                <c:pt idx="654">
                  <c:v>40</c:v>
                </c:pt>
                <c:pt idx="655">
                  <c:v>41</c:v>
                </c:pt>
                <c:pt idx="656">
                  <c:v>42</c:v>
                </c:pt>
                <c:pt idx="657">
                  <c:v>43</c:v>
                </c:pt>
                <c:pt idx="658">
                  <c:v>44</c:v>
                </c:pt>
                <c:pt idx="659">
                  <c:v>45</c:v>
                </c:pt>
                <c:pt idx="660">
                  <c:v>46</c:v>
                </c:pt>
                <c:pt idx="661">
                  <c:v>47</c:v>
                </c:pt>
                <c:pt idx="662">
                  <c:v>48</c:v>
                </c:pt>
                <c:pt idx="663">
                  <c:v>49</c:v>
                </c:pt>
                <c:pt idx="664">
                  <c:v>50</c:v>
                </c:pt>
                <c:pt idx="665">
                  <c:v>51</c:v>
                </c:pt>
                <c:pt idx="666">
                  <c:v>54</c:v>
                </c:pt>
                <c:pt idx="667">
                  <c:v>55</c:v>
                </c:pt>
                <c:pt idx="668">
                  <c:v>57</c:v>
                </c:pt>
                <c:pt idx="669">
                  <c:v>58</c:v>
                </c:pt>
                <c:pt idx="670">
                  <c:v>59</c:v>
                </c:pt>
                <c:pt idx="671">
                  <c:v>64</c:v>
                </c:pt>
                <c:pt idx="672">
                  <c:v>11</c:v>
                </c:pt>
                <c:pt idx="673">
                  <c:v>13</c:v>
                </c:pt>
                <c:pt idx="674">
                  <c:v>14</c:v>
                </c:pt>
                <c:pt idx="675">
                  <c:v>15</c:v>
                </c:pt>
                <c:pt idx="676">
                  <c:v>16</c:v>
                </c:pt>
                <c:pt idx="677">
                  <c:v>17</c:v>
                </c:pt>
                <c:pt idx="678">
                  <c:v>18</c:v>
                </c:pt>
                <c:pt idx="679">
                  <c:v>19</c:v>
                </c:pt>
                <c:pt idx="680">
                  <c:v>20</c:v>
                </c:pt>
                <c:pt idx="681">
                  <c:v>21</c:v>
                </c:pt>
                <c:pt idx="682">
                  <c:v>22</c:v>
                </c:pt>
                <c:pt idx="683">
                  <c:v>23</c:v>
                </c:pt>
                <c:pt idx="684">
                  <c:v>24</c:v>
                </c:pt>
                <c:pt idx="685">
                  <c:v>25</c:v>
                </c:pt>
                <c:pt idx="686">
                  <c:v>26</c:v>
                </c:pt>
                <c:pt idx="687">
                  <c:v>27</c:v>
                </c:pt>
                <c:pt idx="688">
                  <c:v>28</c:v>
                </c:pt>
                <c:pt idx="689">
                  <c:v>29</c:v>
                </c:pt>
                <c:pt idx="690">
                  <c:v>30</c:v>
                </c:pt>
                <c:pt idx="691">
                  <c:v>31</c:v>
                </c:pt>
                <c:pt idx="692">
                  <c:v>32</c:v>
                </c:pt>
                <c:pt idx="693">
                  <c:v>33</c:v>
                </c:pt>
                <c:pt idx="694">
                  <c:v>34</c:v>
                </c:pt>
                <c:pt idx="695">
                  <c:v>35</c:v>
                </c:pt>
                <c:pt idx="696">
                  <c:v>36</c:v>
                </c:pt>
                <c:pt idx="697">
                  <c:v>37</c:v>
                </c:pt>
                <c:pt idx="698">
                  <c:v>38</c:v>
                </c:pt>
                <c:pt idx="699">
                  <c:v>39</c:v>
                </c:pt>
                <c:pt idx="700">
                  <c:v>40</c:v>
                </c:pt>
                <c:pt idx="701">
                  <c:v>41</c:v>
                </c:pt>
                <c:pt idx="702">
                  <c:v>42</c:v>
                </c:pt>
                <c:pt idx="703">
                  <c:v>43</c:v>
                </c:pt>
                <c:pt idx="704">
                  <c:v>44</c:v>
                </c:pt>
                <c:pt idx="705">
                  <c:v>45</c:v>
                </c:pt>
                <c:pt idx="706">
                  <c:v>46</c:v>
                </c:pt>
                <c:pt idx="707">
                  <c:v>47</c:v>
                </c:pt>
                <c:pt idx="708">
                  <c:v>48</c:v>
                </c:pt>
                <c:pt idx="709">
                  <c:v>49</c:v>
                </c:pt>
                <c:pt idx="710">
                  <c:v>50</c:v>
                </c:pt>
                <c:pt idx="711">
                  <c:v>51</c:v>
                </c:pt>
                <c:pt idx="712">
                  <c:v>52</c:v>
                </c:pt>
                <c:pt idx="713">
                  <c:v>53</c:v>
                </c:pt>
                <c:pt idx="714">
                  <c:v>54</c:v>
                </c:pt>
                <c:pt idx="715">
                  <c:v>55</c:v>
                </c:pt>
                <c:pt idx="716">
                  <c:v>56</c:v>
                </c:pt>
                <c:pt idx="717">
                  <c:v>57</c:v>
                </c:pt>
                <c:pt idx="718">
                  <c:v>58</c:v>
                </c:pt>
                <c:pt idx="719">
                  <c:v>59</c:v>
                </c:pt>
                <c:pt idx="720">
                  <c:v>63</c:v>
                </c:pt>
                <c:pt idx="721">
                  <c:v>13</c:v>
                </c:pt>
                <c:pt idx="722">
                  <c:v>14</c:v>
                </c:pt>
                <c:pt idx="723">
                  <c:v>15</c:v>
                </c:pt>
                <c:pt idx="724">
                  <c:v>16</c:v>
                </c:pt>
                <c:pt idx="725">
                  <c:v>17</c:v>
                </c:pt>
                <c:pt idx="726">
                  <c:v>18</c:v>
                </c:pt>
                <c:pt idx="727">
                  <c:v>19</c:v>
                </c:pt>
                <c:pt idx="728">
                  <c:v>20</c:v>
                </c:pt>
                <c:pt idx="729">
                  <c:v>21</c:v>
                </c:pt>
                <c:pt idx="730">
                  <c:v>22</c:v>
                </c:pt>
                <c:pt idx="731">
                  <c:v>23</c:v>
                </c:pt>
                <c:pt idx="732">
                  <c:v>24</c:v>
                </c:pt>
                <c:pt idx="733">
                  <c:v>25</c:v>
                </c:pt>
                <c:pt idx="734">
                  <c:v>26</c:v>
                </c:pt>
                <c:pt idx="735">
                  <c:v>27</c:v>
                </c:pt>
                <c:pt idx="736">
                  <c:v>28</c:v>
                </c:pt>
                <c:pt idx="737">
                  <c:v>29</c:v>
                </c:pt>
                <c:pt idx="738">
                  <c:v>30</c:v>
                </c:pt>
                <c:pt idx="739">
                  <c:v>31</c:v>
                </c:pt>
                <c:pt idx="740">
                  <c:v>32</c:v>
                </c:pt>
                <c:pt idx="741">
                  <c:v>33</c:v>
                </c:pt>
                <c:pt idx="742">
                  <c:v>34</c:v>
                </c:pt>
                <c:pt idx="743">
                  <c:v>35</c:v>
                </c:pt>
                <c:pt idx="744">
                  <c:v>36</c:v>
                </c:pt>
                <c:pt idx="745">
                  <c:v>37</c:v>
                </c:pt>
                <c:pt idx="746">
                  <c:v>38</c:v>
                </c:pt>
                <c:pt idx="747">
                  <c:v>39</c:v>
                </c:pt>
                <c:pt idx="748">
                  <c:v>40</c:v>
                </c:pt>
                <c:pt idx="749">
                  <c:v>41</c:v>
                </c:pt>
                <c:pt idx="750">
                  <c:v>42</c:v>
                </c:pt>
                <c:pt idx="751">
                  <c:v>43</c:v>
                </c:pt>
                <c:pt idx="752">
                  <c:v>44</c:v>
                </c:pt>
                <c:pt idx="753">
                  <c:v>45</c:v>
                </c:pt>
                <c:pt idx="754">
                  <c:v>46</c:v>
                </c:pt>
                <c:pt idx="755">
                  <c:v>47</c:v>
                </c:pt>
                <c:pt idx="756">
                  <c:v>48</c:v>
                </c:pt>
                <c:pt idx="757">
                  <c:v>49</c:v>
                </c:pt>
                <c:pt idx="758">
                  <c:v>50</c:v>
                </c:pt>
                <c:pt idx="759">
                  <c:v>51</c:v>
                </c:pt>
                <c:pt idx="760">
                  <c:v>53</c:v>
                </c:pt>
                <c:pt idx="761">
                  <c:v>54</c:v>
                </c:pt>
                <c:pt idx="762">
                  <c:v>56</c:v>
                </c:pt>
                <c:pt idx="763">
                  <c:v>57</c:v>
                </c:pt>
                <c:pt idx="764">
                  <c:v>58</c:v>
                </c:pt>
                <c:pt idx="765">
                  <c:v>59</c:v>
                </c:pt>
                <c:pt idx="766">
                  <c:v>64</c:v>
                </c:pt>
                <c:pt idx="767">
                  <c:v>65</c:v>
                </c:pt>
                <c:pt idx="768">
                  <c:v>12</c:v>
                </c:pt>
                <c:pt idx="769">
                  <c:v>13</c:v>
                </c:pt>
                <c:pt idx="770">
                  <c:v>14</c:v>
                </c:pt>
                <c:pt idx="771">
                  <c:v>15</c:v>
                </c:pt>
                <c:pt idx="772">
                  <c:v>16</c:v>
                </c:pt>
                <c:pt idx="773">
                  <c:v>17</c:v>
                </c:pt>
                <c:pt idx="774">
                  <c:v>18</c:v>
                </c:pt>
                <c:pt idx="775">
                  <c:v>19</c:v>
                </c:pt>
                <c:pt idx="776">
                  <c:v>20</c:v>
                </c:pt>
                <c:pt idx="777">
                  <c:v>21</c:v>
                </c:pt>
                <c:pt idx="778">
                  <c:v>22</c:v>
                </c:pt>
                <c:pt idx="779">
                  <c:v>23</c:v>
                </c:pt>
                <c:pt idx="780">
                  <c:v>24</c:v>
                </c:pt>
                <c:pt idx="781">
                  <c:v>25</c:v>
                </c:pt>
                <c:pt idx="782">
                  <c:v>26</c:v>
                </c:pt>
                <c:pt idx="783">
                  <c:v>27</c:v>
                </c:pt>
                <c:pt idx="784">
                  <c:v>28</c:v>
                </c:pt>
                <c:pt idx="785">
                  <c:v>29</c:v>
                </c:pt>
                <c:pt idx="786">
                  <c:v>30</c:v>
                </c:pt>
                <c:pt idx="787">
                  <c:v>31</c:v>
                </c:pt>
                <c:pt idx="788">
                  <c:v>32</c:v>
                </c:pt>
                <c:pt idx="789">
                  <c:v>33</c:v>
                </c:pt>
                <c:pt idx="790">
                  <c:v>34</c:v>
                </c:pt>
                <c:pt idx="791">
                  <c:v>35</c:v>
                </c:pt>
                <c:pt idx="792">
                  <c:v>36</c:v>
                </c:pt>
                <c:pt idx="793">
                  <c:v>37</c:v>
                </c:pt>
                <c:pt idx="794">
                  <c:v>38</c:v>
                </c:pt>
                <c:pt idx="795">
                  <c:v>39</c:v>
                </c:pt>
                <c:pt idx="796">
                  <c:v>40</c:v>
                </c:pt>
                <c:pt idx="797">
                  <c:v>41</c:v>
                </c:pt>
                <c:pt idx="798">
                  <c:v>42</c:v>
                </c:pt>
                <c:pt idx="799">
                  <c:v>43</c:v>
                </c:pt>
                <c:pt idx="800">
                  <c:v>44</c:v>
                </c:pt>
                <c:pt idx="801">
                  <c:v>45</c:v>
                </c:pt>
                <c:pt idx="802">
                  <c:v>46</c:v>
                </c:pt>
                <c:pt idx="803">
                  <c:v>47</c:v>
                </c:pt>
                <c:pt idx="804">
                  <c:v>48</c:v>
                </c:pt>
                <c:pt idx="805">
                  <c:v>49</c:v>
                </c:pt>
                <c:pt idx="806">
                  <c:v>50</c:v>
                </c:pt>
                <c:pt idx="807">
                  <c:v>51</c:v>
                </c:pt>
                <c:pt idx="808">
                  <c:v>52</c:v>
                </c:pt>
                <c:pt idx="809">
                  <c:v>53</c:v>
                </c:pt>
                <c:pt idx="810">
                  <c:v>54</c:v>
                </c:pt>
                <c:pt idx="811">
                  <c:v>55</c:v>
                </c:pt>
                <c:pt idx="812">
                  <c:v>56</c:v>
                </c:pt>
                <c:pt idx="813">
                  <c:v>58</c:v>
                </c:pt>
                <c:pt idx="814">
                  <c:v>61</c:v>
                </c:pt>
                <c:pt idx="815">
                  <c:v>12</c:v>
                </c:pt>
                <c:pt idx="816">
                  <c:v>13</c:v>
                </c:pt>
                <c:pt idx="817">
                  <c:v>16</c:v>
                </c:pt>
                <c:pt idx="818">
                  <c:v>17</c:v>
                </c:pt>
                <c:pt idx="819">
                  <c:v>18</c:v>
                </c:pt>
                <c:pt idx="820">
                  <c:v>19</c:v>
                </c:pt>
                <c:pt idx="821">
                  <c:v>20</c:v>
                </c:pt>
                <c:pt idx="822">
                  <c:v>21</c:v>
                </c:pt>
                <c:pt idx="823">
                  <c:v>22</c:v>
                </c:pt>
                <c:pt idx="824">
                  <c:v>23</c:v>
                </c:pt>
                <c:pt idx="825">
                  <c:v>24</c:v>
                </c:pt>
                <c:pt idx="826">
                  <c:v>25</c:v>
                </c:pt>
                <c:pt idx="827">
                  <c:v>26</c:v>
                </c:pt>
                <c:pt idx="828">
                  <c:v>27</c:v>
                </c:pt>
                <c:pt idx="829">
                  <c:v>28</c:v>
                </c:pt>
                <c:pt idx="830">
                  <c:v>29</c:v>
                </c:pt>
                <c:pt idx="831">
                  <c:v>30</c:v>
                </c:pt>
                <c:pt idx="832">
                  <c:v>31</c:v>
                </c:pt>
                <c:pt idx="833">
                  <c:v>32</c:v>
                </c:pt>
                <c:pt idx="834">
                  <c:v>33</c:v>
                </c:pt>
                <c:pt idx="835">
                  <c:v>34</c:v>
                </c:pt>
                <c:pt idx="836">
                  <c:v>35</c:v>
                </c:pt>
                <c:pt idx="837">
                  <c:v>36</c:v>
                </c:pt>
                <c:pt idx="838">
                  <c:v>37</c:v>
                </c:pt>
                <c:pt idx="839">
                  <c:v>38</c:v>
                </c:pt>
                <c:pt idx="840">
                  <c:v>39</c:v>
                </c:pt>
                <c:pt idx="841">
                  <c:v>40</c:v>
                </c:pt>
                <c:pt idx="842">
                  <c:v>41</c:v>
                </c:pt>
                <c:pt idx="843">
                  <c:v>42</c:v>
                </c:pt>
                <c:pt idx="844">
                  <c:v>43</c:v>
                </c:pt>
                <c:pt idx="845">
                  <c:v>44</c:v>
                </c:pt>
                <c:pt idx="846">
                  <c:v>45</c:v>
                </c:pt>
                <c:pt idx="847">
                  <c:v>46</c:v>
                </c:pt>
                <c:pt idx="848">
                  <c:v>47</c:v>
                </c:pt>
                <c:pt idx="849">
                  <c:v>48</c:v>
                </c:pt>
                <c:pt idx="850">
                  <c:v>49</c:v>
                </c:pt>
                <c:pt idx="851">
                  <c:v>50</c:v>
                </c:pt>
                <c:pt idx="852">
                  <c:v>51</c:v>
                </c:pt>
                <c:pt idx="853">
                  <c:v>52</c:v>
                </c:pt>
                <c:pt idx="854">
                  <c:v>53</c:v>
                </c:pt>
                <c:pt idx="855">
                  <c:v>54</c:v>
                </c:pt>
                <c:pt idx="856">
                  <c:v>55</c:v>
                </c:pt>
                <c:pt idx="857">
                  <c:v>56</c:v>
                </c:pt>
                <c:pt idx="858">
                  <c:v>58</c:v>
                </c:pt>
                <c:pt idx="859">
                  <c:v>59</c:v>
                </c:pt>
                <c:pt idx="860">
                  <c:v>60</c:v>
                </c:pt>
                <c:pt idx="861">
                  <c:v>62</c:v>
                </c:pt>
                <c:pt idx="862">
                  <c:v>11</c:v>
                </c:pt>
                <c:pt idx="863">
                  <c:v>14</c:v>
                </c:pt>
                <c:pt idx="864">
                  <c:v>15</c:v>
                </c:pt>
                <c:pt idx="865">
                  <c:v>16</c:v>
                </c:pt>
                <c:pt idx="866">
                  <c:v>17</c:v>
                </c:pt>
                <c:pt idx="867">
                  <c:v>18</c:v>
                </c:pt>
                <c:pt idx="868">
                  <c:v>19</c:v>
                </c:pt>
                <c:pt idx="869">
                  <c:v>20</c:v>
                </c:pt>
                <c:pt idx="870">
                  <c:v>21</c:v>
                </c:pt>
                <c:pt idx="871">
                  <c:v>22</c:v>
                </c:pt>
                <c:pt idx="872">
                  <c:v>23</c:v>
                </c:pt>
                <c:pt idx="873">
                  <c:v>24</c:v>
                </c:pt>
                <c:pt idx="874">
                  <c:v>25</c:v>
                </c:pt>
                <c:pt idx="875">
                  <c:v>26</c:v>
                </c:pt>
                <c:pt idx="876">
                  <c:v>27</c:v>
                </c:pt>
                <c:pt idx="877">
                  <c:v>28</c:v>
                </c:pt>
                <c:pt idx="878">
                  <c:v>29</c:v>
                </c:pt>
                <c:pt idx="879">
                  <c:v>30</c:v>
                </c:pt>
                <c:pt idx="880">
                  <c:v>31</c:v>
                </c:pt>
                <c:pt idx="881">
                  <c:v>32</c:v>
                </c:pt>
                <c:pt idx="882">
                  <c:v>33</c:v>
                </c:pt>
                <c:pt idx="883">
                  <c:v>34</c:v>
                </c:pt>
                <c:pt idx="884">
                  <c:v>35</c:v>
                </c:pt>
                <c:pt idx="885">
                  <c:v>36</c:v>
                </c:pt>
                <c:pt idx="886">
                  <c:v>37</c:v>
                </c:pt>
                <c:pt idx="887">
                  <c:v>38</c:v>
                </c:pt>
                <c:pt idx="888">
                  <c:v>39</c:v>
                </c:pt>
                <c:pt idx="889">
                  <c:v>40</c:v>
                </c:pt>
                <c:pt idx="890">
                  <c:v>41</c:v>
                </c:pt>
                <c:pt idx="891">
                  <c:v>42</c:v>
                </c:pt>
                <c:pt idx="892">
                  <c:v>43</c:v>
                </c:pt>
                <c:pt idx="893">
                  <c:v>44</c:v>
                </c:pt>
                <c:pt idx="894">
                  <c:v>45</c:v>
                </c:pt>
                <c:pt idx="895">
                  <c:v>46</c:v>
                </c:pt>
                <c:pt idx="896">
                  <c:v>47</c:v>
                </c:pt>
                <c:pt idx="897">
                  <c:v>48</c:v>
                </c:pt>
                <c:pt idx="898">
                  <c:v>49</c:v>
                </c:pt>
                <c:pt idx="899">
                  <c:v>50</c:v>
                </c:pt>
                <c:pt idx="900">
                  <c:v>51</c:v>
                </c:pt>
                <c:pt idx="901">
                  <c:v>52</c:v>
                </c:pt>
                <c:pt idx="902">
                  <c:v>53</c:v>
                </c:pt>
                <c:pt idx="903">
                  <c:v>54</c:v>
                </c:pt>
                <c:pt idx="904">
                  <c:v>55</c:v>
                </c:pt>
                <c:pt idx="905">
                  <c:v>56</c:v>
                </c:pt>
                <c:pt idx="906">
                  <c:v>57</c:v>
                </c:pt>
                <c:pt idx="907">
                  <c:v>58</c:v>
                </c:pt>
                <c:pt idx="908">
                  <c:v>59</c:v>
                </c:pt>
                <c:pt idx="909">
                  <c:v>63</c:v>
                </c:pt>
                <c:pt idx="910">
                  <c:v>64</c:v>
                </c:pt>
                <c:pt idx="911">
                  <c:v>11</c:v>
                </c:pt>
                <c:pt idx="912">
                  <c:v>13</c:v>
                </c:pt>
                <c:pt idx="913">
                  <c:v>14</c:v>
                </c:pt>
                <c:pt idx="914">
                  <c:v>15</c:v>
                </c:pt>
                <c:pt idx="915">
                  <c:v>16</c:v>
                </c:pt>
                <c:pt idx="916">
                  <c:v>17</c:v>
                </c:pt>
                <c:pt idx="917">
                  <c:v>18</c:v>
                </c:pt>
                <c:pt idx="918">
                  <c:v>19</c:v>
                </c:pt>
                <c:pt idx="919">
                  <c:v>20</c:v>
                </c:pt>
                <c:pt idx="920">
                  <c:v>21</c:v>
                </c:pt>
                <c:pt idx="921">
                  <c:v>22</c:v>
                </c:pt>
                <c:pt idx="922">
                  <c:v>23</c:v>
                </c:pt>
                <c:pt idx="923">
                  <c:v>24</c:v>
                </c:pt>
                <c:pt idx="924">
                  <c:v>25</c:v>
                </c:pt>
                <c:pt idx="925">
                  <c:v>26</c:v>
                </c:pt>
                <c:pt idx="926">
                  <c:v>27</c:v>
                </c:pt>
                <c:pt idx="927">
                  <c:v>28</c:v>
                </c:pt>
                <c:pt idx="928">
                  <c:v>29</c:v>
                </c:pt>
                <c:pt idx="929">
                  <c:v>30</c:v>
                </c:pt>
                <c:pt idx="930">
                  <c:v>31</c:v>
                </c:pt>
                <c:pt idx="931">
                  <c:v>32</c:v>
                </c:pt>
                <c:pt idx="932">
                  <c:v>33</c:v>
                </c:pt>
                <c:pt idx="933">
                  <c:v>34</c:v>
                </c:pt>
                <c:pt idx="934">
                  <c:v>35</c:v>
                </c:pt>
                <c:pt idx="935">
                  <c:v>36</c:v>
                </c:pt>
                <c:pt idx="936">
                  <c:v>37</c:v>
                </c:pt>
                <c:pt idx="937">
                  <c:v>38</c:v>
                </c:pt>
                <c:pt idx="938">
                  <c:v>39</c:v>
                </c:pt>
                <c:pt idx="939">
                  <c:v>40</c:v>
                </c:pt>
                <c:pt idx="940">
                  <c:v>41</c:v>
                </c:pt>
                <c:pt idx="941">
                  <c:v>42</c:v>
                </c:pt>
                <c:pt idx="942">
                  <c:v>43</c:v>
                </c:pt>
                <c:pt idx="943">
                  <c:v>44</c:v>
                </c:pt>
                <c:pt idx="944">
                  <c:v>45</c:v>
                </c:pt>
                <c:pt idx="945">
                  <c:v>46</c:v>
                </c:pt>
                <c:pt idx="946">
                  <c:v>47</c:v>
                </c:pt>
                <c:pt idx="947">
                  <c:v>48</c:v>
                </c:pt>
                <c:pt idx="948">
                  <c:v>49</c:v>
                </c:pt>
                <c:pt idx="949">
                  <c:v>50</c:v>
                </c:pt>
                <c:pt idx="950">
                  <c:v>51</c:v>
                </c:pt>
                <c:pt idx="951">
                  <c:v>52</c:v>
                </c:pt>
                <c:pt idx="952">
                  <c:v>53</c:v>
                </c:pt>
                <c:pt idx="953">
                  <c:v>54</c:v>
                </c:pt>
                <c:pt idx="954">
                  <c:v>55</c:v>
                </c:pt>
                <c:pt idx="955">
                  <c:v>57</c:v>
                </c:pt>
                <c:pt idx="956">
                  <c:v>60</c:v>
                </c:pt>
                <c:pt idx="957">
                  <c:v>64</c:v>
                </c:pt>
                <c:pt idx="958">
                  <c:v>9</c:v>
                </c:pt>
                <c:pt idx="959">
                  <c:v>10</c:v>
                </c:pt>
                <c:pt idx="960">
                  <c:v>13</c:v>
                </c:pt>
                <c:pt idx="961">
                  <c:v>15</c:v>
                </c:pt>
                <c:pt idx="962">
                  <c:v>16</c:v>
                </c:pt>
                <c:pt idx="963">
                  <c:v>17</c:v>
                </c:pt>
                <c:pt idx="964">
                  <c:v>18</c:v>
                </c:pt>
                <c:pt idx="965">
                  <c:v>19</c:v>
                </c:pt>
                <c:pt idx="966">
                  <c:v>20</c:v>
                </c:pt>
                <c:pt idx="967">
                  <c:v>21</c:v>
                </c:pt>
                <c:pt idx="968">
                  <c:v>22</c:v>
                </c:pt>
                <c:pt idx="969">
                  <c:v>23</c:v>
                </c:pt>
                <c:pt idx="970">
                  <c:v>24</c:v>
                </c:pt>
                <c:pt idx="971">
                  <c:v>25</c:v>
                </c:pt>
                <c:pt idx="972">
                  <c:v>26</c:v>
                </c:pt>
                <c:pt idx="973">
                  <c:v>27</c:v>
                </c:pt>
                <c:pt idx="974">
                  <c:v>28</c:v>
                </c:pt>
                <c:pt idx="975">
                  <c:v>29</c:v>
                </c:pt>
                <c:pt idx="976">
                  <c:v>30</c:v>
                </c:pt>
                <c:pt idx="977">
                  <c:v>31</c:v>
                </c:pt>
                <c:pt idx="978">
                  <c:v>32</c:v>
                </c:pt>
                <c:pt idx="979">
                  <c:v>33</c:v>
                </c:pt>
                <c:pt idx="980">
                  <c:v>34</c:v>
                </c:pt>
                <c:pt idx="981">
                  <c:v>35</c:v>
                </c:pt>
                <c:pt idx="982">
                  <c:v>36</c:v>
                </c:pt>
                <c:pt idx="983">
                  <c:v>37</c:v>
                </c:pt>
                <c:pt idx="984">
                  <c:v>38</c:v>
                </c:pt>
                <c:pt idx="985">
                  <c:v>39</c:v>
                </c:pt>
                <c:pt idx="986">
                  <c:v>40</c:v>
                </c:pt>
                <c:pt idx="987">
                  <c:v>41</c:v>
                </c:pt>
                <c:pt idx="988">
                  <c:v>42</c:v>
                </c:pt>
                <c:pt idx="989">
                  <c:v>43</c:v>
                </c:pt>
                <c:pt idx="990">
                  <c:v>44</c:v>
                </c:pt>
                <c:pt idx="991">
                  <c:v>45</c:v>
                </c:pt>
                <c:pt idx="992">
                  <c:v>46</c:v>
                </c:pt>
                <c:pt idx="993">
                  <c:v>47</c:v>
                </c:pt>
                <c:pt idx="994">
                  <c:v>48</c:v>
                </c:pt>
                <c:pt idx="995">
                  <c:v>49</c:v>
                </c:pt>
                <c:pt idx="996">
                  <c:v>51</c:v>
                </c:pt>
                <c:pt idx="997">
                  <c:v>52</c:v>
                </c:pt>
                <c:pt idx="998">
                  <c:v>53</c:v>
                </c:pt>
                <c:pt idx="999">
                  <c:v>54</c:v>
                </c:pt>
                <c:pt idx="1000">
                  <c:v>55</c:v>
                </c:pt>
                <c:pt idx="1001">
                  <c:v>56</c:v>
                </c:pt>
                <c:pt idx="1002">
                  <c:v>58</c:v>
                </c:pt>
                <c:pt idx="1003">
                  <c:v>0</c:v>
                </c:pt>
                <c:pt idx="1004">
                  <c:v>9</c:v>
                </c:pt>
                <c:pt idx="1005">
                  <c:v>10</c:v>
                </c:pt>
                <c:pt idx="1006">
                  <c:v>14</c:v>
                </c:pt>
                <c:pt idx="1007">
                  <c:v>15</c:v>
                </c:pt>
                <c:pt idx="1008">
                  <c:v>16</c:v>
                </c:pt>
                <c:pt idx="1009">
                  <c:v>17</c:v>
                </c:pt>
                <c:pt idx="1010">
                  <c:v>18</c:v>
                </c:pt>
                <c:pt idx="1011">
                  <c:v>19</c:v>
                </c:pt>
                <c:pt idx="1012">
                  <c:v>20</c:v>
                </c:pt>
                <c:pt idx="1013">
                  <c:v>21</c:v>
                </c:pt>
                <c:pt idx="1014">
                  <c:v>22</c:v>
                </c:pt>
                <c:pt idx="1015">
                  <c:v>23</c:v>
                </c:pt>
                <c:pt idx="1016">
                  <c:v>24</c:v>
                </c:pt>
                <c:pt idx="1017">
                  <c:v>25</c:v>
                </c:pt>
                <c:pt idx="1018">
                  <c:v>26</c:v>
                </c:pt>
                <c:pt idx="1019">
                  <c:v>27</c:v>
                </c:pt>
                <c:pt idx="1020">
                  <c:v>28</c:v>
                </c:pt>
                <c:pt idx="1021">
                  <c:v>29</c:v>
                </c:pt>
                <c:pt idx="1022">
                  <c:v>30</c:v>
                </c:pt>
                <c:pt idx="1023">
                  <c:v>31</c:v>
                </c:pt>
                <c:pt idx="1024">
                  <c:v>32</c:v>
                </c:pt>
                <c:pt idx="1025">
                  <c:v>33</c:v>
                </c:pt>
                <c:pt idx="1026">
                  <c:v>34</c:v>
                </c:pt>
                <c:pt idx="1027">
                  <c:v>35</c:v>
                </c:pt>
                <c:pt idx="1028">
                  <c:v>36</c:v>
                </c:pt>
                <c:pt idx="1029">
                  <c:v>37</c:v>
                </c:pt>
                <c:pt idx="1030">
                  <c:v>38</c:v>
                </c:pt>
                <c:pt idx="1031">
                  <c:v>39</c:v>
                </c:pt>
                <c:pt idx="1032">
                  <c:v>40</c:v>
                </c:pt>
                <c:pt idx="1033">
                  <c:v>41</c:v>
                </c:pt>
                <c:pt idx="1034">
                  <c:v>42</c:v>
                </c:pt>
                <c:pt idx="1035">
                  <c:v>43</c:v>
                </c:pt>
                <c:pt idx="1036">
                  <c:v>44</c:v>
                </c:pt>
                <c:pt idx="1037">
                  <c:v>45</c:v>
                </c:pt>
                <c:pt idx="1038">
                  <c:v>46</c:v>
                </c:pt>
                <c:pt idx="1039">
                  <c:v>47</c:v>
                </c:pt>
                <c:pt idx="1040">
                  <c:v>48</c:v>
                </c:pt>
                <c:pt idx="1041">
                  <c:v>49</c:v>
                </c:pt>
                <c:pt idx="1042">
                  <c:v>50</c:v>
                </c:pt>
                <c:pt idx="1043">
                  <c:v>51</c:v>
                </c:pt>
                <c:pt idx="1044">
                  <c:v>52</c:v>
                </c:pt>
                <c:pt idx="1045">
                  <c:v>53</c:v>
                </c:pt>
                <c:pt idx="1046">
                  <c:v>54</c:v>
                </c:pt>
                <c:pt idx="1047">
                  <c:v>55</c:v>
                </c:pt>
                <c:pt idx="1048">
                  <c:v>56</c:v>
                </c:pt>
                <c:pt idx="1049">
                  <c:v>57</c:v>
                </c:pt>
                <c:pt idx="1050">
                  <c:v>59</c:v>
                </c:pt>
                <c:pt idx="1051">
                  <c:v>60</c:v>
                </c:pt>
                <c:pt idx="1052">
                  <c:v>61</c:v>
                </c:pt>
                <c:pt idx="1053">
                  <c:v>62</c:v>
                </c:pt>
                <c:pt idx="1054">
                  <c:v>64</c:v>
                </c:pt>
                <c:pt idx="1055">
                  <c:v>12</c:v>
                </c:pt>
                <c:pt idx="1056">
                  <c:v>14</c:v>
                </c:pt>
                <c:pt idx="1057">
                  <c:v>15</c:v>
                </c:pt>
                <c:pt idx="1058">
                  <c:v>16</c:v>
                </c:pt>
                <c:pt idx="1059">
                  <c:v>17</c:v>
                </c:pt>
                <c:pt idx="1060">
                  <c:v>18</c:v>
                </c:pt>
                <c:pt idx="1061">
                  <c:v>19</c:v>
                </c:pt>
                <c:pt idx="1062">
                  <c:v>20</c:v>
                </c:pt>
                <c:pt idx="1063">
                  <c:v>21</c:v>
                </c:pt>
                <c:pt idx="1064">
                  <c:v>22</c:v>
                </c:pt>
                <c:pt idx="1065">
                  <c:v>23</c:v>
                </c:pt>
                <c:pt idx="1066">
                  <c:v>24</c:v>
                </c:pt>
                <c:pt idx="1067">
                  <c:v>25</c:v>
                </c:pt>
                <c:pt idx="1068">
                  <c:v>26</c:v>
                </c:pt>
                <c:pt idx="1069">
                  <c:v>27</c:v>
                </c:pt>
                <c:pt idx="1070">
                  <c:v>28</c:v>
                </c:pt>
                <c:pt idx="1071">
                  <c:v>29</c:v>
                </c:pt>
                <c:pt idx="1072">
                  <c:v>30</c:v>
                </c:pt>
                <c:pt idx="1073">
                  <c:v>31</c:v>
                </c:pt>
                <c:pt idx="1074">
                  <c:v>32</c:v>
                </c:pt>
                <c:pt idx="1075">
                  <c:v>33</c:v>
                </c:pt>
                <c:pt idx="1076">
                  <c:v>34</c:v>
                </c:pt>
                <c:pt idx="1077">
                  <c:v>35</c:v>
                </c:pt>
                <c:pt idx="1078">
                  <c:v>36</c:v>
                </c:pt>
                <c:pt idx="1079">
                  <c:v>37</c:v>
                </c:pt>
                <c:pt idx="1080">
                  <c:v>38</c:v>
                </c:pt>
                <c:pt idx="1081">
                  <c:v>39</c:v>
                </c:pt>
                <c:pt idx="1082">
                  <c:v>40</c:v>
                </c:pt>
                <c:pt idx="1083">
                  <c:v>41</c:v>
                </c:pt>
                <c:pt idx="1084">
                  <c:v>42</c:v>
                </c:pt>
                <c:pt idx="1085">
                  <c:v>43</c:v>
                </c:pt>
                <c:pt idx="1086">
                  <c:v>44</c:v>
                </c:pt>
                <c:pt idx="1087">
                  <c:v>45</c:v>
                </c:pt>
                <c:pt idx="1088">
                  <c:v>46</c:v>
                </c:pt>
                <c:pt idx="1089">
                  <c:v>47</c:v>
                </c:pt>
                <c:pt idx="1090">
                  <c:v>48</c:v>
                </c:pt>
                <c:pt idx="1091">
                  <c:v>49</c:v>
                </c:pt>
                <c:pt idx="1092">
                  <c:v>50</c:v>
                </c:pt>
                <c:pt idx="1093">
                  <c:v>51</c:v>
                </c:pt>
                <c:pt idx="1094">
                  <c:v>52</c:v>
                </c:pt>
                <c:pt idx="1095">
                  <c:v>53</c:v>
                </c:pt>
                <c:pt idx="1096">
                  <c:v>54</c:v>
                </c:pt>
                <c:pt idx="1097">
                  <c:v>55</c:v>
                </c:pt>
                <c:pt idx="1098">
                  <c:v>56</c:v>
                </c:pt>
                <c:pt idx="1099">
                  <c:v>57</c:v>
                </c:pt>
                <c:pt idx="1100">
                  <c:v>58</c:v>
                </c:pt>
                <c:pt idx="1101">
                  <c:v>59</c:v>
                </c:pt>
                <c:pt idx="1102">
                  <c:v>61</c:v>
                </c:pt>
                <c:pt idx="1103">
                  <c:v>64</c:v>
                </c:pt>
                <c:pt idx="1104">
                  <c:v>11</c:v>
                </c:pt>
                <c:pt idx="1105">
                  <c:v>14</c:v>
                </c:pt>
                <c:pt idx="1106">
                  <c:v>15</c:v>
                </c:pt>
                <c:pt idx="1107">
                  <c:v>16</c:v>
                </c:pt>
                <c:pt idx="1108">
                  <c:v>17</c:v>
                </c:pt>
                <c:pt idx="1109">
                  <c:v>18</c:v>
                </c:pt>
                <c:pt idx="1110">
                  <c:v>19</c:v>
                </c:pt>
                <c:pt idx="1111">
                  <c:v>20</c:v>
                </c:pt>
                <c:pt idx="1112">
                  <c:v>21</c:v>
                </c:pt>
                <c:pt idx="1113">
                  <c:v>22</c:v>
                </c:pt>
                <c:pt idx="1114">
                  <c:v>23</c:v>
                </c:pt>
                <c:pt idx="1115">
                  <c:v>24</c:v>
                </c:pt>
                <c:pt idx="1116">
                  <c:v>25</c:v>
                </c:pt>
                <c:pt idx="1117">
                  <c:v>26</c:v>
                </c:pt>
                <c:pt idx="1118">
                  <c:v>27</c:v>
                </c:pt>
                <c:pt idx="1119">
                  <c:v>28</c:v>
                </c:pt>
                <c:pt idx="1120">
                  <c:v>29</c:v>
                </c:pt>
                <c:pt idx="1121">
                  <c:v>30</c:v>
                </c:pt>
                <c:pt idx="1122">
                  <c:v>31</c:v>
                </c:pt>
                <c:pt idx="1123">
                  <c:v>32</c:v>
                </c:pt>
                <c:pt idx="1124">
                  <c:v>33</c:v>
                </c:pt>
                <c:pt idx="1125">
                  <c:v>34</c:v>
                </c:pt>
                <c:pt idx="1126">
                  <c:v>35</c:v>
                </c:pt>
                <c:pt idx="1127">
                  <c:v>36</c:v>
                </c:pt>
                <c:pt idx="1128">
                  <c:v>37</c:v>
                </c:pt>
                <c:pt idx="1129">
                  <c:v>38</c:v>
                </c:pt>
                <c:pt idx="1130">
                  <c:v>39</c:v>
                </c:pt>
                <c:pt idx="1131">
                  <c:v>40</c:v>
                </c:pt>
                <c:pt idx="1132">
                  <c:v>41</c:v>
                </c:pt>
                <c:pt idx="1133">
                  <c:v>42</c:v>
                </c:pt>
                <c:pt idx="1134">
                  <c:v>43</c:v>
                </c:pt>
                <c:pt idx="1135">
                  <c:v>44</c:v>
                </c:pt>
                <c:pt idx="1136">
                  <c:v>45</c:v>
                </c:pt>
                <c:pt idx="1137">
                  <c:v>46</c:v>
                </c:pt>
                <c:pt idx="1138">
                  <c:v>47</c:v>
                </c:pt>
                <c:pt idx="1139">
                  <c:v>48</c:v>
                </c:pt>
                <c:pt idx="1140">
                  <c:v>49</c:v>
                </c:pt>
                <c:pt idx="1141">
                  <c:v>50</c:v>
                </c:pt>
                <c:pt idx="1142">
                  <c:v>51</c:v>
                </c:pt>
                <c:pt idx="1143">
                  <c:v>52</c:v>
                </c:pt>
                <c:pt idx="1144">
                  <c:v>53</c:v>
                </c:pt>
                <c:pt idx="1145">
                  <c:v>54</c:v>
                </c:pt>
                <c:pt idx="1146">
                  <c:v>55</c:v>
                </c:pt>
                <c:pt idx="1147">
                  <c:v>56</c:v>
                </c:pt>
                <c:pt idx="1148">
                  <c:v>57</c:v>
                </c:pt>
                <c:pt idx="1149">
                  <c:v>58</c:v>
                </c:pt>
                <c:pt idx="1150">
                  <c:v>59</c:v>
                </c:pt>
                <c:pt idx="1151">
                  <c:v>60</c:v>
                </c:pt>
                <c:pt idx="1152">
                  <c:v>61</c:v>
                </c:pt>
                <c:pt idx="1153">
                  <c:v>1</c:v>
                </c:pt>
                <c:pt idx="1154">
                  <c:v>11</c:v>
                </c:pt>
                <c:pt idx="1155">
                  <c:v>12</c:v>
                </c:pt>
                <c:pt idx="1156">
                  <c:v>13</c:v>
                </c:pt>
                <c:pt idx="1157">
                  <c:v>14</c:v>
                </c:pt>
                <c:pt idx="1158">
                  <c:v>15</c:v>
                </c:pt>
                <c:pt idx="1159">
                  <c:v>16</c:v>
                </c:pt>
                <c:pt idx="1160">
                  <c:v>17</c:v>
                </c:pt>
                <c:pt idx="1161">
                  <c:v>18</c:v>
                </c:pt>
                <c:pt idx="1162">
                  <c:v>19</c:v>
                </c:pt>
                <c:pt idx="1163">
                  <c:v>20</c:v>
                </c:pt>
                <c:pt idx="1164">
                  <c:v>21</c:v>
                </c:pt>
                <c:pt idx="1165">
                  <c:v>22</c:v>
                </c:pt>
                <c:pt idx="1166">
                  <c:v>23</c:v>
                </c:pt>
                <c:pt idx="1167">
                  <c:v>24</c:v>
                </c:pt>
                <c:pt idx="1168">
                  <c:v>25</c:v>
                </c:pt>
                <c:pt idx="1169">
                  <c:v>26</c:v>
                </c:pt>
                <c:pt idx="1170">
                  <c:v>27</c:v>
                </c:pt>
                <c:pt idx="1171">
                  <c:v>28</c:v>
                </c:pt>
                <c:pt idx="1172">
                  <c:v>29</c:v>
                </c:pt>
                <c:pt idx="1173">
                  <c:v>30</c:v>
                </c:pt>
                <c:pt idx="1174">
                  <c:v>31</c:v>
                </c:pt>
                <c:pt idx="1175">
                  <c:v>32</c:v>
                </c:pt>
                <c:pt idx="1176">
                  <c:v>33</c:v>
                </c:pt>
                <c:pt idx="1177">
                  <c:v>34</c:v>
                </c:pt>
                <c:pt idx="1178">
                  <c:v>35</c:v>
                </c:pt>
                <c:pt idx="1179">
                  <c:v>36</c:v>
                </c:pt>
                <c:pt idx="1180">
                  <c:v>37</c:v>
                </c:pt>
                <c:pt idx="1181">
                  <c:v>38</c:v>
                </c:pt>
                <c:pt idx="1182">
                  <c:v>39</c:v>
                </c:pt>
                <c:pt idx="1183">
                  <c:v>40</c:v>
                </c:pt>
                <c:pt idx="1184">
                  <c:v>41</c:v>
                </c:pt>
                <c:pt idx="1185">
                  <c:v>42</c:v>
                </c:pt>
                <c:pt idx="1186">
                  <c:v>43</c:v>
                </c:pt>
                <c:pt idx="1187">
                  <c:v>44</c:v>
                </c:pt>
                <c:pt idx="1188">
                  <c:v>45</c:v>
                </c:pt>
                <c:pt idx="1189">
                  <c:v>46</c:v>
                </c:pt>
                <c:pt idx="1190">
                  <c:v>47</c:v>
                </c:pt>
                <c:pt idx="1191">
                  <c:v>48</c:v>
                </c:pt>
                <c:pt idx="1192">
                  <c:v>49</c:v>
                </c:pt>
                <c:pt idx="1193">
                  <c:v>50</c:v>
                </c:pt>
                <c:pt idx="1194">
                  <c:v>51</c:v>
                </c:pt>
                <c:pt idx="1195">
                  <c:v>52</c:v>
                </c:pt>
                <c:pt idx="1196">
                  <c:v>53</c:v>
                </c:pt>
                <c:pt idx="1197">
                  <c:v>54</c:v>
                </c:pt>
                <c:pt idx="1198">
                  <c:v>55</c:v>
                </c:pt>
                <c:pt idx="1199">
                  <c:v>56</c:v>
                </c:pt>
                <c:pt idx="1200">
                  <c:v>57</c:v>
                </c:pt>
                <c:pt idx="1201">
                  <c:v>58</c:v>
                </c:pt>
                <c:pt idx="1202">
                  <c:v>59</c:v>
                </c:pt>
                <c:pt idx="1203">
                  <c:v>60</c:v>
                </c:pt>
                <c:pt idx="1204">
                  <c:v>61</c:v>
                </c:pt>
                <c:pt idx="1205">
                  <c:v>62</c:v>
                </c:pt>
                <c:pt idx="1206">
                  <c:v>65</c:v>
                </c:pt>
                <c:pt idx="1207">
                  <c:v>14</c:v>
                </c:pt>
                <c:pt idx="1208">
                  <c:v>15</c:v>
                </c:pt>
                <c:pt idx="1209">
                  <c:v>16</c:v>
                </c:pt>
                <c:pt idx="1210">
                  <c:v>17</c:v>
                </c:pt>
                <c:pt idx="1211">
                  <c:v>18</c:v>
                </c:pt>
                <c:pt idx="1212">
                  <c:v>19</c:v>
                </c:pt>
                <c:pt idx="1213">
                  <c:v>20</c:v>
                </c:pt>
                <c:pt idx="1214">
                  <c:v>21</c:v>
                </c:pt>
                <c:pt idx="1215">
                  <c:v>22</c:v>
                </c:pt>
                <c:pt idx="1216">
                  <c:v>23</c:v>
                </c:pt>
                <c:pt idx="1217">
                  <c:v>24</c:v>
                </c:pt>
                <c:pt idx="1218">
                  <c:v>25</c:v>
                </c:pt>
                <c:pt idx="1219">
                  <c:v>26</c:v>
                </c:pt>
                <c:pt idx="1220">
                  <c:v>27</c:v>
                </c:pt>
                <c:pt idx="1221">
                  <c:v>28</c:v>
                </c:pt>
                <c:pt idx="1222">
                  <c:v>29</c:v>
                </c:pt>
                <c:pt idx="1223">
                  <c:v>30</c:v>
                </c:pt>
                <c:pt idx="1224">
                  <c:v>31</c:v>
                </c:pt>
                <c:pt idx="1225">
                  <c:v>32</c:v>
                </c:pt>
                <c:pt idx="1226">
                  <c:v>33</c:v>
                </c:pt>
                <c:pt idx="1227">
                  <c:v>34</c:v>
                </c:pt>
                <c:pt idx="1228">
                  <c:v>35</c:v>
                </c:pt>
                <c:pt idx="1229">
                  <c:v>36</c:v>
                </c:pt>
                <c:pt idx="1230">
                  <c:v>37</c:v>
                </c:pt>
                <c:pt idx="1231">
                  <c:v>38</c:v>
                </c:pt>
                <c:pt idx="1232">
                  <c:v>39</c:v>
                </c:pt>
                <c:pt idx="1233">
                  <c:v>40</c:v>
                </c:pt>
                <c:pt idx="1234">
                  <c:v>41</c:v>
                </c:pt>
                <c:pt idx="1235">
                  <c:v>42</c:v>
                </c:pt>
                <c:pt idx="1236">
                  <c:v>43</c:v>
                </c:pt>
                <c:pt idx="1237">
                  <c:v>44</c:v>
                </c:pt>
                <c:pt idx="1238">
                  <c:v>45</c:v>
                </c:pt>
                <c:pt idx="1239">
                  <c:v>46</c:v>
                </c:pt>
                <c:pt idx="1240">
                  <c:v>47</c:v>
                </c:pt>
                <c:pt idx="1241">
                  <c:v>48</c:v>
                </c:pt>
                <c:pt idx="1242">
                  <c:v>49</c:v>
                </c:pt>
                <c:pt idx="1243">
                  <c:v>50</c:v>
                </c:pt>
                <c:pt idx="1244">
                  <c:v>51</c:v>
                </c:pt>
                <c:pt idx="1245">
                  <c:v>52</c:v>
                </c:pt>
                <c:pt idx="1246">
                  <c:v>53</c:v>
                </c:pt>
                <c:pt idx="1247">
                  <c:v>54</c:v>
                </c:pt>
                <c:pt idx="1248">
                  <c:v>55</c:v>
                </c:pt>
                <c:pt idx="1249">
                  <c:v>56</c:v>
                </c:pt>
                <c:pt idx="1250">
                  <c:v>57</c:v>
                </c:pt>
                <c:pt idx="1251">
                  <c:v>58</c:v>
                </c:pt>
                <c:pt idx="1252">
                  <c:v>59</c:v>
                </c:pt>
                <c:pt idx="1253">
                  <c:v>60</c:v>
                </c:pt>
                <c:pt idx="1254">
                  <c:v>62</c:v>
                </c:pt>
                <c:pt idx="1255">
                  <c:v>65</c:v>
                </c:pt>
                <c:pt idx="1256">
                  <c:v>69</c:v>
                </c:pt>
                <c:pt idx="1257">
                  <c:v>11</c:v>
                </c:pt>
                <c:pt idx="1258">
                  <c:v>12</c:v>
                </c:pt>
                <c:pt idx="1259">
                  <c:v>13</c:v>
                </c:pt>
                <c:pt idx="1260">
                  <c:v>14</c:v>
                </c:pt>
                <c:pt idx="1261">
                  <c:v>15</c:v>
                </c:pt>
                <c:pt idx="1262">
                  <c:v>16</c:v>
                </c:pt>
                <c:pt idx="1263">
                  <c:v>17</c:v>
                </c:pt>
                <c:pt idx="1264">
                  <c:v>18</c:v>
                </c:pt>
                <c:pt idx="1265">
                  <c:v>19</c:v>
                </c:pt>
                <c:pt idx="1266">
                  <c:v>20</c:v>
                </c:pt>
                <c:pt idx="1267">
                  <c:v>21</c:v>
                </c:pt>
                <c:pt idx="1268">
                  <c:v>22</c:v>
                </c:pt>
                <c:pt idx="1269">
                  <c:v>23</c:v>
                </c:pt>
                <c:pt idx="1270">
                  <c:v>24</c:v>
                </c:pt>
                <c:pt idx="1271">
                  <c:v>25</c:v>
                </c:pt>
                <c:pt idx="1272">
                  <c:v>26</c:v>
                </c:pt>
                <c:pt idx="1273">
                  <c:v>27</c:v>
                </c:pt>
                <c:pt idx="1274">
                  <c:v>28</c:v>
                </c:pt>
                <c:pt idx="1275">
                  <c:v>29</c:v>
                </c:pt>
                <c:pt idx="1276">
                  <c:v>30</c:v>
                </c:pt>
                <c:pt idx="1277">
                  <c:v>31</c:v>
                </c:pt>
                <c:pt idx="1278">
                  <c:v>32</c:v>
                </c:pt>
                <c:pt idx="1279">
                  <c:v>33</c:v>
                </c:pt>
                <c:pt idx="1280">
                  <c:v>34</c:v>
                </c:pt>
                <c:pt idx="1281">
                  <c:v>35</c:v>
                </c:pt>
                <c:pt idx="1282">
                  <c:v>36</c:v>
                </c:pt>
                <c:pt idx="1283">
                  <c:v>37</c:v>
                </c:pt>
                <c:pt idx="1284">
                  <c:v>38</c:v>
                </c:pt>
                <c:pt idx="1285">
                  <c:v>39</c:v>
                </c:pt>
                <c:pt idx="1286">
                  <c:v>40</c:v>
                </c:pt>
                <c:pt idx="1287">
                  <c:v>41</c:v>
                </c:pt>
                <c:pt idx="1288">
                  <c:v>42</c:v>
                </c:pt>
                <c:pt idx="1289">
                  <c:v>43</c:v>
                </c:pt>
                <c:pt idx="1290">
                  <c:v>44</c:v>
                </c:pt>
                <c:pt idx="1291">
                  <c:v>45</c:v>
                </c:pt>
                <c:pt idx="1292">
                  <c:v>46</c:v>
                </c:pt>
                <c:pt idx="1293">
                  <c:v>47</c:v>
                </c:pt>
                <c:pt idx="1294">
                  <c:v>48</c:v>
                </c:pt>
                <c:pt idx="1295">
                  <c:v>49</c:v>
                </c:pt>
                <c:pt idx="1296">
                  <c:v>50</c:v>
                </c:pt>
                <c:pt idx="1297">
                  <c:v>51</c:v>
                </c:pt>
                <c:pt idx="1298">
                  <c:v>52</c:v>
                </c:pt>
                <c:pt idx="1299">
                  <c:v>53</c:v>
                </c:pt>
                <c:pt idx="1300">
                  <c:v>54</c:v>
                </c:pt>
                <c:pt idx="1301">
                  <c:v>55</c:v>
                </c:pt>
                <c:pt idx="1302">
                  <c:v>56</c:v>
                </c:pt>
                <c:pt idx="1303">
                  <c:v>57</c:v>
                </c:pt>
                <c:pt idx="1304">
                  <c:v>58</c:v>
                </c:pt>
                <c:pt idx="1305">
                  <c:v>59</c:v>
                </c:pt>
                <c:pt idx="1306">
                  <c:v>60</c:v>
                </c:pt>
                <c:pt idx="1307">
                  <c:v>61</c:v>
                </c:pt>
                <c:pt idx="1308">
                  <c:v>62</c:v>
                </c:pt>
                <c:pt idx="1309">
                  <c:v>63</c:v>
                </c:pt>
                <c:pt idx="1310">
                  <c:v>69</c:v>
                </c:pt>
                <c:pt idx="1311">
                  <c:v>12</c:v>
                </c:pt>
                <c:pt idx="1312">
                  <c:v>13</c:v>
                </c:pt>
                <c:pt idx="1313">
                  <c:v>14</c:v>
                </c:pt>
                <c:pt idx="1314">
                  <c:v>15</c:v>
                </c:pt>
                <c:pt idx="1315">
                  <c:v>16</c:v>
                </c:pt>
                <c:pt idx="1316">
                  <c:v>17</c:v>
                </c:pt>
                <c:pt idx="1317">
                  <c:v>18</c:v>
                </c:pt>
                <c:pt idx="1318">
                  <c:v>19</c:v>
                </c:pt>
                <c:pt idx="1319">
                  <c:v>20</c:v>
                </c:pt>
                <c:pt idx="1320">
                  <c:v>21</c:v>
                </c:pt>
                <c:pt idx="1321">
                  <c:v>22</c:v>
                </c:pt>
                <c:pt idx="1322">
                  <c:v>23</c:v>
                </c:pt>
                <c:pt idx="1323">
                  <c:v>24</c:v>
                </c:pt>
                <c:pt idx="1324">
                  <c:v>25</c:v>
                </c:pt>
                <c:pt idx="1325">
                  <c:v>26</c:v>
                </c:pt>
                <c:pt idx="1326">
                  <c:v>27</c:v>
                </c:pt>
                <c:pt idx="1327">
                  <c:v>28</c:v>
                </c:pt>
                <c:pt idx="1328">
                  <c:v>29</c:v>
                </c:pt>
                <c:pt idx="1329">
                  <c:v>30</c:v>
                </c:pt>
                <c:pt idx="1330">
                  <c:v>31</c:v>
                </c:pt>
                <c:pt idx="1331">
                  <c:v>32</c:v>
                </c:pt>
                <c:pt idx="1332">
                  <c:v>33</c:v>
                </c:pt>
                <c:pt idx="1333">
                  <c:v>34</c:v>
                </c:pt>
                <c:pt idx="1334">
                  <c:v>35</c:v>
                </c:pt>
                <c:pt idx="1335">
                  <c:v>36</c:v>
                </c:pt>
                <c:pt idx="1336">
                  <c:v>37</c:v>
                </c:pt>
                <c:pt idx="1337">
                  <c:v>38</c:v>
                </c:pt>
                <c:pt idx="1338">
                  <c:v>39</c:v>
                </c:pt>
                <c:pt idx="1339">
                  <c:v>40</c:v>
                </c:pt>
                <c:pt idx="1340">
                  <c:v>41</c:v>
                </c:pt>
                <c:pt idx="1341">
                  <c:v>42</c:v>
                </c:pt>
                <c:pt idx="1342">
                  <c:v>43</c:v>
                </c:pt>
                <c:pt idx="1343">
                  <c:v>44</c:v>
                </c:pt>
                <c:pt idx="1344">
                  <c:v>45</c:v>
                </c:pt>
                <c:pt idx="1345">
                  <c:v>46</c:v>
                </c:pt>
                <c:pt idx="1346">
                  <c:v>47</c:v>
                </c:pt>
                <c:pt idx="1347">
                  <c:v>48</c:v>
                </c:pt>
                <c:pt idx="1348">
                  <c:v>49</c:v>
                </c:pt>
                <c:pt idx="1349">
                  <c:v>50</c:v>
                </c:pt>
                <c:pt idx="1350">
                  <c:v>51</c:v>
                </c:pt>
                <c:pt idx="1351">
                  <c:v>52</c:v>
                </c:pt>
                <c:pt idx="1352">
                  <c:v>53</c:v>
                </c:pt>
                <c:pt idx="1353">
                  <c:v>54</c:v>
                </c:pt>
                <c:pt idx="1354">
                  <c:v>55</c:v>
                </c:pt>
                <c:pt idx="1355">
                  <c:v>56</c:v>
                </c:pt>
                <c:pt idx="1356">
                  <c:v>57</c:v>
                </c:pt>
                <c:pt idx="1357">
                  <c:v>58</c:v>
                </c:pt>
                <c:pt idx="1358">
                  <c:v>59</c:v>
                </c:pt>
                <c:pt idx="1359">
                  <c:v>60</c:v>
                </c:pt>
                <c:pt idx="1360">
                  <c:v>61</c:v>
                </c:pt>
                <c:pt idx="1361">
                  <c:v>63</c:v>
                </c:pt>
                <c:pt idx="1362">
                  <c:v>64</c:v>
                </c:pt>
                <c:pt idx="1363">
                  <c:v>65</c:v>
                </c:pt>
                <c:pt idx="1364">
                  <c:v>66</c:v>
                </c:pt>
                <c:pt idx="1365">
                  <c:v>13</c:v>
                </c:pt>
                <c:pt idx="1366">
                  <c:v>14</c:v>
                </c:pt>
                <c:pt idx="1367">
                  <c:v>15</c:v>
                </c:pt>
                <c:pt idx="1368">
                  <c:v>16</c:v>
                </c:pt>
                <c:pt idx="1369">
                  <c:v>17</c:v>
                </c:pt>
                <c:pt idx="1370">
                  <c:v>18</c:v>
                </c:pt>
                <c:pt idx="1371">
                  <c:v>19</c:v>
                </c:pt>
                <c:pt idx="1372">
                  <c:v>20</c:v>
                </c:pt>
                <c:pt idx="1373">
                  <c:v>21</c:v>
                </c:pt>
                <c:pt idx="1374">
                  <c:v>22</c:v>
                </c:pt>
                <c:pt idx="1375">
                  <c:v>23</c:v>
                </c:pt>
                <c:pt idx="1376">
                  <c:v>24</c:v>
                </c:pt>
                <c:pt idx="1377">
                  <c:v>25</c:v>
                </c:pt>
                <c:pt idx="1378">
                  <c:v>26</c:v>
                </c:pt>
                <c:pt idx="1379">
                  <c:v>27</c:v>
                </c:pt>
                <c:pt idx="1380">
                  <c:v>28</c:v>
                </c:pt>
                <c:pt idx="1381">
                  <c:v>29</c:v>
                </c:pt>
                <c:pt idx="1382">
                  <c:v>30</c:v>
                </c:pt>
                <c:pt idx="1383">
                  <c:v>31</c:v>
                </c:pt>
                <c:pt idx="1384">
                  <c:v>32</c:v>
                </c:pt>
                <c:pt idx="1385">
                  <c:v>33</c:v>
                </c:pt>
                <c:pt idx="1386">
                  <c:v>34</c:v>
                </c:pt>
                <c:pt idx="1387">
                  <c:v>35</c:v>
                </c:pt>
                <c:pt idx="1388">
                  <c:v>36</c:v>
                </c:pt>
                <c:pt idx="1389">
                  <c:v>37</c:v>
                </c:pt>
                <c:pt idx="1390">
                  <c:v>38</c:v>
                </c:pt>
                <c:pt idx="1391">
                  <c:v>39</c:v>
                </c:pt>
                <c:pt idx="1392">
                  <c:v>40</c:v>
                </c:pt>
                <c:pt idx="1393">
                  <c:v>41</c:v>
                </c:pt>
                <c:pt idx="1394">
                  <c:v>42</c:v>
                </c:pt>
                <c:pt idx="1395">
                  <c:v>43</c:v>
                </c:pt>
                <c:pt idx="1396">
                  <c:v>44</c:v>
                </c:pt>
                <c:pt idx="1397">
                  <c:v>45</c:v>
                </c:pt>
                <c:pt idx="1398">
                  <c:v>46</c:v>
                </c:pt>
                <c:pt idx="1399">
                  <c:v>47</c:v>
                </c:pt>
                <c:pt idx="1400">
                  <c:v>48</c:v>
                </c:pt>
                <c:pt idx="1401">
                  <c:v>49</c:v>
                </c:pt>
                <c:pt idx="1402">
                  <c:v>50</c:v>
                </c:pt>
                <c:pt idx="1403">
                  <c:v>51</c:v>
                </c:pt>
                <c:pt idx="1404">
                  <c:v>52</c:v>
                </c:pt>
                <c:pt idx="1405">
                  <c:v>53</c:v>
                </c:pt>
                <c:pt idx="1406">
                  <c:v>54</c:v>
                </c:pt>
                <c:pt idx="1407">
                  <c:v>55</c:v>
                </c:pt>
                <c:pt idx="1408">
                  <c:v>56</c:v>
                </c:pt>
                <c:pt idx="1409">
                  <c:v>57</c:v>
                </c:pt>
                <c:pt idx="1410">
                  <c:v>58</c:v>
                </c:pt>
                <c:pt idx="1411">
                  <c:v>60</c:v>
                </c:pt>
                <c:pt idx="1412">
                  <c:v>61</c:v>
                </c:pt>
                <c:pt idx="1413">
                  <c:v>66</c:v>
                </c:pt>
                <c:pt idx="1414">
                  <c:v>11</c:v>
                </c:pt>
                <c:pt idx="1415">
                  <c:v>13</c:v>
                </c:pt>
                <c:pt idx="1416">
                  <c:v>14</c:v>
                </c:pt>
                <c:pt idx="1417">
                  <c:v>15</c:v>
                </c:pt>
                <c:pt idx="1418">
                  <c:v>16</c:v>
                </c:pt>
                <c:pt idx="1419">
                  <c:v>17</c:v>
                </c:pt>
                <c:pt idx="1420">
                  <c:v>18</c:v>
                </c:pt>
                <c:pt idx="1421">
                  <c:v>19</c:v>
                </c:pt>
                <c:pt idx="1422">
                  <c:v>20</c:v>
                </c:pt>
                <c:pt idx="1423">
                  <c:v>21</c:v>
                </c:pt>
                <c:pt idx="1424">
                  <c:v>22</c:v>
                </c:pt>
                <c:pt idx="1425">
                  <c:v>23</c:v>
                </c:pt>
                <c:pt idx="1426">
                  <c:v>24</c:v>
                </c:pt>
                <c:pt idx="1427">
                  <c:v>25</c:v>
                </c:pt>
                <c:pt idx="1428">
                  <c:v>26</c:v>
                </c:pt>
                <c:pt idx="1429">
                  <c:v>27</c:v>
                </c:pt>
                <c:pt idx="1430">
                  <c:v>28</c:v>
                </c:pt>
                <c:pt idx="1431">
                  <c:v>29</c:v>
                </c:pt>
                <c:pt idx="1432">
                  <c:v>30</c:v>
                </c:pt>
                <c:pt idx="1433">
                  <c:v>31</c:v>
                </c:pt>
                <c:pt idx="1434">
                  <c:v>32</c:v>
                </c:pt>
                <c:pt idx="1435">
                  <c:v>33</c:v>
                </c:pt>
                <c:pt idx="1436">
                  <c:v>34</c:v>
                </c:pt>
                <c:pt idx="1437">
                  <c:v>35</c:v>
                </c:pt>
                <c:pt idx="1438">
                  <c:v>36</c:v>
                </c:pt>
                <c:pt idx="1439">
                  <c:v>37</c:v>
                </c:pt>
                <c:pt idx="1440">
                  <c:v>38</c:v>
                </c:pt>
                <c:pt idx="1441">
                  <c:v>39</c:v>
                </c:pt>
                <c:pt idx="1442">
                  <c:v>40</c:v>
                </c:pt>
                <c:pt idx="1443">
                  <c:v>41</c:v>
                </c:pt>
                <c:pt idx="1444">
                  <c:v>42</c:v>
                </c:pt>
                <c:pt idx="1445">
                  <c:v>43</c:v>
                </c:pt>
                <c:pt idx="1446">
                  <c:v>44</c:v>
                </c:pt>
                <c:pt idx="1447">
                  <c:v>45</c:v>
                </c:pt>
                <c:pt idx="1448">
                  <c:v>46</c:v>
                </c:pt>
                <c:pt idx="1449">
                  <c:v>47</c:v>
                </c:pt>
                <c:pt idx="1450">
                  <c:v>48</c:v>
                </c:pt>
                <c:pt idx="1451">
                  <c:v>49</c:v>
                </c:pt>
                <c:pt idx="1452">
                  <c:v>50</c:v>
                </c:pt>
                <c:pt idx="1453">
                  <c:v>51</c:v>
                </c:pt>
                <c:pt idx="1454">
                  <c:v>52</c:v>
                </c:pt>
                <c:pt idx="1455">
                  <c:v>53</c:v>
                </c:pt>
                <c:pt idx="1456">
                  <c:v>54</c:v>
                </c:pt>
                <c:pt idx="1457">
                  <c:v>55</c:v>
                </c:pt>
                <c:pt idx="1458">
                  <c:v>56</c:v>
                </c:pt>
                <c:pt idx="1459">
                  <c:v>57</c:v>
                </c:pt>
                <c:pt idx="1460">
                  <c:v>58</c:v>
                </c:pt>
                <c:pt idx="1461">
                  <c:v>59</c:v>
                </c:pt>
                <c:pt idx="1462">
                  <c:v>60</c:v>
                </c:pt>
                <c:pt idx="1463">
                  <c:v>61</c:v>
                </c:pt>
                <c:pt idx="1464">
                  <c:v>63</c:v>
                </c:pt>
                <c:pt idx="1465">
                  <c:v>65</c:v>
                </c:pt>
                <c:pt idx="1466">
                  <c:v>68</c:v>
                </c:pt>
                <c:pt idx="1467">
                  <c:v>1</c:v>
                </c:pt>
                <c:pt idx="1468">
                  <c:v>11</c:v>
                </c:pt>
                <c:pt idx="1469">
                  <c:v>12</c:v>
                </c:pt>
                <c:pt idx="1470">
                  <c:v>13</c:v>
                </c:pt>
                <c:pt idx="1471">
                  <c:v>14</c:v>
                </c:pt>
                <c:pt idx="1472">
                  <c:v>15</c:v>
                </c:pt>
                <c:pt idx="1473">
                  <c:v>16</c:v>
                </c:pt>
                <c:pt idx="1474">
                  <c:v>17</c:v>
                </c:pt>
                <c:pt idx="1475">
                  <c:v>18</c:v>
                </c:pt>
                <c:pt idx="1476">
                  <c:v>19</c:v>
                </c:pt>
                <c:pt idx="1477">
                  <c:v>20</c:v>
                </c:pt>
                <c:pt idx="1478">
                  <c:v>21</c:v>
                </c:pt>
                <c:pt idx="1479">
                  <c:v>22</c:v>
                </c:pt>
                <c:pt idx="1480">
                  <c:v>23</c:v>
                </c:pt>
                <c:pt idx="1481">
                  <c:v>24</c:v>
                </c:pt>
                <c:pt idx="1482">
                  <c:v>25</c:v>
                </c:pt>
                <c:pt idx="1483">
                  <c:v>26</c:v>
                </c:pt>
                <c:pt idx="1484">
                  <c:v>27</c:v>
                </c:pt>
                <c:pt idx="1485">
                  <c:v>28</c:v>
                </c:pt>
                <c:pt idx="1486">
                  <c:v>29</c:v>
                </c:pt>
                <c:pt idx="1487">
                  <c:v>30</c:v>
                </c:pt>
                <c:pt idx="1488">
                  <c:v>31</c:v>
                </c:pt>
                <c:pt idx="1489">
                  <c:v>32</c:v>
                </c:pt>
                <c:pt idx="1490">
                  <c:v>33</c:v>
                </c:pt>
                <c:pt idx="1491">
                  <c:v>34</c:v>
                </c:pt>
                <c:pt idx="1492">
                  <c:v>35</c:v>
                </c:pt>
                <c:pt idx="1493">
                  <c:v>36</c:v>
                </c:pt>
                <c:pt idx="1494">
                  <c:v>37</c:v>
                </c:pt>
                <c:pt idx="1495">
                  <c:v>38</c:v>
                </c:pt>
                <c:pt idx="1496">
                  <c:v>39</c:v>
                </c:pt>
                <c:pt idx="1497">
                  <c:v>40</c:v>
                </c:pt>
                <c:pt idx="1498">
                  <c:v>41</c:v>
                </c:pt>
                <c:pt idx="1499">
                  <c:v>42</c:v>
                </c:pt>
                <c:pt idx="1500">
                  <c:v>43</c:v>
                </c:pt>
                <c:pt idx="1501">
                  <c:v>44</c:v>
                </c:pt>
                <c:pt idx="1502">
                  <c:v>45</c:v>
                </c:pt>
                <c:pt idx="1503">
                  <c:v>46</c:v>
                </c:pt>
                <c:pt idx="1504">
                  <c:v>47</c:v>
                </c:pt>
                <c:pt idx="1505">
                  <c:v>48</c:v>
                </c:pt>
                <c:pt idx="1506">
                  <c:v>49</c:v>
                </c:pt>
                <c:pt idx="1507">
                  <c:v>50</c:v>
                </c:pt>
                <c:pt idx="1508">
                  <c:v>51</c:v>
                </c:pt>
                <c:pt idx="1509">
                  <c:v>52</c:v>
                </c:pt>
                <c:pt idx="1510">
                  <c:v>53</c:v>
                </c:pt>
                <c:pt idx="1511">
                  <c:v>54</c:v>
                </c:pt>
                <c:pt idx="1512">
                  <c:v>55</c:v>
                </c:pt>
                <c:pt idx="1513">
                  <c:v>56</c:v>
                </c:pt>
                <c:pt idx="1514">
                  <c:v>57</c:v>
                </c:pt>
                <c:pt idx="1515">
                  <c:v>58</c:v>
                </c:pt>
                <c:pt idx="1516">
                  <c:v>59</c:v>
                </c:pt>
                <c:pt idx="1517">
                  <c:v>60</c:v>
                </c:pt>
                <c:pt idx="1518">
                  <c:v>61</c:v>
                </c:pt>
                <c:pt idx="1519">
                  <c:v>62</c:v>
                </c:pt>
                <c:pt idx="1520">
                  <c:v>63</c:v>
                </c:pt>
                <c:pt idx="1521">
                  <c:v>70</c:v>
                </c:pt>
                <c:pt idx="1522">
                  <c:v>10</c:v>
                </c:pt>
                <c:pt idx="1523">
                  <c:v>11</c:v>
                </c:pt>
                <c:pt idx="1524">
                  <c:v>13</c:v>
                </c:pt>
                <c:pt idx="1525">
                  <c:v>14</c:v>
                </c:pt>
                <c:pt idx="1526">
                  <c:v>15</c:v>
                </c:pt>
                <c:pt idx="1527">
                  <c:v>16</c:v>
                </c:pt>
                <c:pt idx="1528">
                  <c:v>17</c:v>
                </c:pt>
                <c:pt idx="1529">
                  <c:v>18</c:v>
                </c:pt>
                <c:pt idx="1530">
                  <c:v>19</c:v>
                </c:pt>
                <c:pt idx="1531">
                  <c:v>20</c:v>
                </c:pt>
                <c:pt idx="1532">
                  <c:v>21</c:v>
                </c:pt>
                <c:pt idx="1533">
                  <c:v>22</c:v>
                </c:pt>
                <c:pt idx="1534">
                  <c:v>23</c:v>
                </c:pt>
                <c:pt idx="1535">
                  <c:v>24</c:v>
                </c:pt>
                <c:pt idx="1536">
                  <c:v>25</c:v>
                </c:pt>
                <c:pt idx="1537">
                  <c:v>26</c:v>
                </c:pt>
                <c:pt idx="1538">
                  <c:v>27</c:v>
                </c:pt>
                <c:pt idx="1539">
                  <c:v>28</c:v>
                </c:pt>
                <c:pt idx="1540">
                  <c:v>29</c:v>
                </c:pt>
                <c:pt idx="1541">
                  <c:v>30</c:v>
                </c:pt>
                <c:pt idx="1542">
                  <c:v>31</c:v>
                </c:pt>
                <c:pt idx="1543">
                  <c:v>32</c:v>
                </c:pt>
                <c:pt idx="1544">
                  <c:v>33</c:v>
                </c:pt>
                <c:pt idx="1545">
                  <c:v>34</c:v>
                </c:pt>
                <c:pt idx="1546">
                  <c:v>35</c:v>
                </c:pt>
                <c:pt idx="1547">
                  <c:v>36</c:v>
                </c:pt>
                <c:pt idx="1548">
                  <c:v>37</c:v>
                </c:pt>
                <c:pt idx="1549">
                  <c:v>38</c:v>
                </c:pt>
                <c:pt idx="1550">
                  <c:v>39</c:v>
                </c:pt>
                <c:pt idx="1551">
                  <c:v>40</c:v>
                </c:pt>
                <c:pt idx="1552">
                  <c:v>41</c:v>
                </c:pt>
                <c:pt idx="1553">
                  <c:v>42</c:v>
                </c:pt>
                <c:pt idx="1554">
                  <c:v>43</c:v>
                </c:pt>
                <c:pt idx="1555">
                  <c:v>44</c:v>
                </c:pt>
                <c:pt idx="1556">
                  <c:v>45</c:v>
                </c:pt>
                <c:pt idx="1557">
                  <c:v>46</c:v>
                </c:pt>
                <c:pt idx="1558">
                  <c:v>47</c:v>
                </c:pt>
                <c:pt idx="1559">
                  <c:v>48</c:v>
                </c:pt>
                <c:pt idx="1560">
                  <c:v>49</c:v>
                </c:pt>
                <c:pt idx="1561">
                  <c:v>50</c:v>
                </c:pt>
                <c:pt idx="1562">
                  <c:v>51</c:v>
                </c:pt>
                <c:pt idx="1563">
                  <c:v>52</c:v>
                </c:pt>
                <c:pt idx="1564">
                  <c:v>53</c:v>
                </c:pt>
                <c:pt idx="1565">
                  <c:v>54</c:v>
                </c:pt>
                <c:pt idx="1566">
                  <c:v>55</c:v>
                </c:pt>
                <c:pt idx="1567">
                  <c:v>56</c:v>
                </c:pt>
                <c:pt idx="1568">
                  <c:v>57</c:v>
                </c:pt>
                <c:pt idx="1569">
                  <c:v>58</c:v>
                </c:pt>
                <c:pt idx="1570">
                  <c:v>59</c:v>
                </c:pt>
                <c:pt idx="1571">
                  <c:v>61</c:v>
                </c:pt>
                <c:pt idx="1572">
                  <c:v>62</c:v>
                </c:pt>
                <c:pt idx="1573">
                  <c:v>63</c:v>
                </c:pt>
                <c:pt idx="1574">
                  <c:v>65</c:v>
                </c:pt>
                <c:pt idx="1575">
                  <c:v>12</c:v>
                </c:pt>
                <c:pt idx="1576">
                  <c:v>14</c:v>
                </c:pt>
                <c:pt idx="1577">
                  <c:v>15</c:v>
                </c:pt>
                <c:pt idx="1578">
                  <c:v>16</c:v>
                </c:pt>
                <c:pt idx="1579">
                  <c:v>17</c:v>
                </c:pt>
                <c:pt idx="1580">
                  <c:v>18</c:v>
                </c:pt>
                <c:pt idx="1581">
                  <c:v>19</c:v>
                </c:pt>
                <c:pt idx="1582">
                  <c:v>20</c:v>
                </c:pt>
                <c:pt idx="1583">
                  <c:v>21</c:v>
                </c:pt>
                <c:pt idx="1584">
                  <c:v>22</c:v>
                </c:pt>
                <c:pt idx="1585">
                  <c:v>23</c:v>
                </c:pt>
                <c:pt idx="1586">
                  <c:v>24</c:v>
                </c:pt>
                <c:pt idx="1587">
                  <c:v>25</c:v>
                </c:pt>
                <c:pt idx="1588">
                  <c:v>26</c:v>
                </c:pt>
                <c:pt idx="1589">
                  <c:v>27</c:v>
                </c:pt>
                <c:pt idx="1590">
                  <c:v>28</c:v>
                </c:pt>
                <c:pt idx="1591">
                  <c:v>29</c:v>
                </c:pt>
                <c:pt idx="1592">
                  <c:v>30</c:v>
                </c:pt>
                <c:pt idx="1593">
                  <c:v>31</c:v>
                </c:pt>
                <c:pt idx="1594">
                  <c:v>32</c:v>
                </c:pt>
                <c:pt idx="1595">
                  <c:v>33</c:v>
                </c:pt>
                <c:pt idx="1596">
                  <c:v>34</c:v>
                </c:pt>
                <c:pt idx="1597">
                  <c:v>35</c:v>
                </c:pt>
                <c:pt idx="1598">
                  <c:v>36</c:v>
                </c:pt>
                <c:pt idx="1599">
                  <c:v>37</c:v>
                </c:pt>
                <c:pt idx="1600">
                  <c:v>38</c:v>
                </c:pt>
                <c:pt idx="1601">
                  <c:v>39</c:v>
                </c:pt>
                <c:pt idx="1602">
                  <c:v>40</c:v>
                </c:pt>
                <c:pt idx="1603">
                  <c:v>41</c:v>
                </c:pt>
                <c:pt idx="1604">
                  <c:v>42</c:v>
                </c:pt>
                <c:pt idx="1605">
                  <c:v>43</c:v>
                </c:pt>
                <c:pt idx="1606">
                  <c:v>44</c:v>
                </c:pt>
                <c:pt idx="1607">
                  <c:v>45</c:v>
                </c:pt>
                <c:pt idx="1608">
                  <c:v>46</c:v>
                </c:pt>
                <c:pt idx="1609">
                  <c:v>47</c:v>
                </c:pt>
                <c:pt idx="1610">
                  <c:v>48</c:v>
                </c:pt>
                <c:pt idx="1611">
                  <c:v>49</c:v>
                </c:pt>
                <c:pt idx="1612">
                  <c:v>50</c:v>
                </c:pt>
                <c:pt idx="1613">
                  <c:v>51</c:v>
                </c:pt>
                <c:pt idx="1614">
                  <c:v>52</c:v>
                </c:pt>
                <c:pt idx="1615">
                  <c:v>53</c:v>
                </c:pt>
                <c:pt idx="1616">
                  <c:v>54</c:v>
                </c:pt>
                <c:pt idx="1617">
                  <c:v>55</c:v>
                </c:pt>
                <c:pt idx="1618">
                  <c:v>56</c:v>
                </c:pt>
                <c:pt idx="1619">
                  <c:v>57</c:v>
                </c:pt>
                <c:pt idx="1620">
                  <c:v>58</c:v>
                </c:pt>
                <c:pt idx="1621">
                  <c:v>59</c:v>
                </c:pt>
                <c:pt idx="1622">
                  <c:v>60</c:v>
                </c:pt>
                <c:pt idx="1623">
                  <c:v>61</c:v>
                </c:pt>
                <c:pt idx="1624">
                  <c:v>62</c:v>
                </c:pt>
                <c:pt idx="1625">
                  <c:v>63</c:v>
                </c:pt>
                <c:pt idx="1626">
                  <c:v>64</c:v>
                </c:pt>
                <c:pt idx="1627">
                  <c:v>67</c:v>
                </c:pt>
                <c:pt idx="1628">
                  <c:v>10</c:v>
                </c:pt>
                <c:pt idx="1629">
                  <c:v>12</c:v>
                </c:pt>
                <c:pt idx="1630">
                  <c:v>14</c:v>
                </c:pt>
                <c:pt idx="1631">
                  <c:v>15</c:v>
                </c:pt>
                <c:pt idx="1632">
                  <c:v>16</c:v>
                </c:pt>
                <c:pt idx="1633">
                  <c:v>17</c:v>
                </c:pt>
                <c:pt idx="1634">
                  <c:v>18</c:v>
                </c:pt>
                <c:pt idx="1635">
                  <c:v>19</c:v>
                </c:pt>
                <c:pt idx="1636">
                  <c:v>20</c:v>
                </c:pt>
                <c:pt idx="1637">
                  <c:v>21</c:v>
                </c:pt>
                <c:pt idx="1638">
                  <c:v>22</c:v>
                </c:pt>
                <c:pt idx="1639">
                  <c:v>23</c:v>
                </c:pt>
                <c:pt idx="1640">
                  <c:v>24</c:v>
                </c:pt>
                <c:pt idx="1641">
                  <c:v>25</c:v>
                </c:pt>
                <c:pt idx="1642">
                  <c:v>26</c:v>
                </c:pt>
                <c:pt idx="1643">
                  <c:v>27</c:v>
                </c:pt>
                <c:pt idx="1644">
                  <c:v>28</c:v>
                </c:pt>
                <c:pt idx="1645">
                  <c:v>29</c:v>
                </c:pt>
                <c:pt idx="1646">
                  <c:v>30</c:v>
                </c:pt>
                <c:pt idx="1647">
                  <c:v>31</c:v>
                </c:pt>
                <c:pt idx="1648">
                  <c:v>32</c:v>
                </c:pt>
                <c:pt idx="1649">
                  <c:v>33</c:v>
                </c:pt>
                <c:pt idx="1650">
                  <c:v>34</c:v>
                </c:pt>
                <c:pt idx="1651">
                  <c:v>35</c:v>
                </c:pt>
                <c:pt idx="1652">
                  <c:v>36</c:v>
                </c:pt>
                <c:pt idx="1653">
                  <c:v>37</c:v>
                </c:pt>
                <c:pt idx="1654">
                  <c:v>38</c:v>
                </c:pt>
                <c:pt idx="1655">
                  <c:v>39</c:v>
                </c:pt>
                <c:pt idx="1656">
                  <c:v>40</c:v>
                </c:pt>
                <c:pt idx="1657">
                  <c:v>41</c:v>
                </c:pt>
                <c:pt idx="1658">
                  <c:v>42</c:v>
                </c:pt>
                <c:pt idx="1659">
                  <c:v>43</c:v>
                </c:pt>
                <c:pt idx="1660">
                  <c:v>44</c:v>
                </c:pt>
                <c:pt idx="1661">
                  <c:v>45</c:v>
                </c:pt>
                <c:pt idx="1662">
                  <c:v>46</c:v>
                </c:pt>
                <c:pt idx="1663">
                  <c:v>47</c:v>
                </c:pt>
                <c:pt idx="1664">
                  <c:v>48</c:v>
                </c:pt>
                <c:pt idx="1665">
                  <c:v>49</c:v>
                </c:pt>
                <c:pt idx="1666">
                  <c:v>50</c:v>
                </c:pt>
                <c:pt idx="1667">
                  <c:v>51</c:v>
                </c:pt>
                <c:pt idx="1668">
                  <c:v>52</c:v>
                </c:pt>
                <c:pt idx="1669">
                  <c:v>53</c:v>
                </c:pt>
                <c:pt idx="1670">
                  <c:v>54</c:v>
                </c:pt>
                <c:pt idx="1671">
                  <c:v>55</c:v>
                </c:pt>
                <c:pt idx="1672">
                  <c:v>56</c:v>
                </c:pt>
                <c:pt idx="1673">
                  <c:v>57</c:v>
                </c:pt>
                <c:pt idx="1674">
                  <c:v>58</c:v>
                </c:pt>
                <c:pt idx="1675">
                  <c:v>59</c:v>
                </c:pt>
                <c:pt idx="1676">
                  <c:v>60</c:v>
                </c:pt>
                <c:pt idx="1677">
                  <c:v>61</c:v>
                </c:pt>
                <c:pt idx="1678">
                  <c:v>62</c:v>
                </c:pt>
                <c:pt idx="1679">
                  <c:v>63</c:v>
                </c:pt>
                <c:pt idx="1680">
                  <c:v>65</c:v>
                </c:pt>
                <c:pt idx="1681">
                  <c:v>67</c:v>
                </c:pt>
                <c:pt idx="1682">
                  <c:v>68</c:v>
                </c:pt>
                <c:pt idx="1683">
                  <c:v>11</c:v>
                </c:pt>
                <c:pt idx="1684">
                  <c:v>13</c:v>
                </c:pt>
                <c:pt idx="1685">
                  <c:v>14</c:v>
                </c:pt>
                <c:pt idx="1686">
                  <c:v>15</c:v>
                </c:pt>
                <c:pt idx="1687">
                  <c:v>16</c:v>
                </c:pt>
                <c:pt idx="1688">
                  <c:v>17</c:v>
                </c:pt>
                <c:pt idx="1689">
                  <c:v>18</c:v>
                </c:pt>
                <c:pt idx="1690">
                  <c:v>19</c:v>
                </c:pt>
                <c:pt idx="1691">
                  <c:v>20</c:v>
                </c:pt>
                <c:pt idx="1692">
                  <c:v>21</c:v>
                </c:pt>
                <c:pt idx="1693">
                  <c:v>22</c:v>
                </c:pt>
                <c:pt idx="1694">
                  <c:v>23</c:v>
                </c:pt>
                <c:pt idx="1695">
                  <c:v>24</c:v>
                </c:pt>
                <c:pt idx="1696">
                  <c:v>25</c:v>
                </c:pt>
                <c:pt idx="1697">
                  <c:v>26</c:v>
                </c:pt>
                <c:pt idx="1698">
                  <c:v>27</c:v>
                </c:pt>
                <c:pt idx="1699">
                  <c:v>28</c:v>
                </c:pt>
                <c:pt idx="1700">
                  <c:v>29</c:v>
                </c:pt>
                <c:pt idx="1701">
                  <c:v>30</c:v>
                </c:pt>
                <c:pt idx="1702">
                  <c:v>31</c:v>
                </c:pt>
                <c:pt idx="1703">
                  <c:v>32</c:v>
                </c:pt>
                <c:pt idx="1704">
                  <c:v>33</c:v>
                </c:pt>
                <c:pt idx="1705">
                  <c:v>34</c:v>
                </c:pt>
                <c:pt idx="1706">
                  <c:v>35</c:v>
                </c:pt>
                <c:pt idx="1707">
                  <c:v>36</c:v>
                </c:pt>
                <c:pt idx="1708">
                  <c:v>37</c:v>
                </c:pt>
                <c:pt idx="1709">
                  <c:v>38</c:v>
                </c:pt>
                <c:pt idx="1710">
                  <c:v>39</c:v>
                </c:pt>
                <c:pt idx="1711">
                  <c:v>40</c:v>
                </c:pt>
                <c:pt idx="1712">
                  <c:v>41</c:v>
                </c:pt>
                <c:pt idx="1713">
                  <c:v>42</c:v>
                </c:pt>
                <c:pt idx="1714">
                  <c:v>43</c:v>
                </c:pt>
                <c:pt idx="1715">
                  <c:v>44</c:v>
                </c:pt>
                <c:pt idx="1716">
                  <c:v>45</c:v>
                </c:pt>
                <c:pt idx="1717">
                  <c:v>46</c:v>
                </c:pt>
                <c:pt idx="1718">
                  <c:v>47</c:v>
                </c:pt>
                <c:pt idx="1719">
                  <c:v>48</c:v>
                </c:pt>
                <c:pt idx="1720">
                  <c:v>49</c:v>
                </c:pt>
                <c:pt idx="1721">
                  <c:v>50</c:v>
                </c:pt>
                <c:pt idx="1722">
                  <c:v>51</c:v>
                </c:pt>
                <c:pt idx="1723">
                  <c:v>52</c:v>
                </c:pt>
                <c:pt idx="1724">
                  <c:v>53</c:v>
                </c:pt>
                <c:pt idx="1725">
                  <c:v>54</c:v>
                </c:pt>
                <c:pt idx="1726">
                  <c:v>55</c:v>
                </c:pt>
                <c:pt idx="1727">
                  <c:v>56</c:v>
                </c:pt>
                <c:pt idx="1728">
                  <c:v>57</c:v>
                </c:pt>
                <c:pt idx="1729">
                  <c:v>58</c:v>
                </c:pt>
                <c:pt idx="1730">
                  <c:v>59</c:v>
                </c:pt>
                <c:pt idx="1731">
                  <c:v>60</c:v>
                </c:pt>
                <c:pt idx="1732">
                  <c:v>61</c:v>
                </c:pt>
                <c:pt idx="1733">
                  <c:v>62</c:v>
                </c:pt>
                <c:pt idx="1734">
                  <c:v>63</c:v>
                </c:pt>
                <c:pt idx="1735">
                  <c:v>64</c:v>
                </c:pt>
                <c:pt idx="1736">
                  <c:v>65</c:v>
                </c:pt>
                <c:pt idx="1737">
                  <c:v>66</c:v>
                </c:pt>
                <c:pt idx="1738">
                  <c:v>68</c:v>
                </c:pt>
                <c:pt idx="1739">
                  <c:v>72</c:v>
                </c:pt>
                <c:pt idx="1740">
                  <c:v>13</c:v>
                </c:pt>
                <c:pt idx="1741">
                  <c:v>14</c:v>
                </c:pt>
                <c:pt idx="1742">
                  <c:v>15</c:v>
                </c:pt>
                <c:pt idx="1743">
                  <c:v>16</c:v>
                </c:pt>
                <c:pt idx="1744">
                  <c:v>17</c:v>
                </c:pt>
                <c:pt idx="1745">
                  <c:v>18</c:v>
                </c:pt>
                <c:pt idx="1746">
                  <c:v>19</c:v>
                </c:pt>
                <c:pt idx="1747">
                  <c:v>20</c:v>
                </c:pt>
                <c:pt idx="1748">
                  <c:v>21</c:v>
                </c:pt>
                <c:pt idx="1749">
                  <c:v>22</c:v>
                </c:pt>
                <c:pt idx="1750">
                  <c:v>23</c:v>
                </c:pt>
                <c:pt idx="1751">
                  <c:v>24</c:v>
                </c:pt>
                <c:pt idx="1752">
                  <c:v>25</c:v>
                </c:pt>
                <c:pt idx="1753">
                  <c:v>26</c:v>
                </c:pt>
                <c:pt idx="1754">
                  <c:v>27</c:v>
                </c:pt>
                <c:pt idx="1755">
                  <c:v>28</c:v>
                </c:pt>
                <c:pt idx="1756">
                  <c:v>29</c:v>
                </c:pt>
                <c:pt idx="1757">
                  <c:v>30</c:v>
                </c:pt>
                <c:pt idx="1758">
                  <c:v>31</c:v>
                </c:pt>
                <c:pt idx="1759">
                  <c:v>32</c:v>
                </c:pt>
                <c:pt idx="1760">
                  <c:v>33</c:v>
                </c:pt>
                <c:pt idx="1761">
                  <c:v>34</c:v>
                </c:pt>
                <c:pt idx="1762">
                  <c:v>35</c:v>
                </c:pt>
                <c:pt idx="1763">
                  <c:v>36</c:v>
                </c:pt>
                <c:pt idx="1764">
                  <c:v>37</c:v>
                </c:pt>
                <c:pt idx="1765">
                  <c:v>38</c:v>
                </c:pt>
                <c:pt idx="1766">
                  <c:v>39</c:v>
                </c:pt>
                <c:pt idx="1767">
                  <c:v>40</c:v>
                </c:pt>
                <c:pt idx="1768">
                  <c:v>41</c:v>
                </c:pt>
                <c:pt idx="1769">
                  <c:v>42</c:v>
                </c:pt>
                <c:pt idx="1770">
                  <c:v>43</c:v>
                </c:pt>
                <c:pt idx="1771">
                  <c:v>44</c:v>
                </c:pt>
                <c:pt idx="1772">
                  <c:v>45</c:v>
                </c:pt>
                <c:pt idx="1773">
                  <c:v>46</c:v>
                </c:pt>
                <c:pt idx="1774">
                  <c:v>47</c:v>
                </c:pt>
                <c:pt idx="1775">
                  <c:v>48</c:v>
                </c:pt>
                <c:pt idx="1776">
                  <c:v>49</c:v>
                </c:pt>
                <c:pt idx="1777">
                  <c:v>50</c:v>
                </c:pt>
                <c:pt idx="1778">
                  <c:v>51</c:v>
                </c:pt>
                <c:pt idx="1779">
                  <c:v>52</c:v>
                </c:pt>
                <c:pt idx="1780">
                  <c:v>53</c:v>
                </c:pt>
                <c:pt idx="1781">
                  <c:v>54</c:v>
                </c:pt>
                <c:pt idx="1782">
                  <c:v>55</c:v>
                </c:pt>
                <c:pt idx="1783">
                  <c:v>56</c:v>
                </c:pt>
                <c:pt idx="1784">
                  <c:v>57</c:v>
                </c:pt>
                <c:pt idx="1785">
                  <c:v>58</c:v>
                </c:pt>
                <c:pt idx="1786">
                  <c:v>59</c:v>
                </c:pt>
                <c:pt idx="1787">
                  <c:v>60</c:v>
                </c:pt>
                <c:pt idx="1788">
                  <c:v>62</c:v>
                </c:pt>
                <c:pt idx="1789">
                  <c:v>63</c:v>
                </c:pt>
                <c:pt idx="1790">
                  <c:v>66</c:v>
                </c:pt>
                <c:pt idx="1791">
                  <c:v>69</c:v>
                </c:pt>
                <c:pt idx="1792">
                  <c:v>1</c:v>
                </c:pt>
                <c:pt idx="1793">
                  <c:v>11</c:v>
                </c:pt>
                <c:pt idx="1794">
                  <c:v>13</c:v>
                </c:pt>
                <c:pt idx="1795">
                  <c:v>14</c:v>
                </c:pt>
                <c:pt idx="1796">
                  <c:v>15</c:v>
                </c:pt>
                <c:pt idx="1797">
                  <c:v>16</c:v>
                </c:pt>
                <c:pt idx="1798">
                  <c:v>17</c:v>
                </c:pt>
                <c:pt idx="1799">
                  <c:v>18</c:v>
                </c:pt>
                <c:pt idx="1800">
                  <c:v>19</c:v>
                </c:pt>
                <c:pt idx="1801">
                  <c:v>20</c:v>
                </c:pt>
                <c:pt idx="1802">
                  <c:v>21</c:v>
                </c:pt>
                <c:pt idx="1803">
                  <c:v>22</c:v>
                </c:pt>
                <c:pt idx="1804">
                  <c:v>23</c:v>
                </c:pt>
                <c:pt idx="1805">
                  <c:v>24</c:v>
                </c:pt>
                <c:pt idx="1806">
                  <c:v>25</c:v>
                </c:pt>
                <c:pt idx="1807">
                  <c:v>26</c:v>
                </c:pt>
                <c:pt idx="1808">
                  <c:v>27</c:v>
                </c:pt>
                <c:pt idx="1809">
                  <c:v>28</c:v>
                </c:pt>
                <c:pt idx="1810">
                  <c:v>29</c:v>
                </c:pt>
                <c:pt idx="1811">
                  <c:v>30</c:v>
                </c:pt>
                <c:pt idx="1812">
                  <c:v>31</c:v>
                </c:pt>
                <c:pt idx="1813">
                  <c:v>32</c:v>
                </c:pt>
                <c:pt idx="1814">
                  <c:v>33</c:v>
                </c:pt>
                <c:pt idx="1815">
                  <c:v>34</c:v>
                </c:pt>
                <c:pt idx="1816">
                  <c:v>35</c:v>
                </c:pt>
                <c:pt idx="1817">
                  <c:v>36</c:v>
                </c:pt>
                <c:pt idx="1818">
                  <c:v>37</c:v>
                </c:pt>
                <c:pt idx="1819">
                  <c:v>38</c:v>
                </c:pt>
                <c:pt idx="1820">
                  <c:v>39</c:v>
                </c:pt>
                <c:pt idx="1821">
                  <c:v>40</c:v>
                </c:pt>
                <c:pt idx="1822">
                  <c:v>41</c:v>
                </c:pt>
                <c:pt idx="1823">
                  <c:v>42</c:v>
                </c:pt>
                <c:pt idx="1824">
                  <c:v>43</c:v>
                </c:pt>
                <c:pt idx="1825">
                  <c:v>44</c:v>
                </c:pt>
                <c:pt idx="1826">
                  <c:v>45</c:v>
                </c:pt>
                <c:pt idx="1827">
                  <c:v>46</c:v>
                </c:pt>
                <c:pt idx="1828">
                  <c:v>47</c:v>
                </c:pt>
                <c:pt idx="1829">
                  <c:v>48</c:v>
                </c:pt>
                <c:pt idx="1830">
                  <c:v>49</c:v>
                </c:pt>
                <c:pt idx="1831">
                  <c:v>50</c:v>
                </c:pt>
                <c:pt idx="1832">
                  <c:v>51</c:v>
                </c:pt>
                <c:pt idx="1833">
                  <c:v>52</c:v>
                </c:pt>
                <c:pt idx="1834">
                  <c:v>53</c:v>
                </c:pt>
                <c:pt idx="1835">
                  <c:v>54</c:v>
                </c:pt>
                <c:pt idx="1836">
                  <c:v>55</c:v>
                </c:pt>
                <c:pt idx="1837">
                  <c:v>56</c:v>
                </c:pt>
                <c:pt idx="1838">
                  <c:v>57</c:v>
                </c:pt>
                <c:pt idx="1839">
                  <c:v>58</c:v>
                </c:pt>
                <c:pt idx="1840">
                  <c:v>59</c:v>
                </c:pt>
                <c:pt idx="1841">
                  <c:v>60</c:v>
                </c:pt>
                <c:pt idx="1842">
                  <c:v>61</c:v>
                </c:pt>
                <c:pt idx="1843">
                  <c:v>62</c:v>
                </c:pt>
                <c:pt idx="1844">
                  <c:v>63</c:v>
                </c:pt>
                <c:pt idx="1845">
                  <c:v>64</c:v>
                </c:pt>
                <c:pt idx="1846">
                  <c:v>65</c:v>
                </c:pt>
                <c:pt idx="1847">
                  <c:v>66</c:v>
                </c:pt>
                <c:pt idx="1848">
                  <c:v>0</c:v>
                </c:pt>
                <c:pt idx="1849">
                  <c:v>1</c:v>
                </c:pt>
                <c:pt idx="1850">
                  <c:v>13</c:v>
                </c:pt>
                <c:pt idx="1851">
                  <c:v>14</c:v>
                </c:pt>
                <c:pt idx="1852">
                  <c:v>15</c:v>
                </c:pt>
                <c:pt idx="1853">
                  <c:v>16</c:v>
                </c:pt>
                <c:pt idx="1854">
                  <c:v>17</c:v>
                </c:pt>
                <c:pt idx="1855">
                  <c:v>18</c:v>
                </c:pt>
                <c:pt idx="1856">
                  <c:v>19</c:v>
                </c:pt>
                <c:pt idx="1857">
                  <c:v>20</c:v>
                </c:pt>
                <c:pt idx="1858">
                  <c:v>21</c:v>
                </c:pt>
                <c:pt idx="1859">
                  <c:v>22</c:v>
                </c:pt>
                <c:pt idx="1860">
                  <c:v>23</c:v>
                </c:pt>
                <c:pt idx="1861">
                  <c:v>24</c:v>
                </c:pt>
                <c:pt idx="1862">
                  <c:v>25</c:v>
                </c:pt>
                <c:pt idx="1863">
                  <c:v>26</c:v>
                </c:pt>
                <c:pt idx="1864">
                  <c:v>27</c:v>
                </c:pt>
                <c:pt idx="1865">
                  <c:v>28</c:v>
                </c:pt>
                <c:pt idx="1866">
                  <c:v>29</c:v>
                </c:pt>
                <c:pt idx="1867">
                  <c:v>30</c:v>
                </c:pt>
                <c:pt idx="1868">
                  <c:v>31</c:v>
                </c:pt>
                <c:pt idx="1869">
                  <c:v>32</c:v>
                </c:pt>
                <c:pt idx="1870">
                  <c:v>33</c:v>
                </c:pt>
                <c:pt idx="1871">
                  <c:v>34</c:v>
                </c:pt>
                <c:pt idx="1872">
                  <c:v>35</c:v>
                </c:pt>
                <c:pt idx="1873">
                  <c:v>36</c:v>
                </c:pt>
                <c:pt idx="1874">
                  <c:v>37</c:v>
                </c:pt>
                <c:pt idx="1875">
                  <c:v>38</c:v>
                </c:pt>
                <c:pt idx="1876">
                  <c:v>39</c:v>
                </c:pt>
                <c:pt idx="1877">
                  <c:v>40</c:v>
                </c:pt>
                <c:pt idx="1878">
                  <c:v>41</c:v>
                </c:pt>
                <c:pt idx="1879">
                  <c:v>42</c:v>
                </c:pt>
                <c:pt idx="1880">
                  <c:v>43</c:v>
                </c:pt>
                <c:pt idx="1881">
                  <c:v>44</c:v>
                </c:pt>
                <c:pt idx="1882">
                  <c:v>45</c:v>
                </c:pt>
                <c:pt idx="1883">
                  <c:v>46</c:v>
                </c:pt>
                <c:pt idx="1884">
                  <c:v>47</c:v>
                </c:pt>
                <c:pt idx="1885">
                  <c:v>48</c:v>
                </c:pt>
                <c:pt idx="1886">
                  <c:v>49</c:v>
                </c:pt>
                <c:pt idx="1887">
                  <c:v>50</c:v>
                </c:pt>
                <c:pt idx="1888">
                  <c:v>51</c:v>
                </c:pt>
                <c:pt idx="1889">
                  <c:v>52</c:v>
                </c:pt>
                <c:pt idx="1890">
                  <c:v>53</c:v>
                </c:pt>
                <c:pt idx="1891">
                  <c:v>54</c:v>
                </c:pt>
                <c:pt idx="1892">
                  <c:v>55</c:v>
                </c:pt>
                <c:pt idx="1893">
                  <c:v>56</c:v>
                </c:pt>
                <c:pt idx="1894">
                  <c:v>57</c:v>
                </c:pt>
                <c:pt idx="1895">
                  <c:v>58</c:v>
                </c:pt>
                <c:pt idx="1896">
                  <c:v>59</c:v>
                </c:pt>
                <c:pt idx="1897">
                  <c:v>60</c:v>
                </c:pt>
                <c:pt idx="1898">
                  <c:v>61</c:v>
                </c:pt>
                <c:pt idx="1899">
                  <c:v>62</c:v>
                </c:pt>
                <c:pt idx="1900">
                  <c:v>63</c:v>
                </c:pt>
                <c:pt idx="1901">
                  <c:v>64</c:v>
                </c:pt>
                <c:pt idx="1902">
                  <c:v>65</c:v>
                </c:pt>
                <c:pt idx="1903">
                  <c:v>66</c:v>
                </c:pt>
                <c:pt idx="1904">
                  <c:v>67</c:v>
                </c:pt>
                <c:pt idx="1905">
                  <c:v>68</c:v>
                </c:pt>
                <c:pt idx="1906">
                  <c:v>11</c:v>
                </c:pt>
                <c:pt idx="1907">
                  <c:v>12</c:v>
                </c:pt>
                <c:pt idx="1908">
                  <c:v>13</c:v>
                </c:pt>
                <c:pt idx="1909">
                  <c:v>14</c:v>
                </c:pt>
                <c:pt idx="1910">
                  <c:v>15</c:v>
                </c:pt>
                <c:pt idx="1911">
                  <c:v>16</c:v>
                </c:pt>
                <c:pt idx="1912">
                  <c:v>17</c:v>
                </c:pt>
                <c:pt idx="1913">
                  <c:v>18</c:v>
                </c:pt>
                <c:pt idx="1914">
                  <c:v>19</c:v>
                </c:pt>
                <c:pt idx="1915">
                  <c:v>20</c:v>
                </c:pt>
                <c:pt idx="1916">
                  <c:v>21</c:v>
                </c:pt>
                <c:pt idx="1917">
                  <c:v>22</c:v>
                </c:pt>
                <c:pt idx="1918">
                  <c:v>23</c:v>
                </c:pt>
                <c:pt idx="1919">
                  <c:v>24</c:v>
                </c:pt>
                <c:pt idx="1920">
                  <c:v>25</c:v>
                </c:pt>
                <c:pt idx="1921">
                  <c:v>26</c:v>
                </c:pt>
                <c:pt idx="1922">
                  <c:v>27</c:v>
                </c:pt>
                <c:pt idx="1923">
                  <c:v>28</c:v>
                </c:pt>
                <c:pt idx="1924">
                  <c:v>29</c:v>
                </c:pt>
                <c:pt idx="1925">
                  <c:v>30</c:v>
                </c:pt>
                <c:pt idx="1926">
                  <c:v>31</c:v>
                </c:pt>
                <c:pt idx="1927">
                  <c:v>32</c:v>
                </c:pt>
                <c:pt idx="1928">
                  <c:v>33</c:v>
                </c:pt>
                <c:pt idx="1929">
                  <c:v>34</c:v>
                </c:pt>
                <c:pt idx="1930">
                  <c:v>35</c:v>
                </c:pt>
                <c:pt idx="1931">
                  <c:v>36</c:v>
                </c:pt>
                <c:pt idx="1932">
                  <c:v>37</c:v>
                </c:pt>
                <c:pt idx="1933">
                  <c:v>38</c:v>
                </c:pt>
                <c:pt idx="1934">
                  <c:v>39</c:v>
                </c:pt>
                <c:pt idx="1935">
                  <c:v>40</c:v>
                </c:pt>
                <c:pt idx="1936">
                  <c:v>41</c:v>
                </c:pt>
                <c:pt idx="1937">
                  <c:v>42</c:v>
                </c:pt>
                <c:pt idx="1938">
                  <c:v>43</c:v>
                </c:pt>
                <c:pt idx="1939">
                  <c:v>44</c:v>
                </c:pt>
                <c:pt idx="1940">
                  <c:v>45</c:v>
                </c:pt>
                <c:pt idx="1941">
                  <c:v>46</c:v>
                </c:pt>
                <c:pt idx="1942">
                  <c:v>47</c:v>
                </c:pt>
                <c:pt idx="1943">
                  <c:v>48</c:v>
                </c:pt>
                <c:pt idx="1944">
                  <c:v>49</c:v>
                </c:pt>
                <c:pt idx="1945">
                  <c:v>50</c:v>
                </c:pt>
                <c:pt idx="1946">
                  <c:v>51</c:v>
                </c:pt>
                <c:pt idx="1947">
                  <c:v>52</c:v>
                </c:pt>
                <c:pt idx="1948">
                  <c:v>53</c:v>
                </c:pt>
                <c:pt idx="1949">
                  <c:v>54</c:v>
                </c:pt>
                <c:pt idx="1950">
                  <c:v>55</c:v>
                </c:pt>
                <c:pt idx="1951">
                  <c:v>56</c:v>
                </c:pt>
                <c:pt idx="1952">
                  <c:v>57</c:v>
                </c:pt>
                <c:pt idx="1953">
                  <c:v>58</c:v>
                </c:pt>
                <c:pt idx="1954">
                  <c:v>59</c:v>
                </c:pt>
                <c:pt idx="1955">
                  <c:v>60</c:v>
                </c:pt>
                <c:pt idx="1956">
                  <c:v>61</c:v>
                </c:pt>
                <c:pt idx="1957">
                  <c:v>62</c:v>
                </c:pt>
                <c:pt idx="1958">
                  <c:v>63</c:v>
                </c:pt>
                <c:pt idx="1959">
                  <c:v>65</c:v>
                </c:pt>
                <c:pt idx="1960">
                  <c:v>66</c:v>
                </c:pt>
                <c:pt idx="1961">
                  <c:v>73</c:v>
                </c:pt>
                <c:pt idx="1962">
                  <c:v>1</c:v>
                </c:pt>
                <c:pt idx="1963">
                  <c:v>10</c:v>
                </c:pt>
                <c:pt idx="1964">
                  <c:v>11</c:v>
                </c:pt>
                <c:pt idx="1965">
                  <c:v>12</c:v>
                </c:pt>
                <c:pt idx="1966">
                  <c:v>13</c:v>
                </c:pt>
                <c:pt idx="1967">
                  <c:v>14</c:v>
                </c:pt>
                <c:pt idx="1968">
                  <c:v>15</c:v>
                </c:pt>
                <c:pt idx="1969">
                  <c:v>16</c:v>
                </c:pt>
                <c:pt idx="1970">
                  <c:v>17</c:v>
                </c:pt>
                <c:pt idx="1971">
                  <c:v>18</c:v>
                </c:pt>
                <c:pt idx="1972">
                  <c:v>19</c:v>
                </c:pt>
                <c:pt idx="1973">
                  <c:v>20</c:v>
                </c:pt>
                <c:pt idx="1974">
                  <c:v>21</c:v>
                </c:pt>
                <c:pt idx="1975">
                  <c:v>22</c:v>
                </c:pt>
                <c:pt idx="1976">
                  <c:v>23</c:v>
                </c:pt>
                <c:pt idx="1977">
                  <c:v>24</c:v>
                </c:pt>
                <c:pt idx="1978">
                  <c:v>25</c:v>
                </c:pt>
                <c:pt idx="1979">
                  <c:v>26</c:v>
                </c:pt>
                <c:pt idx="1980">
                  <c:v>27</c:v>
                </c:pt>
                <c:pt idx="1981">
                  <c:v>28</c:v>
                </c:pt>
                <c:pt idx="1982">
                  <c:v>29</c:v>
                </c:pt>
                <c:pt idx="1983">
                  <c:v>30</c:v>
                </c:pt>
                <c:pt idx="1984">
                  <c:v>31</c:v>
                </c:pt>
                <c:pt idx="1985">
                  <c:v>32</c:v>
                </c:pt>
                <c:pt idx="1986">
                  <c:v>33</c:v>
                </c:pt>
                <c:pt idx="1987">
                  <c:v>34</c:v>
                </c:pt>
                <c:pt idx="1988">
                  <c:v>35</c:v>
                </c:pt>
                <c:pt idx="1989">
                  <c:v>36</c:v>
                </c:pt>
                <c:pt idx="1990">
                  <c:v>37</c:v>
                </c:pt>
                <c:pt idx="1991">
                  <c:v>38</c:v>
                </c:pt>
                <c:pt idx="1992">
                  <c:v>39</c:v>
                </c:pt>
                <c:pt idx="1993">
                  <c:v>40</c:v>
                </c:pt>
                <c:pt idx="1994">
                  <c:v>41</c:v>
                </c:pt>
                <c:pt idx="1995">
                  <c:v>42</c:v>
                </c:pt>
                <c:pt idx="1996">
                  <c:v>43</c:v>
                </c:pt>
                <c:pt idx="1997">
                  <c:v>44</c:v>
                </c:pt>
                <c:pt idx="1998">
                  <c:v>45</c:v>
                </c:pt>
                <c:pt idx="1999">
                  <c:v>46</c:v>
                </c:pt>
                <c:pt idx="2000">
                  <c:v>47</c:v>
                </c:pt>
                <c:pt idx="2001">
                  <c:v>48</c:v>
                </c:pt>
                <c:pt idx="2002">
                  <c:v>49</c:v>
                </c:pt>
                <c:pt idx="2003">
                  <c:v>50</c:v>
                </c:pt>
                <c:pt idx="2004">
                  <c:v>51</c:v>
                </c:pt>
                <c:pt idx="2005">
                  <c:v>52</c:v>
                </c:pt>
                <c:pt idx="2006">
                  <c:v>53</c:v>
                </c:pt>
                <c:pt idx="2007">
                  <c:v>54</c:v>
                </c:pt>
                <c:pt idx="2008">
                  <c:v>55</c:v>
                </c:pt>
                <c:pt idx="2009">
                  <c:v>56</c:v>
                </c:pt>
                <c:pt idx="2010">
                  <c:v>57</c:v>
                </c:pt>
                <c:pt idx="2011">
                  <c:v>58</c:v>
                </c:pt>
                <c:pt idx="2012">
                  <c:v>59</c:v>
                </c:pt>
                <c:pt idx="2013">
                  <c:v>60</c:v>
                </c:pt>
                <c:pt idx="2014">
                  <c:v>61</c:v>
                </c:pt>
                <c:pt idx="2015">
                  <c:v>62</c:v>
                </c:pt>
                <c:pt idx="2016">
                  <c:v>63</c:v>
                </c:pt>
                <c:pt idx="2017">
                  <c:v>66</c:v>
                </c:pt>
                <c:pt idx="2018">
                  <c:v>12</c:v>
                </c:pt>
                <c:pt idx="2019">
                  <c:v>13</c:v>
                </c:pt>
                <c:pt idx="2020">
                  <c:v>14</c:v>
                </c:pt>
                <c:pt idx="2021">
                  <c:v>15</c:v>
                </c:pt>
                <c:pt idx="2022">
                  <c:v>16</c:v>
                </c:pt>
                <c:pt idx="2023">
                  <c:v>17</c:v>
                </c:pt>
                <c:pt idx="2024">
                  <c:v>18</c:v>
                </c:pt>
                <c:pt idx="2025">
                  <c:v>19</c:v>
                </c:pt>
                <c:pt idx="2026">
                  <c:v>20</c:v>
                </c:pt>
                <c:pt idx="2027">
                  <c:v>21</c:v>
                </c:pt>
                <c:pt idx="2028">
                  <c:v>22</c:v>
                </c:pt>
                <c:pt idx="2029">
                  <c:v>23</c:v>
                </c:pt>
                <c:pt idx="2030">
                  <c:v>24</c:v>
                </c:pt>
                <c:pt idx="2031">
                  <c:v>25</c:v>
                </c:pt>
                <c:pt idx="2032">
                  <c:v>26</c:v>
                </c:pt>
                <c:pt idx="2033">
                  <c:v>27</c:v>
                </c:pt>
                <c:pt idx="2034">
                  <c:v>28</c:v>
                </c:pt>
                <c:pt idx="2035">
                  <c:v>29</c:v>
                </c:pt>
                <c:pt idx="2036">
                  <c:v>30</c:v>
                </c:pt>
                <c:pt idx="2037">
                  <c:v>31</c:v>
                </c:pt>
                <c:pt idx="2038">
                  <c:v>32</c:v>
                </c:pt>
                <c:pt idx="2039">
                  <c:v>33</c:v>
                </c:pt>
                <c:pt idx="2040">
                  <c:v>34</c:v>
                </c:pt>
                <c:pt idx="2041">
                  <c:v>35</c:v>
                </c:pt>
                <c:pt idx="2042">
                  <c:v>36</c:v>
                </c:pt>
                <c:pt idx="2043">
                  <c:v>37</c:v>
                </c:pt>
                <c:pt idx="2044">
                  <c:v>38</c:v>
                </c:pt>
                <c:pt idx="2045">
                  <c:v>39</c:v>
                </c:pt>
                <c:pt idx="2046">
                  <c:v>40</c:v>
                </c:pt>
                <c:pt idx="2047">
                  <c:v>41</c:v>
                </c:pt>
                <c:pt idx="2048">
                  <c:v>42</c:v>
                </c:pt>
                <c:pt idx="2049">
                  <c:v>43</c:v>
                </c:pt>
                <c:pt idx="2050">
                  <c:v>44</c:v>
                </c:pt>
                <c:pt idx="2051">
                  <c:v>45</c:v>
                </c:pt>
                <c:pt idx="2052">
                  <c:v>46</c:v>
                </c:pt>
                <c:pt idx="2053">
                  <c:v>47</c:v>
                </c:pt>
                <c:pt idx="2054">
                  <c:v>48</c:v>
                </c:pt>
                <c:pt idx="2055">
                  <c:v>49</c:v>
                </c:pt>
                <c:pt idx="2056">
                  <c:v>50</c:v>
                </c:pt>
                <c:pt idx="2057">
                  <c:v>51</c:v>
                </c:pt>
                <c:pt idx="2058">
                  <c:v>52</c:v>
                </c:pt>
                <c:pt idx="2059">
                  <c:v>53</c:v>
                </c:pt>
                <c:pt idx="2060">
                  <c:v>54</c:v>
                </c:pt>
                <c:pt idx="2061">
                  <c:v>55</c:v>
                </c:pt>
                <c:pt idx="2062">
                  <c:v>56</c:v>
                </c:pt>
                <c:pt idx="2063">
                  <c:v>57</c:v>
                </c:pt>
                <c:pt idx="2064">
                  <c:v>58</c:v>
                </c:pt>
                <c:pt idx="2065">
                  <c:v>59</c:v>
                </c:pt>
                <c:pt idx="2066">
                  <c:v>60</c:v>
                </c:pt>
                <c:pt idx="2067">
                  <c:v>61</c:v>
                </c:pt>
                <c:pt idx="2068">
                  <c:v>62</c:v>
                </c:pt>
                <c:pt idx="2069">
                  <c:v>63</c:v>
                </c:pt>
                <c:pt idx="2070">
                  <c:v>64</c:v>
                </c:pt>
                <c:pt idx="2071">
                  <c:v>65</c:v>
                </c:pt>
                <c:pt idx="2072">
                  <c:v>66</c:v>
                </c:pt>
                <c:pt idx="2073">
                  <c:v>11</c:v>
                </c:pt>
                <c:pt idx="2074">
                  <c:v>12</c:v>
                </c:pt>
                <c:pt idx="2075">
                  <c:v>13</c:v>
                </c:pt>
                <c:pt idx="2076">
                  <c:v>14</c:v>
                </c:pt>
                <c:pt idx="2077">
                  <c:v>15</c:v>
                </c:pt>
                <c:pt idx="2078">
                  <c:v>16</c:v>
                </c:pt>
                <c:pt idx="2079">
                  <c:v>17</c:v>
                </c:pt>
                <c:pt idx="2080">
                  <c:v>18</c:v>
                </c:pt>
                <c:pt idx="2081">
                  <c:v>19</c:v>
                </c:pt>
                <c:pt idx="2082">
                  <c:v>20</c:v>
                </c:pt>
                <c:pt idx="2083">
                  <c:v>21</c:v>
                </c:pt>
                <c:pt idx="2084">
                  <c:v>22</c:v>
                </c:pt>
                <c:pt idx="2085">
                  <c:v>23</c:v>
                </c:pt>
                <c:pt idx="2086">
                  <c:v>24</c:v>
                </c:pt>
                <c:pt idx="2087">
                  <c:v>25</c:v>
                </c:pt>
                <c:pt idx="2088">
                  <c:v>26</c:v>
                </c:pt>
                <c:pt idx="2089">
                  <c:v>27</c:v>
                </c:pt>
                <c:pt idx="2090">
                  <c:v>28</c:v>
                </c:pt>
                <c:pt idx="2091">
                  <c:v>29</c:v>
                </c:pt>
                <c:pt idx="2092">
                  <c:v>30</c:v>
                </c:pt>
                <c:pt idx="2093">
                  <c:v>31</c:v>
                </c:pt>
                <c:pt idx="2094">
                  <c:v>32</c:v>
                </c:pt>
                <c:pt idx="2095">
                  <c:v>33</c:v>
                </c:pt>
                <c:pt idx="2096">
                  <c:v>34</c:v>
                </c:pt>
                <c:pt idx="2097">
                  <c:v>35</c:v>
                </c:pt>
                <c:pt idx="2098">
                  <c:v>36</c:v>
                </c:pt>
                <c:pt idx="2099">
                  <c:v>37</c:v>
                </c:pt>
                <c:pt idx="2100">
                  <c:v>38</c:v>
                </c:pt>
                <c:pt idx="2101">
                  <c:v>39</c:v>
                </c:pt>
                <c:pt idx="2102">
                  <c:v>40</c:v>
                </c:pt>
                <c:pt idx="2103">
                  <c:v>41</c:v>
                </c:pt>
                <c:pt idx="2104">
                  <c:v>42</c:v>
                </c:pt>
                <c:pt idx="2105">
                  <c:v>43</c:v>
                </c:pt>
                <c:pt idx="2106">
                  <c:v>44</c:v>
                </c:pt>
                <c:pt idx="2107">
                  <c:v>45</c:v>
                </c:pt>
                <c:pt idx="2108">
                  <c:v>46</c:v>
                </c:pt>
                <c:pt idx="2109">
                  <c:v>47</c:v>
                </c:pt>
                <c:pt idx="2110">
                  <c:v>48</c:v>
                </c:pt>
                <c:pt idx="2111">
                  <c:v>49</c:v>
                </c:pt>
                <c:pt idx="2112">
                  <c:v>50</c:v>
                </c:pt>
                <c:pt idx="2113">
                  <c:v>51</c:v>
                </c:pt>
                <c:pt idx="2114">
                  <c:v>52</c:v>
                </c:pt>
                <c:pt idx="2115">
                  <c:v>53</c:v>
                </c:pt>
                <c:pt idx="2116">
                  <c:v>54</c:v>
                </c:pt>
                <c:pt idx="2117">
                  <c:v>55</c:v>
                </c:pt>
                <c:pt idx="2118">
                  <c:v>56</c:v>
                </c:pt>
                <c:pt idx="2119">
                  <c:v>57</c:v>
                </c:pt>
                <c:pt idx="2120">
                  <c:v>58</c:v>
                </c:pt>
                <c:pt idx="2121">
                  <c:v>59</c:v>
                </c:pt>
                <c:pt idx="2122">
                  <c:v>60</c:v>
                </c:pt>
                <c:pt idx="2123">
                  <c:v>61</c:v>
                </c:pt>
                <c:pt idx="2124">
                  <c:v>62</c:v>
                </c:pt>
                <c:pt idx="2125">
                  <c:v>63</c:v>
                </c:pt>
                <c:pt idx="2126">
                  <c:v>64</c:v>
                </c:pt>
                <c:pt idx="2127">
                  <c:v>65</c:v>
                </c:pt>
                <c:pt idx="2128">
                  <c:v>66</c:v>
                </c:pt>
                <c:pt idx="2129">
                  <c:v>68</c:v>
                </c:pt>
                <c:pt idx="2130">
                  <c:v>69</c:v>
                </c:pt>
                <c:pt idx="2131">
                  <c:v>10</c:v>
                </c:pt>
                <c:pt idx="2132">
                  <c:v>11</c:v>
                </c:pt>
                <c:pt idx="2133">
                  <c:v>12</c:v>
                </c:pt>
                <c:pt idx="2134">
                  <c:v>13</c:v>
                </c:pt>
                <c:pt idx="2135">
                  <c:v>14</c:v>
                </c:pt>
                <c:pt idx="2136">
                  <c:v>15</c:v>
                </c:pt>
                <c:pt idx="2137">
                  <c:v>16</c:v>
                </c:pt>
                <c:pt idx="2138">
                  <c:v>17</c:v>
                </c:pt>
                <c:pt idx="2139">
                  <c:v>18</c:v>
                </c:pt>
                <c:pt idx="2140">
                  <c:v>19</c:v>
                </c:pt>
                <c:pt idx="2141">
                  <c:v>20</c:v>
                </c:pt>
                <c:pt idx="2142">
                  <c:v>21</c:v>
                </c:pt>
                <c:pt idx="2143">
                  <c:v>22</c:v>
                </c:pt>
                <c:pt idx="2144">
                  <c:v>23</c:v>
                </c:pt>
                <c:pt idx="2145">
                  <c:v>24</c:v>
                </c:pt>
                <c:pt idx="2146">
                  <c:v>25</c:v>
                </c:pt>
                <c:pt idx="2147">
                  <c:v>26</c:v>
                </c:pt>
                <c:pt idx="2148">
                  <c:v>27</c:v>
                </c:pt>
                <c:pt idx="2149">
                  <c:v>28</c:v>
                </c:pt>
                <c:pt idx="2150">
                  <c:v>29</c:v>
                </c:pt>
                <c:pt idx="2151">
                  <c:v>30</c:v>
                </c:pt>
                <c:pt idx="2152">
                  <c:v>31</c:v>
                </c:pt>
                <c:pt idx="2153">
                  <c:v>32</c:v>
                </c:pt>
                <c:pt idx="2154">
                  <c:v>33</c:v>
                </c:pt>
                <c:pt idx="2155">
                  <c:v>34</c:v>
                </c:pt>
                <c:pt idx="2156">
                  <c:v>35</c:v>
                </c:pt>
                <c:pt idx="2157">
                  <c:v>36</c:v>
                </c:pt>
                <c:pt idx="2158">
                  <c:v>37</c:v>
                </c:pt>
                <c:pt idx="2159">
                  <c:v>38</c:v>
                </c:pt>
                <c:pt idx="2160">
                  <c:v>39</c:v>
                </c:pt>
                <c:pt idx="2161">
                  <c:v>40</c:v>
                </c:pt>
                <c:pt idx="2162">
                  <c:v>41</c:v>
                </c:pt>
                <c:pt idx="2163">
                  <c:v>42</c:v>
                </c:pt>
                <c:pt idx="2164">
                  <c:v>43</c:v>
                </c:pt>
                <c:pt idx="2165">
                  <c:v>44</c:v>
                </c:pt>
                <c:pt idx="2166">
                  <c:v>45</c:v>
                </c:pt>
                <c:pt idx="2167">
                  <c:v>46</c:v>
                </c:pt>
                <c:pt idx="2168">
                  <c:v>47</c:v>
                </c:pt>
                <c:pt idx="2169">
                  <c:v>48</c:v>
                </c:pt>
                <c:pt idx="2170">
                  <c:v>49</c:v>
                </c:pt>
                <c:pt idx="2171">
                  <c:v>50</c:v>
                </c:pt>
                <c:pt idx="2172">
                  <c:v>51</c:v>
                </c:pt>
                <c:pt idx="2173">
                  <c:v>52</c:v>
                </c:pt>
                <c:pt idx="2174">
                  <c:v>53</c:v>
                </c:pt>
                <c:pt idx="2175">
                  <c:v>54</c:v>
                </c:pt>
                <c:pt idx="2176">
                  <c:v>55</c:v>
                </c:pt>
                <c:pt idx="2177">
                  <c:v>56</c:v>
                </c:pt>
                <c:pt idx="2178">
                  <c:v>57</c:v>
                </c:pt>
                <c:pt idx="2179">
                  <c:v>58</c:v>
                </c:pt>
                <c:pt idx="2180">
                  <c:v>59</c:v>
                </c:pt>
                <c:pt idx="2181">
                  <c:v>60</c:v>
                </c:pt>
                <c:pt idx="2182">
                  <c:v>61</c:v>
                </c:pt>
                <c:pt idx="2183">
                  <c:v>62</c:v>
                </c:pt>
                <c:pt idx="2184">
                  <c:v>63</c:v>
                </c:pt>
                <c:pt idx="2185">
                  <c:v>64</c:v>
                </c:pt>
                <c:pt idx="2186">
                  <c:v>65</c:v>
                </c:pt>
                <c:pt idx="2187">
                  <c:v>67</c:v>
                </c:pt>
                <c:pt idx="2188">
                  <c:v>71</c:v>
                </c:pt>
                <c:pt idx="2189">
                  <c:v>12</c:v>
                </c:pt>
                <c:pt idx="2190">
                  <c:v>14</c:v>
                </c:pt>
                <c:pt idx="2191">
                  <c:v>15</c:v>
                </c:pt>
                <c:pt idx="2192">
                  <c:v>16</c:v>
                </c:pt>
                <c:pt idx="2193">
                  <c:v>17</c:v>
                </c:pt>
                <c:pt idx="2194">
                  <c:v>18</c:v>
                </c:pt>
                <c:pt idx="2195">
                  <c:v>19</c:v>
                </c:pt>
                <c:pt idx="2196">
                  <c:v>20</c:v>
                </c:pt>
                <c:pt idx="2197">
                  <c:v>21</c:v>
                </c:pt>
                <c:pt idx="2198">
                  <c:v>22</c:v>
                </c:pt>
                <c:pt idx="2199">
                  <c:v>23</c:v>
                </c:pt>
                <c:pt idx="2200">
                  <c:v>24</c:v>
                </c:pt>
                <c:pt idx="2201">
                  <c:v>25</c:v>
                </c:pt>
                <c:pt idx="2202">
                  <c:v>26</c:v>
                </c:pt>
                <c:pt idx="2203">
                  <c:v>27</c:v>
                </c:pt>
                <c:pt idx="2204">
                  <c:v>28</c:v>
                </c:pt>
                <c:pt idx="2205">
                  <c:v>29</c:v>
                </c:pt>
                <c:pt idx="2206">
                  <c:v>30</c:v>
                </c:pt>
                <c:pt idx="2207">
                  <c:v>31</c:v>
                </c:pt>
                <c:pt idx="2208">
                  <c:v>32</c:v>
                </c:pt>
                <c:pt idx="2209">
                  <c:v>33</c:v>
                </c:pt>
                <c:pt idx="2210">
                  <c:v>34</c:v>
                </c:pt>
                <c:pt idx="2211">
                  <c:v>35</c:v>
                </c:pt>
                <c:pt idx="2212">
                  <c:v>36</c:v>
                </c:pt>
                <c:pt idx="2213">
                  <c:v>37</c:v>
                </c:pt>
                <c:pt idx="2214">
                  <c:v>38</c:v>
                </c:pt>
                <c:pt idx="2215">
                  <c:v>39</c:v>
                </c:pt>
                <c:pt idx="2216">
                  <c:v>40</c:v>
                </c:pt>
                <c:pt idx="2217">
                  <c:v>41</c:v>
                </c:pt>
                <c:pt idx="2218">
                  <c:v>42</c:v>
                </c:pt>
                <c:pt idx="2219">
                  <c:v>43</c:v>
                </c:pt>
                <c:pt idx="2220">
                  <c:v>44</c:v>
                </c:pt>
                <c:pt idx="2221">
                  <c:v>45</c:v>
                </c:pt>
                <c:pt idx="2222">
                  <c:v>46</c:v>
                </c:pt>
                <c:pt idx="2223">
                  <c:v>47</c:v>
                </c:pt>
                <c:pt idx="2224">
                  <c:v>48</c:v>
                </c:pt>
                <c:pt idx="2225">
                  <c:v>49</c:v>
                </c:pt>
                <c:pt idx="2226">
                  <c:v>50</c:v>
                </c:pt>
                <c:pt idx="2227">
                  <c:v>51</c:v>
                </c:pt>
                <c:pt idx="2228">
                  <c:v>52</c:v>
                </c:pt>
                <c:pt idx="2229">
                  <c:v>53</c:v>
                </c:pt>
                <c:pt idx="2230">
                  <c:v>54</c:v>
                </c:pt>
                <c:pt idx="2231">
                  <c:v>55</c:v>
                </c:pt>
                <c:pt idx="2232">
                  <c:v>56</c:v>
                </c:pt>
                <c:pt idx="2233">
                  <c:v>57</c:v>
                </c:pt>
                <c:pt idx="2234">
                  <c:v>58</c:v>
                </c:pt>
                <c:pt idx="2235">
                  <c:v>59</c:v>
                </c:pt>
                <c:pt idx="2236">
                  <c:v>60</c:v>
                </c:pt>
                <c:pt idx="2237">
                  <c:v>61</c:v>
                </c:pt>
                <c:pt idx="2238">
                  <c:v>62</c:v>
                </c:pt>
                <c:pt idx="2239">
                  <c:v>64</c:v>
                </c:pt>
                <c:pt idx="2240">
                  <c:v>65</c:v>
                </c:pt>
                <c:pt idx="2241">
                  <c:v>66</c:v>
                </c:pt>
                <c:pt idx="2242">
                  <c:v>67</c:v>
                </c:pt>
                <c:pt idx="2243">
                  <c:v>5</c:v>
                </c:pt>
                <c:pt idx="2244">
                  <c:v>9</c:v>
                </c:pt>
                <c:pt idx="2245">
                  <c:v>12</c:v>
                </c:pt>
                <c:pt idx="2246">
                  <c:v>13</c:v>
                </c:pt>
                <c:pt idx="2247">
                  <c:v>14</c:v>
                </c:pt>
                <c:pt idx="2248">
                  <c:v>15</c:v>
                </c:pt>
                <c:pt idx="2249">
                  <c:v>16</c:v>
                </c:pt>
                <c:pt idx="2250">
                  <c:v>17</c:v>
                </c:pt>
                <c:pt idx="2251">
                  <c:v>18</c:v>
                </c:pt>
                <c:pt idx="2252">
                  <c:v>19</c:v>
                </c:pt>
                <c:pt idx="2253">
                  <c:v>20</c:v>
                </c:pt>
                <c:pt idx="2254">
                  <c:v>21</c:v>
                </c:pt>
                <c:pt idx="2255">
                  <c:v>22</c:v>
                </c:pt>
                <c:pt idx="2256">
                  <c:v>23</c:v>
                </c:pt>
                <c:pt idx="2257">
                  <c:v>24</c:v>
                </c:pt>
                <c:pt idx="2258">
                  <c:v>25</c:v>
                </c:pt>
                <c:pt idx="2259">
                  <c:v>26</c:v>
                </c:pt>
                <c:pt idx="2260">
                  <c:v>27</c:v>
                </c:pt>
                <c:pt idx="2261">
                  <c:v>28</c:v>
                </c:pt>
                <c:pt idx="2262">
                  <c:v>29</c:v>
                </c:pt>
                <c:pt idx="2263">
                  <c:v>30</c:v>
                </c:pt>
                <c:pt idx="2264">
                  <c:v>31</c:v>
                </c:pt>
                <c:pt idx="2265">
                  <c:v>32</c:v>
                </c:pt>
                <c:pt idx="2266">
                  <c:v>33</c:v>
                </c:pt>
                <c:pt idx="2267">
                  <c:v>34</c:v>
                </c:pt>
                <c:pt idx="2268">
                  <c:v>35</c:v>
                </c:pt>
                <c:pt idx="2269">
                  <c:v>36</c:v>
                </c:pt>
                <c:pt idx="2270">
                  <c:v>37</c:v>
                </c:pt>
                <c:pt idx="2271">
                  <c:v>38</c:v>
                </c:pt>
                <c:pt idx="2272">
                  <c:v>39</c:v>
                </c:pt>
                <c:pt idx="2273">
                  <c:v>40</c:v>
                </c:pt>
                <c:pt idx="2274">
                  <c:v>41</c:v>
                </c:pt>
                <c:pt idx="2275">
                  <c:v>42</c:v>
                </c:pt>
                <c:pt idx="2276">
                  <c:v>43</c:v>
                </c:pt>
                <c:pt idx="2277">
                  <c:v>44</c:v>
                </c:pt>
                <c:pt idx="2278">
                  <c:v>45</c:v>
                </c:pt>
                <c:pt idx="2279">
                  <c:v>46</c:v>
                </c:pt>
                <c:pt idx="2280">
                  <c:v>47</c:v>
                </c:pt>
                <c:pt idx="2281">
                  <c:v>48</c:v>
                </c:pt>
                <c:pt idx="2282">
                  <c:v>49</c:v>
                </c:pt>
                <c:pt idx="2283">
                  <c:v>50</c:v>
                </c:pt>
                <c:pt idx="2284">
                  <c:v>51</c:v>
                </c:pt>
                <c:pt idx="2285">
                  <c:v>52</c:v>
                </c:pt>
                <c:pt idx="2286">
                  <c:v>53</c:v>
                </c:pt>
                <c:pt idx="2287">
                  <c:v>54</c:v>
                </c:pt>
                <c:pt idx="2288">
                  <c:v>55</c:v>
                </c:pt>
                <c:pt idx="2289">
                  <c:v>56</c:v>
                </c:pt>
                <c:pt idx="2290">
                  <c:v>57</c:v>
                </c:pt>
                <c:pt idx="2291">
                  <c:v>58</c:v>
                </c:pt>
                <c:pt idx="2292">
                  <c:v>59</c:v>
                </c:pt>
                <c:pt idx="2293">
                  <c:v>60</c:v>
                </c:pt>
                <c:pt idx="2294">
                  <c:v>61</c:v>
                </c:pt>
                <c:pt idx="2295">
                  <c:v>62</c:v>
                </c:pt>
                <c:pt idx="2296">
                  <c:v>63</c:v>
                </c:pt>
                <c:pt idx="2297">
                  <c:v>64</c:v>
                </c:pt>
                <c:pt idx="2298">
                  <c:v>65</c:v>
                </c:pt>
                <c:pt idx="2299">
                  <c:v>66</c:v>
                </c:pt>
                <c:pt idx="2300">
                  <c:v>67</c:v>
                </c:pt>
                <c:pt idx="2301">
                  <c:v>12</c:v>
                </c:pt>
                <c:pt idx="2302">
                  <c:v>13</c:v>
                </c:pt>
                <c:pt idx="2303">
                  <c:v>14</c:v>
                </c:pt>
                <c:pt idx="2304">
                  <c:v>15</c:v>
                </c:pt>
                <c:pt idx="2305">
                  <c:v>16</c:v>
                </c:pt>
                <c:pt idx="2306">
                  <c:v>17</c:v>
                </c:pt>
                <c:pt idx="2307">
                  <c:v>18</c:v>
                </c:pt>
                <c:pt idx="2308">
                  <c:v>19</c:v>
                </c:pt>
                <c:pt idx="2309">
                  <c:v>20</c:v>
                </c:pt>
                <c:pt idx="2310">
                  <c:v>21</c:v>
                </c:pt>
                <c:pt idx="2311">
                  <c:v>22</c:v>
                </c:pt>
                <c:pt idx="2312">
                  <c:v>23</c:v>
                </c:pt>
                <c:pt idx="2313">
                  <c:v>24</c:v>
                </c:pt>
                <c:pt idx="2314">
                  <c:v>25</c:v>
                </c:pt>
                <c:pt idx="2315">
                  <c:v>26</c:v>
                </c:pt>
                <c:pt idx="2316">
                  <c:v>27</c:v>
                </c:pt>
                <c:pt idx="2317">
                  <c:v>28</c:v>
                </c:pt>
                <c:pt idx="2318">
                  <c:v>29</c:v>
                </c:pt>
                <c:pt idx="2319">
                  <c:v>30</c:v>
                </c:pt>
                <c:pt idx="2320">
                  <c:v>31</c:v>
                </c:pt>
                <c:pt idx="2321">
                  <c:v>32</c:v>
                </c:pt>
                <c:pt idx="2322">
                  <c:v>33</c:v>
                </c:pt>
                <c:pt idx="2323">
                  <c:v>34</c:v>
                </c:pt>
                <c:pt idx="2324">
                  <c:v>35</c:v>
                </c:pt>
                <c:pt idx="2325">
                  <c:v>36</c:v>
                </c:pt>
                <c:pt idx="2326">
                  <c:v>37</c:v>
                </c:pt>
                <c:pt idx="2327">
                  <c:v>38</c:v>
                </c:pt>
                <c:pt idx="2328">
                  <c:v>39</c:v>
                </c:pt>
                <c:pt idx="2329">
                  <c:v>40</c:v>
                </c:pt>
                <c:pt idx="2330">
                  <c:v>41</c:v>
                </c:pt>
                <c:pt idx="2331">
                  <c:v>42</c:v>
                </c:pt>
                <c:pt idx="2332">
                  <c:v>43</c:v>
                </c:pt>
                <c:pt idx="2333">
                  <c:v>44</c:v>
                </c:pt>
                <c:pt idx="2334">
                  <c:v>45</c:v>
                </c:pt>
                <c:pt idx="2335">
                  <c:v>46</c:v>
                </c:pt>
                <c:pt idx="2336">
                  <c:v>47</c:v>
                </c:pt>
                <c:pt idx="2337">
                  <c:v>48</c:v>
                </c:pt>
                <c:pt idx="2338">
                  <c:v>49</c:v>
                </c:pt>
                <c:pt idx="2339">
                  <c:v>50</c:v>
                </c:pt>
                <c:pt idx="2340">
                  <c:v>51</c:v>
                </c:pt>
                <c:pt idx="2341">
                  <c:v>52</c:v>
                </c:pt>
                <c:pt idx="2342">
                  <c:v>53</c:v>
                </c:pt>
                <c:pt idx="2343">
                  <c:v>54</c:v>
                </c:pt>
                <c:pt idx="2344">
                  <c:v>55</c:v>
                </c:pt>
                <c:pt idx="2345">
                  <c:v>56</c:v>
                </c:pt>
                <c:pt idx="2346">
                  <c:v>57</c:v>
                </c:pt>
                <c:pt idx="2347">
                  <c:v>58</c:v>
                </c:pt>
                <c:pt idx="2348">
                  <c:v>59</c:v>
                </c:pt>
                <c:pt idx="2349">
                  <c:v>60</c:v>
                </c:pt>
                <c:pt idx="2350">
                  <c:v>61</c:v>
                </c:pt>
                <c:pt idx="2351">
                  <c:v>62</c:v>
                </c:pt>
                <c:pt idx="2352">
                  <c:v>63</c:v>
                </c:pt>
                <c:pt idx="2353">
                  <c:v>64</c:v>
                </c:pt>
                <c:pt idx="2354">
                  <c:v>65</c:v>
                </c:pt>
                <c:pt idx="2355">
                  <c:v>66</c:v>
                </c:pt>
                <c:pt idx="2356">
                  <c:v>72</c:v>
                </c:pt>
                <c:pt idx="2357">
                  <c:v>12</c:v>
                </c:pt>
                <c:pt idx="2358">
                  <c:v>13</c:v>
                </c:pt>
                <c:pt idx="2359">
                  <c:v>14</c:v>
                </c:pt>
                <c:pt idx="2360">
                  <c:v>15</c:v>
                </c:pt>
                <c:pt idx="2361">
                  <c:v>16</c:v>
                </c:pt>
                <c:pt idx="2362">
                  <c:v>17</c:v>
                </c:pt>
                <c:pt idx="2363">
                  <c:v>18</c:v>
                </c:pt>
                <c:pt idx="2364">
                  <c:v>19</c:v>
                </c:pt>
                <c:pt idx="2365">
                  <c:v>20</c:v>
                </c:pt>
                <c:pt idx="2366">
                  <c:v>21</c:v>
                </c:pt>
                <c:pt idx="2367">
                  <c:v>22</c:v>
                </c:pt>
                <c:pt idx="2368">
                  <c:v>23</c:v>
                </c:pt>
                <c:pt idx="2369">
                  <c:v>24</c:v>
                </c:pt>
                <c:pt idx="2370">
                  <c:v>25</c:v>
                </c:pt>
                <c:pt idx="2371">
                  <c:v>26</c:v>
                </c:pt>
                <c:pt idx="2372">
                  <c:v>27</c:v>
                </c:pt>
                <c:pt idx="2373">
                  <c:v>28</c:v>
                </c:pt>
                <c:pt idx="2374">
                  <c:v>29</c:v>
                </c:pt>
                <c:pt idx="2375">
                  <c:v>30</c:v>
                </c:pt>
                <c:pt idx="2376">
                  <c:v>31</c:v>
                </c:pt>
                <c:pt idx="2377">
                  <c:v>32</c:v>
                </c:pt>
                <c:pt idx="2378">
                  <c:v>33</c:v>
                </c:pt>
                <c:pt idx="2379">
                  <c:v>34</c:v>
                </c:pt>
                <c:pt idx="2380">
                  <c:v>35</c:v>
                </c:pt>
                <c:pt idx="2381">
                  <c:v>36</c:v>
                </c:pt>
                <c:pt idx="2382">
                  <c:v>37</c:v>
                </c:pt>
                <c:pt idx="2383">
                  <c:v>38</c:v>
                </c:pt>
                <c:pt idx="2384">
                  <c:v>39</c:v>
                </c:pt>
                <c:pt idx="2385">
                  <c:v>40</c:v>
                </c:pt>
                <c:pt idx="2386">
                  <c:v>41</c:v>
                </c:pt>
                <c:pt idx="2387">
                  <c:v>42</c:v>
                </c:pt>
                <c:pt idx="2388">
                  <c:v>43</c:v>
                </c:pt>
                <c:pt idx="2389">
                  <c:v>44</c:v>
                </c:pt>
                <c:pt idx="2390">
                  <c:v>45</c:v>
                </c:pt>
                <c:pt idx="2391">
                  <c:v>46</c:v>
                </c:pt>
                <c:pt idx="2392">
                  <c:v>47</c:v>
                </c:pt>
                <c:pt idx="2393">
                  <c:v>48</c:v>
                </c:pt>
                <c:pt idx="2394">
                  <c:v>49</c:v>
                </c:pt>
                <c:pt idx="2395">
                  <c:v>50</c:v>
                </c:pt>
                <c:pt idx="2396">
                  <c:v>51</c:v>
                </c:pt>
                <c:pt idx="2397">
                  <c:v>52</c:v>
                </c:pt>
                <c:pt idx="2398">
                  <c:v>53</c:v>
                </c:pt>
                <c:pt idx="2399">
                  <c:v>54</c:v>
                </c:pt>
                <c:pt idx="2400">
                  <c:v>55</c:v>
                </c:pt>
                <c:pt idx="2401">
                  <c:v>56</c:v>
                </c:pt>
                <c:pt idx="2402">
                  <c:v>57</c:v>
                </c:pt>
                <c:pt idx="2403">
                  <c:v>58</c:v>
                </c:pt>
                <c:pt idx="2404">
                  <c:v>59</c:v>
                </c:pt>
                <c:pt idx="2405">
                  <c:v>60</c:v>
                </c:pt>
                <c:pt idx="2406">
                  <c:v>61</c:v>
                </c:pt>
                <c:pt idx="2407">
                  <c:v>62</c:v>
                </c:pt>
                <c:pt idx="2408">
                  <c:v>63</c:v>
                </c:pt>
                <c:pt idx="2409">
                  <c:v>64</c:v>
                </c:pt>
                <c:pt idx="2410">
                  <c:v>65</c:v>
                </c:pt>
                <c:pt idx="2411">
                  <c:v>66</c:v>
                </c:pt>
                <c:pt idx="2412">
                  <c:v>73</c:v>
                </c:pt>
                <c:pt idx="2413">
                  <c:v>12</c:v>
                </c:pt>
                <c:pt idx="2414">
                  <c:v>13</c:v>
                </c:pt>
                <c:pt idx="2415">
                  <c:v>14</c:v>
                </c:pt>
                <c:pt idx="2416">
                  <c:v>15</c:v>
                </c:pt>
                <c:pt idx="2417">
                  <c:v>16</c:v>
                </c:pt>
                <c:pt idx="2418">
                  <c:v>17</c:v>
                </c:pt>
                <c:pt idx="2419">
                  <c:v>18</c:v>
                </c:pt>
                <c:pt idx="2420">
                  <c:v>19</c:v>
                </c:pt>
                <c:pt idx="2421">
                  <c:v>20</c:v>
                </c:pt>
                <c:pt idx="2422">
                  <c:v>21</c:v>
                </c:pt>
                <c:pt idx="2423">
                  <c:v>22</c:v>
                </c:pt>
                <c:pt idx="2424">
                  <c:v>23</c:v>
                </c:pt>
                <c:pt idx="2425">
                  <c:v>24</c:v>
                </c:pt>
                <c:pt idx="2426">
                  <c:v>25</c:v>
                </c:pt>
                <c:pt idx="2427">
                  <c:v>26</c:v>
                </c:pt>
                <c:pt idx="2428">
                  <c:v>27</c:v>
                </c:pt>
                <c:pt idx="2429">
                  <c:v>28</c:v>
                </c:pt>
                <c:pt idx="2430">
                  <c:v>29</c:v>
                </c:pt>
                <c:pt idx="2431">
                  <c:v>30</c:v>
                </c:pt>
                <c:pt idx="2432">
                  <c:v>31</c:v>
                </c:pt>
                <c:pt idx="2433">
                  <c:v>32</c:v>
                </c:pt>
                <c:pt idx="2434">
                  <c:v>33</c:v>
                </c:pt>
                <c:pt idx="2435">
                  <c:v>34</c:v>
                </c:pt>
                <c:pt idx="2436">
                  <c:v>35</c:v>
                </c:pt>
                <c:pt idx="2437">
                  <c:v>36</c:v>
                </c:pt>
                <c:pt idx="2438">
                  <c:v>37</c:v>
                </c:pt>
                <c:pt idx="2439">
                  <c:v>38</c:v>
                </c:pt>
                <c:pt idx="2440">
                  <c:v>39</c:v>
                </c:pt>
                <c:pt idx="2441">
                  <c:v>40</c:v>
                </c:pt>
                <c:pt idx="2442">
                  <c:v>41</c:v>
                </c:pt>
                <c:pt idx="2443">
                  <c:v>42</c:v>
                </c:pt>
                <c:pt idx="2444">
                  <c:v>43</c:v>
                </c:pt>
                <c:pt idx="2445">
                  <c:v>44</c:v>
                </c:pt>
                <c:pt idx="2446">
                  <c:v>45</c:v>
                </c:pt>
                <c:pt idx="2447">
                  <c:v>46</c:v>
                </c:pt>
                <c:pt idx="2448">
                  <c:v>47</c:v>
                </c:pt>
                <c:pt idx="2449">
                  <c:v>48</c:v>
                </c:pt>
                <c:pt idx="2450">
                  <c:v>49</c:v>
                </c:pt>
                <c:pt idx="2451">
                  <c:v>50</c:v>
                </c:pt>
                <c:pt idx="2452">
                  <c:v>51</c:v>
                </c:pt>
                <c:pt idx="2453">
                  <c:v>52</c:v>
                </c:pt>
                <c:pt idx="2454">
                  <c:v>53</c:v>
                </c:pt>
                <c:pt idx="2455">
                  <c:v>54</c:v>
                </c:pt>
                <c:pt idx="2456">
                  <c:v>55</c:v>
                </c:pt>
                <c:pt idx="2457">
                  <c:v>56</c:v>
                </c:pt>
                <c:pt idx="2458">
                  <c:v>57</c:v>
                </c:pt>
                <c:pt idx="2459">
                  <c:v>58</c:v>
                </c:pt>
                <c:pt idx="2460">
                  <c:v>59</c:v>
                </c:pt>
                <c:pt idx="2461">
                  <c:v>60</c:v>
                </c:pt>
                <c:pt idx="2462">
                  <c:v>61</c:v>
                </c:pt>
                <c:pt idx="2463">
                  <c:v>62</c:v>
                </c:pt>
                <c:pt idx="2464">
                  <c:v>63</c:v>
                </c:pt>
                <c:pt idx="2465">
                  <c:v>64</c:v>
                </c:pt>
                <c:pt idx="2466">
                  <c:v>66</c:v>
                </c:pt>
                <c:pt idx="2467">
                  <c:v>67</c:v>
                </c:pt>
                <c:pt idx="2468">
                  <c:v>10</c:v>
                </c:pt>
                <c:pt idx="2469">
                  <c:v>12</c:v>
                </c:pt>
                <c:pt idx="2470">
                  <c:v>13</c:v>
                </c:pt>
                <c:pt idx="2471">
                  <c:v>14</c:v>
                </c:pt>
                <c:pt idx="2472">
                  <c:v>15</c:v>
                </c:pt>
                <c:pt idx="2473">
                  <c:v>16</c:v>
                </c:pt>
                <c:pt idx="2474">
                  <c:v>17</c:v>
                </c:pt>
                <c:pt idx="2475">
                  <c:v>18</c:v>
                </c:pt>
                <c:pt idx="2476">
                  <c:v>19</c:v>
                </c:pt>
                <c:pt idx="2477">
                  <c:v>20</c:v>
                </c:pt>
                <c:pt idx="2478">
                  <c:v>21</c:v>
                </c:pt>
                <c:pt idx="2479">
                  <c:v>22</c:v>
                </c:pt>
                <c:pt idx="2480">
                  <c:v>23</c:v>
                </c:pt>
                <c:pt idx="2481">
                  <c:v>24</c:v>
                </c:pt>
                <c:pt idx="2482">
                  <c:v>25</c:v>
                </c:pt>
                <c:pt idx="2483">
                  <c:v>26</c:v>
                </c:pt>
                <c:pt idx="2484">
                  <c:v>27</c:v>
                </c:pt>
                <c:pt idx="2485">
                  <c:v>28</c:v>
                </c:pt>
                <c:pt idx="2486">
                  <c:v>29</c:v>
                </c:pt>
                <c:pt idx="2487">
                  <c:v>30</c:v>
                </c:pt>
                <c:pt idx="2488">
                  <c:v>31</c:v>
                </c:pt>
                <c:pt idx="2489">
                  <c:v>32</c:v>
                </c:pt>
                <c:pt idx="2490">
                  <c:v>33</c:v>
                </c:pt>
                <c:pt idx="2491">
                  <c:v>34</c:v>
                </c:pt>
                <c:pt idx="2492">
                  <c:v>35</c:v>
                </c:pt>
                <c:pt idx="2493">
                  <c:v>36</c:v>
                </c:pt>
                <c:pt idx="2494">
                  <c:v>37</c:v>
                </c:pt>
                <c:pt idx="2495">
                  <c:v>38</c:v>
                </c:pt>
                <c:pt idx="2496">
                  <c:v>39</c:v>
                </c:pt>
                <c:pt idx="2497">
                  <c:v>40</c:v>
                </c:pt>
                <c:pt idx="2498">
                  <c:v>41</c:v>
                </c:pt>
                <c:pt idx="2499">
                  <c:v>42</c:v>
                </c:pt>
                <c:pt idx="2500">
                  <c:v>43</c:v>
                </c:pt>
                <c:pt idx="2501">
                  <c:v>44</c:v>
                </c:pt>
                <c:pt idx="2502">
                  <c:v>45</c:v>
                </c:pt>
                <c:pt idx="2503">
                  <c:v>46</c:v>
                </c:pt>
                <c:pt idx="2504">
                  <c:v>47</c:v>
                </c:pt>
                <c:pt idx="2505">
                  <c:v>48</c:v>
                </c:pt>
                <c:pt idx="2506">
                  <c:v>49</c:v>
                </c:pt>
                <c:pt idx="2507">
                  <c:v>50</c:v>
                </c:pt>
                <c:pt idx="2508">
                  <c:v>51</c:v>
                </c:pt>
                <c:pt idx="2509">
                  <c:v>52</c:v>
                </c:pt>
                <c:pt idx="2510">
                  <c:v>53</c:v>
                </c:pt>
                <c:pt idx="2511">
                  <c:v>54</c:v>
                </c:pt>
                <c:pt idx="2512">
                  <c:v>55</c:v>
                </c:pt>
                <c:pt idx="2513">
                  <c:v>56</c:v>
                </c:pt>
                <c:pt idx="2514">
                  <c:v>57</c:v>
                </c:pt>
                <c:pt idx="2515">
                  <c:v>58</c:v>
                </c:pt>
                <c:pt idx="2516">
                  <c:v>59</c:v>
                </c:pt>
                <c:pt idx="2517">
                  <c:v>60</c:v>
                </c:pt>
                <c:pt idx="2518">
                  <c:v>61</c:v>
                </c:pt>
                <c:pt idx="2519">
                  <c:v>62</c:v>
                </c:pt>
                <c:pt idx="2520">
                  <c:v>63</c:v>
                </c:pt>
                <c:pt idx="2521">
                  <c:v>64</c:v>
                </c:pt>
                <c:pt idx="2522">
                  <c:v>66</c:v>
                </c:pt>
                <c:pt idx="2523">
                  <c:v>68</c:v>
                </c:pt>
                <c:pt idx="2524">
                  <c:v>69</c:v>
                </c:pt>
                <c:pt idx="2525">
                  <c:v>12</c:v>
                </c:pt>
                <c:pt idx="2526">
                  <c:v>13</c:v>
                </c:pt>
                <c:pt idx="2527">
                  <c:v>15</c:v>
                </c:pt>
                <c:pt idx="2528">
                  <c:v>16</c:v>
                </c:pt>
                <c:pt idx="2529">
                  <c:v>17</c:v>
                </c:pt>
                <c:pt idx="2530">
                  <c:v>18</c:v>
                </c:pt>
                <c:pt idx="2531">
                  <c:v>19</c:v>
                </c:pt>
                <c:pt idx="2532">
                  <c:v>20</c:v>
                </c:pt>
                <c:pt idx="2533">
                  <c:v>21</c:v>
                </c:pt>
                <c:pt idx="2534">
                  <c:v>22</c:v>
                </c:pt>
                <c:pt idx="2535">
                  <c:v>23</c:v>
                </c:pt>
                <c:pt idx="2536">
                  <c:v>24</c:v>
                </c:pt>
                <c:pt idx="2537">
                  <c:v>25</c:v>
                </c:pt>
                <c:pt idx="2538">
                  <c:v>26</c:v>
                </c:pt>
                <c:pt idx="2539">
                  <c:v>27</c:v>
                </c:pt>
                <c:pt idx="2540">
                  <c:v>28</c:v>
                </c:pt>
                <c:pt idx="2541">
                  <c:v>29</c:v>
                </c:pt>
                <c:pt idx="2542">
                  <c:v>30</c:v>
                </c:pt>
                <c:pt idx="2543">
                  <c:v>31</c:v>
                </c:pt>
                <c:pt idx="2544">
                  <c:v>32</c:v>
                </c:pt>
                <c:pt idx="2545">
                  <c:v>33</c:v>
                </c:pt>
                <c:pt idx="2546">
                  <c:v>34</c:v>
                </c:pt>
                <c:pt idx="2547">
                  <c:v>35</c:v>
                </c:pt>
                <c:pt idx="2548">
                  <c:v>36</c:v>
                </c:pt>
                <c:pt idx="2549">
                  <c:v>37</c:v>
                </c:pt>
                <c:pt idx="2550">
                  <c:v>38</c:v>
                </c:pt>
                <c:pt idx="2551">
                  <c:v>39</c:v>
                </c:pt>
                <c:pt idx="2552">
                  <c:v>40</c:v>
                </c:pt>
                <c:pt idx="2553">
                  <c:v>41</c:v>
                </c:pt>
                <c:pt idx="2554">
                  <c:v>42</c:v>
                </c:pt>
                <c:pt idx="2555">
                  <c:v>43</c:v>
                </c:pt>
                <c:pt idx="2556">
                  <c:v>44</c:v>
                </c:pt>
                <c:pt idx="2557">
                  <c:v>45</c:v>
                </c:pt>
                <c:pt idx="2558">
                  <c:v>46</c:v>
                </c:pt>
                <c:pt idx="2559">
                  <c:v>47</c:v>
                </c:pt>
                <c:pt idx="2560">
                  <c:v>48</c:v>
                </c:pt>
                <c:pt idx="2561">
                  <c:v>49</c:v>
                </c:pt>
                <c:pt idx="2562">
                  <c:v>50</c:v>
                </c:pt>
                <c:pt idx="2563">
                  <c:v>51</c:v>
                </c:pt>
                <c:pt idx="2564">
                  <c:v>52</c:v>
                </c:pt>
                <c:pt idx="2565">
                  <c:v>53</c:v>
                </c:pt>
                <c:pt idx="2566">
                  <c:v>54</c:v>
                </c:pt>
                <c:pt idx="2567">
                  <c:v>55</c:v>
                </c:pt>
                <c:pt idx="2568">
                  <c:v>56</c:v>
                </c:pt>
                <c:pt idx="2569">
                  <c:v>57</c:v>
                </c:pt>
                <c:pt idx="2570">
                  <c:v>58</c:v>
                </c:pt>
                <c:pt idx="2571">
                  <c:v>59</c:v>
                </c:pt>
                <c:pt idx="2572">
                  <c:v>60</c:v>
                </c:pt>
                <c:pt idx="2573">
                  <c:v>61</c:v>
                </c:pt>
                <c:pt idx="2574">
                  <c:v>62</c:v>
                </c:pt>
                <c:pt idx="2575">
                  <c:v>63</c:v>
                </c:pt>
                <c:pt idx="2576">
                  <c:v>64</c:v>
                </c:pt>
                <c:pt idx="2577">
                  <c:v>67</c:v>
                </c:pt>
                <c:pt idx="2578">
                  <c:v>69</c:v>
                </c:pt>
                <c:pt idx="2579">
                  <c:v>1</c:v>
                </c:pt>
                <c:pt idx="2580">
                  <c:v>13</c:v>
                </c:pt>
                <c:pt idx="2581">
                  <c:v>14</c:v>
                </c:pt>
                <c:pt idx="2582">
                  <c:v>15</c:v>
                </c:pt>
                <c:pt idx="2583">
                  <c:v>16</c:v>
                </c:pt>
                <c:pt idx="2584">
                  <c:v>17</c:v>
                </c:pt>
                <c:pt idx="2585">
                  <c:v>18</c:v>
                </c:pt>
                <c:pt idx="2586">
                  <c:v>19</c:v>
                </c:pt>
                <c:pt idx="2587">
                  <c:v>20</c:v>
                </c:pt>
                <c:pt idx="2588">
                  <c:v>21</c:v>
                </c:pt>
                <c:pt idx="2589">
                  <c:v>22</c:v>
                </c:pt>
                <c:pt idx="2590">
                  <c:v>23</c:v>
                </c:pt>
                <c:pt idx="2591">
                  <c:v>24</c:v>
                </c:pt>
                <c:pt idx="2592">
                  <c:v>25</c:v>
                </c:pt>
                <c:pt idx="2593">
                  <c:v>26</c:v>
                </c:pt>
                <c:pt idx="2594">
                  <c:v>27</c:v>
                </c:pt>
                <c:pt idx="2595">
                  <c:v>28</c:v>
                </c:pt>
                <c:pt idx="2596">
                  <c:v>29</c:v>
                </c:pt>
                <c:pt idx="2597">
                  <c:v>30</c:v>
                </c:pt>
                <c:pt idx="2598">
                  <c:v>31</c:v>
                </c:pt>
                <c:pt idx="2599">
                  <c:v>32</c:v>
                </c:pt>
                <c:pt idx="2600">
                  <c:v>33</c:v>
                </c:pt>
                <c:pt idx="2601">
                  <c:v>34</c:v>
                </c:pt>
                <c:pt idx="2602">
                  <c:v>35</c:v>
                </c:pt>
                <c:pt idx="2603">
                  <c:v>36</c:v>
                </c:pt>
                <c:pt idx="2604">
                  <c:v>37</c:v>
                </c:pt>
                <c:pt idx="2605">
                  <c:v>38</c:v>
                </c:pt>
                <c:pt idx="2606">
                  <c:v>39</c:v>
                </c:pt>
                <c:pt idx="2607">
                  <c:v>40</c:v>
                </c:pt>
                <c:pt idx="2608">
                  <c:v>41</c:v>
                </c:pt>
                <c:pt idx="2609">
                  <c:v>42</c:v>
                </c:pt>
                <c:pt idx="2610">
                  <c:v>43</c:v>
                </c:pt>
                <c:pt idx="2611">
                  <c:v>44</c:v>
                </c:pt>
                <c:pt idx="2612">
                  <c:v>45</c:v>
                </c:pt>
                <c:pt idx="2613">
                  <c:v>46</c:v>
                </c:pt>
                <c:pt idx="2614">
                  <c:v>47</c:v>
                </c:pt>
                <c:pt idx="2615">
                  <c:v>48</c:v>
                </c:pt>
                <c:pt idx="2616">
                  <c:v>49</c:v>
                </c:pt>
                <c:pt idx="2617">
                  <c:v>50</c:v>
                </c:pt>
                <c:pt idx="2618">
                  <c:v>51</c:v>
                </c:pt>
                <c:pt idx="2619">
                  <c:v>52</c:v>
                </c:pt>
                <c:pt idx="2620">
                  <c:v>53</c:v>
                </c:pt>
                <c:pt idx="2621">
                  <c:v>54</c:v>
                </c:pt>
                <c:pt idx="2622">
                  <c:v>55</c:v>
                </c:pt>
                <c:pt idx="2623">
                  <c:v>56</c:v>
                </c:pt>
                <c:pt idx="2624">
                  <c:v>57</c:v>
                </c:pt>
                <c:pt idx="2625">
                  <c:v>58</c:v>
                </c:pt>
                <c:pt idx="2626">
                  <c:v>59</c:v>
                </c:pt>
                <c:pt idx="2627">
                  <c:v>60</c:v>
                </c:pt>
                <c:pt idx="2628">
                  <c:v>62</c:v>
                </c:pt>
                <c:pt idx="2629">
                  <c:v>63</c:v>
                </c:pt>
                <c:pt idx="2630">
                  <c:v>64</c:v>
                </c:pt>
                <c:pt idx="2631">
                  <c:v>65</c:v>
                </c:pt>
                <c:pt idx="2632">
                  <c:v>17</c:v>
                </c:pt>
                <c:pt idx="2633">
                  <c:v>18</c:v>
                </c:pt>
                <c:pt idx="2634">
                  <c:v>19</c:v>
                </c:pt>
                <c:pt idx="2635">
                  <c:v>20</c:v>
                </c:pt>
                <c:pt idx="2636">
                  <c:v>21</c:v>
                </c:pt>
                <c:pt idx="2637">
                  <c:v>22</c:v>
                </c:pt>
                <c:pt idx="2638">
                  <c:v>23</c:v>
                </c:pt>
                <c:pt idx="2639">
                  <c:v>24</c:v>
                </c:pt>
                <c:pt idx="2640">
                  <c:v>25</c:v>
                </c:pt>
                <c:pt idx="2641">
                  <c:v>26</c:v>
                </c:pt>
                <c:pt idx="2642">
                  <c:v>27</c:v>
                </c:pt>
                <c:pt idx="2643">
                  <c:v>28</c:v>
                </c:pt>
                <c:pt idx="2644">
                  <c:v>29</c:v>
                </c:pt>
                <c:pt idx="2645">
                  <c:v>30</c:v>
                </c:pt>
                <c:pt idx="2646">
                  <c:v>32</c:v>
                </c:pt>
                <c:pt idx="2647">
                  <c:v>33</c:v>
                </c:pt>
                <c:pt idx="2648">
                  <c:v>34</c:v>
                </c:pt>
                <c:pt idx="2649">
                  <c:v>35</c:v>
                </c:pt>
                <c:pt idx="2650">
                  <c:v>36</c:v>
                </c:pt>
                <c:pt idx="2651">
                  <c:v>37</c:v>
                </c:pt>
                <c:pt idx="2652">
                  <c:v>39</c:v>
                </c:pt>
                <c:pt idx="2653">
                  <c:v>40</c:v>
                </c:pt>
                <c:pt idx="2654">
                  <c:v>41</c:v>
                </c:pt>
                <c:pt idx="2655">
                  <c:v>42</c:v>
                </c:pt>
                <c:pt idx="2656">
                  <c:v>43</c:v>
                </c:pt>
                <c:pt idx="2657">
                  <c:v>44</c:v>
                </c:pt>
                <c:pt idx="2658">
                  <c:v>45</c:v>
                </c:pt>
                <c:pt idx="2659">
                  <c:v>46</c:v>
                </c:pt>
                <c:pt idx="2660">
                  <c:v>47</c:v>
                </c:pt>
                <c:pt idx="2661">
                  <c:v>48</c:v>
                </c:pt>
                <c:pt idx="2662">
                  <c:v>49</c:v>
                </c:pt>
                <c:pt idx="2663">
                  <c:v>50</c:v>
                </c:pt>
                <c:pt idx="2664">
                  <c:v>51</c:v>
                </c:pt>
                <c:pt idx="2665">
                  <c:v>52</c:v>
                </c:pt>
                <c:pt idx="2666">
                  <c:v>53</c:v>
                </c:pt>
                <c:pt idx="2667">
                  <c:v>54</c:v>
                </c:pt>
                <c:pt idx="2668">
                  <c:v>55</c:v>
                </c:pt>
                <c:pt idx="2669">
                  <c:v>56</c:v>
                </c:pt>
                <c:pt idx="2670">
                  <c:v>57</c:v>
                </c:pt>
                <c:pt idx="2671">
                  <c:v>58</c:v>
                </c:pt>
                <c:pt idx="2672">
                  <c:v>59</c:v>
                </c:pt>
                <c:pt idx="2673">
                  <c:v>62</c:v>
                </c:pt>
                <c:pt idx="2674">
                  <c:v>63</c:v>
                </c:pt>
                <c:pt idx="2675">
                  <c:v>64</c:v>
                </c:pt>
                <c:pt idx="2676">
                  <c:v>17</c:v>
                </c:pt>
                <c:pt idx="2677">
                  <c:v>18</c:v>
                </c:pt>
                <c:pt idx="2678">
                  <c:v>19</c:v>
                </c:pt>
                <c:pt idx="2679">
                  <c:v>20</c:v>
                </c:pt>
                <c:pt idx="2680">
                  <c:v>21</c:v>
                </c:pt>
                <c:pt idx="2681">
                  <c:v>24</c:v>
                </c:pt>
                <c:pt idx="2682">
                  <c:v>25</c:v>
                </c:pt>
                <c:pt idx="2683">
                  <c:v>26</c:v>
                </c:pt>
                <c:pt idx="2684">
                  <c:v>27</c:v>
                </c:pt>
                <c:pt idx="2685">
                  <c:v>28</c:v>
                </c:pt>
                <c:pt idx="2686">
                  <c:v>29</c:v>
                </c:pt>
                <c:pt idx="2687">
                  <c:v>30</c:v>
                </c:pt>
                <c:pt idx="2688">
                  <c:v>31</c:v>
                </c:pt>
                <c:pt idx="2689">
                  <c:v>32</c:v>
                </c:pt>
                <c:pt idx="2690">
                  <c:v>33</c:v>
                </c:pt>
                <c:pt idx="2691">
                  <c:v>35</c:v>
                </c:pt>
                <c:pt idx="2692">
                  <c:v>36</c:v>
                </c:pt>
                <c:pt idx="2693">
                  <c:v>38</c:v>
                </c:pt>
                <c:pt idx="2694">
                  <c:v>39</c:v>
                </c:pt>
                <c:pt idx="2695">
                  <c:v>40</c:v>
                </c:pt>
                <c:pt idx="2696">
                  <c:v>41</c:v>
                </c:pt>
                <c:pt idx="2697">
                  <c:v>43</c:v>
                </c:pt>
                <c:pt idx="2698">
                  <c:v>45</c:v>
                </c:pt>
                <c:pt idx="2699">
                  <c:v>46</c:v>
                </c:pt>
                <c:pt idx="2700">
                  <c:v>47</c:v>
                </c:pt>
                <c:pt idx="2701">
                  <c:v>48</c:v>
                </c:pt>
                <c:pt idx="2702">
                  <c:v>49</c:v>
                </c:pt>
                <c:pt idx="2703">
                  <c:v>50</c:v>
                </c:pt>
                <c:pt idx="2704">
                  <c:v>52</c:v>
                </c:pt>
                <c:pt idx="2705">
                  <c:v>55</c:v>
                </c:pt>
                <c:pt idx="2706">
                  <c:v>56</c:v>
                </c:pt>
                <c:pt idx="2707">
                  <c:v>60</c:v>
                </c:pt>
                <c:pt idx="2708">
                  <c:v>62</c:v>
                </c:pt>
                <c:pt idx="2709">
                  <c:v>16</c:v>
                </c:pt>
                <c:pt idx="2710">
                  <c:v>18</c:v>
                </c:pt>
                <c:pt idx="2711">
                  <c:v>19</c:v>
                </c:pt>
                <c:pt idx="2712">
                  <c:v>20</c:v>
                </c:pt>
                <c:pt idx="2713">
                  <c:v>21</c:v>
                </c:pt>
                <c:pt idx="2714">
                  <c:v>23</c:v>
                </c:pt>
                <c:pt idx="2715">
                  <c:v>25</c:v>
                </c:pt>
                <c:pt idx="2716">
                  <c:v>26</c:v>
                </c:pt>
                <c:pt idx="2717">
                  <c:v>27</c:v>
                </c:pt>
                <c:pt idx="2718">
                  <c:v>29</c:v>
                </c:pt>
                <c:pt idx="2719">
                  <c:v>30</c:v>
                </c:pt>
                <c:pt idx="2720">
                  <c:v>32</c:v>
                </c:pt>
                <c:pt idx="2721">
                  <c:v>33</c:v>
                </c:pt>
                <c:pt idx="2722">
                  <c:v>35</c:v>
                </c:pt>
                <c:pt idx="2723">
                  <c:v>36</c:v>
                </c:pt>
                <c:pt idx="2724">
                  <c:v>37</c:v>
                </c:pt>
                <c:pt idx="2725">
                  <c:v>38</c:v>
                </c:pt>
                <c:pt idx="2726">
                  <c:v>39</c:v>
                </c:pt>
                <c:pt idx="2727">
                  <c:v>43</c:v>
                </c:pt>
                <c:pt idx="2728">
                  <c:v>44</c:v>
                </c:pt>
                <c:pt idx="2729">
                  <c:v>45</c:v>
                </c:pt>
                <c:pt idx="2730">
                  <c:v>49</c:v>
                </c:pt>
                <c:pt idx="2731">
                  <c:v>50</c:v>
                </c:pt>
                <c:pt idx="2732">
                  <c:v>51</c:v>
                </c:pt>
                <c:pt idx="2733">
                  <c:v>52</c:v>
                </c:pt>
                <c:pt idx="2734">
                  <c:v>54</c:v>
                </c:pt>
                <c:pt idx="2735">
                  <c:v>55</c:v>
                </c:pt>
                <c:pt idx="2736">
                  <c:v>57</c:v>
                </c:pt>
                <c:pt idx="2737">
                  <c:v>59</c:v>
                </c:pt>
                <c:pt idx="2738">
                  <c:v>61</c:v>
                </c:pt>
                <c:pt idx="2739">
                  <c:v>64</c:v>
                </c:pt>
                <c:pt idx="2740">
                  <c:v>65</c:v>
                </c:pt>
                <c:pt idx="2741">
                  <c:v>15</c:v>
                </c:pt>
                <c:pt idx="2742">
                  <c:v>17</c:v>
                </c:pt>
                <c:pt idx="2743">
                  <c:v>18</c:v>
                </c:pt>
                <c:pt idx="2744">
                  <c:v>19</c:v>
                </c:pt>
                <c:pt idx="2745">
                  <c:v>20</c:v>
                </c:pt>
                <c:pt idx="2746">
                  <c:v>21</c:v>
                </c:pt>
                <c:pt idx="2747">
                  <c:v>22</c:v>
                </c:pt>
                <c:pt idx="2748">
                  <c:v>23</c:v>
                </c:pt>
                <c:pt idx="2749">
                  <c:v>25</c:v>
                </c:pt>
                <c:pt idx="2750">
                  <c:v>28</c:v>
                </c:pt>
                <c:pt idx="2751">
                  <c:v>32</c:v>
                </c:pt>
                <c:pt idx="2752">
                  <c:v>33</c:v>
                </c:pt>
                <c:pt idx="2753">
                  <c:v>35</c:v>
                </c:pt>
                <c:pt idx="2754">
                  <c:v>36</c:v>
                </c:pt>
                <c:pt idx="2755">
                  <c:v>41</c:v>
                </c:pt>
                <c:pt idx="2756">
                  <c:v>45</c:v>
                </c:pt>
                <c:pt idx="2757">
                  <c:v>47</c:v>
                </c:pt>
                <c:pt idx="2758">
                  <c:v>52</c:v>
                </c:pt>
                <c:pt idx="2759">
                  <c:v>53</c:v>
                </c:pt>
                <c:pt idx="2760">
                  <c:v>56</c:v>
                </c:pt>
                <c:pt idx="2761">
                  <c:v>57</c:v>
                </c:pt>
                <c:pt idx="2762">
                  <c:v>58</c:v>
                </c:pt>
                <c:pt idx="2763">
                  <c:v>59</c:v>
                </c:pt>
                <c:pt idx="2764">
                  <c:v>61</c:v>
                </c:pt>
                <c:pt idx="2765">
                  <c:v>17</c:v>
                </c:pt>
                <c:pt idx="2766">
                  <c:v>18</c:v>
                </c:pt>
                <c:pt idx="2767">
                  <c:v>22</c:v>
                </c:pt>
                <c:pt idx="2768">
                  <c:v>29</c:v>
                </c:pt>
                <c:pt idx="2769">
                  <c:v>30</c:v>
                </c:pt>
                <c:pt idx="2770">
                  <c:v>32</c:v>
                </c:pt>
                <c:pt idx="2771">
                  <c:v>34</c:v>
                </c:pt>
                <c:pt idx="2772">
                  <c:v>37</c:v>
                </c:pt>
                <c:pt idx="2773">
                  <c:v>38</c:v>
                </c:pt>
                <c:pt idx="2774">
                  <c:v>43</c:v>
                </c:pt>
                <c:pt idx="2775">
                  <c:v>45</c:v>
                </c:pt>
                <c:pt idx="2776">
                  <c:v>50</c:v>
                </c:pt>
                <c:pt idx="2777">
                  <c:v>51</c:v>
                </c:pt>
                <c:pt idx="2778">
                  <c:v>59</c:v>
                </c:pt>
                <c:pt idx="2779">
                  <c:v>61</c:v>
                </c:pt>
                <c:pt idx="2780">
                  <c:v>17</c:v>
                </c:pt>
                <c:pt idx="2781">
                  <c:v>22</c:v>
                </c:pt>
                <c:pt idx="2782">
                  <c:v>23</c:v>
                </c:pt>
                <c:pt idx="2783">
                  <c:v>26</c:v>
                </c:pt>
                <c:pt idx="2784">
                  <c:v>30</c:v>
                </c:pt>
                <c:pt idx="2785">
                  <c:v>39</c:v>
                </c:pt>
                <c:pt idx="2786">
                  <c:v>45</c:v>
                </c:pt>
                <c:pt idx="2787">
                  <c:v>49</c:v>
                </c:pt>
                <c:pt idx="2788">
                  <c:v>50</c:v>
                </c:pt>
                <c:pt idx="2789">
                  <c:v>51</c:v>
                </c:pt>
                <c:pt idx="2790">
                  <c:v>55</c:v>
                </c:pt>
                <c:pt idx="2791">
                  <c:v>26</c:v>
                </c:pt>
                <c:pt idx="2792">
                  <c:v>37</c:v>
                </c:pt>
                <c:pt idx="2793">
                  <c:v>41</c:v>
                </c:pt>
                <c:pt idx="2794">
                  <c:v>42</c:v>
                </c:pt>
                <c:pt idx="2795">
                  <c:v>43</c:v>
                </c:pt>
                <c:pt idx="2796">
                  <c:v>45</c:v>
                </c:pt>
                <c:pt idx="2797">
                  <c:v>62</c:v>
                </c:pt>
                <c:pt idx="2798">
                  <c:v>20</c:v>
                </c:pt>
                <c:pt idx="2799">
                  <c:v>31</c:v>
                </c:pt>
                <c:pt idx="2800">
                  <c:v>34</c:v>
                </c:pt>
                <c:pt idx="2801">
                  <c:v>44</c:v>
                </c:pt>
                <c:pt idx="2802">
                  <c:v>48</c:v>
                </c:pt>
                <c:pt idx="2803">
                  <c:v>32</c:v>
                </c:pt>
                <c:pt idx="2804">
                  <c:v>43</c:v>
                </c:pt>
              </c:numCache>
            </c:numRef>
          </c:yVal>
          <c:bubbleSize>
            <c:numRef>
              <c:f>Sheet1!$C$2:$C$2806</c:f>
              <c:numCache>
                <c:formatCode>General</c:formatCode>
                <c:ptCount val="2805"/>
                <c:pt idx="0">
                  <c:v>1</c:v>
                </c:pt>
                <c:pt idx="1">
                  <c:v>2</c:v>
                </c:pt>
                <c:pt idx="2">
                  <c:v>4</c:v>
                </c:pt>
                <c:pt idx="3">
                  <c:v>1</c:v>
                </c:pt>
                <c:pt idx="4">
                  <c:v>8</c:v>
                </c:pt>
                <c:pt idx="5">
                  <c:v>10</c:v>
                </c:pt>
                <c:pt idx="6">
                  <c:v>5</c:v>
                </c:pt>
                <c:pt idx="7">
                  <c:v>6</c:v>
                </c:pt>
                <c:pt idx="8">
                  <c:v>9</c:v>
                </c:pt>
                <c:pt idx="9">
                  <c:v>10</c:v>
                </c:pt>
                <c:pt idx="10">
                  <c:v>6</c:v>
                </c:pt>
                <c:pt idx="11">
                  <c:v>4</c:v>
                </c:pt>
                <c:pt idx="12">
                  <c:v>5</c:v>
                </c:pt>
                <c:pt idx="13">
                  <c:v>11</c:v>
                </c:pt>
                <c:pt idx="14">
                  <c:v>5</c:v>
                </c:pt>
                <c:pt idx="15">
                  <c:v>6</c:v>
                </c:pt>
                <c:pt idx="16">
                  <c:v>4</c:v>
                </c:pt>
                <c:pt idx="17">
                  <c:v>3</c:v>
                </c:pt>
                <c:pt idx="18">
                  <c:v>4</c:v>
                </c:pt>
                <c:pt idx="19">
                  <c:v>2</c:v>
                </c:pt>
                <c:pt idx="20">
                  <c:v>2</c:v>
                </c:pt>
                <c:pt idx="21">
                  <c:v>2</c:v>
                </c:pt>
                <c:pt idx="22">
                  <c:v>2</c:v>
                </c:pt>
                <c:pt idx="23">
                  <c:v>4</c:v>
                </c:pt>
                <c:pt idx="24">
                  <c:v>2</c:v>
                </c:pt>
                <c:pt idx="25">
                  <c:v>2</c:v>
                </c:pt>
                <c:pt idx="26">
                  <c:v>7</c:v>
                </c:pt>
                <c:pt idx="27">
                  <c:v>2</c:v>
                </c:pt>
                <c:pt idx="28">
                  <c:v>4</c:v>
                </c:pt>
                <c:pt idx="29">
                  <c:v>2</c:v>
                </c:pt>
                <c:pt idx="30">
                  <c:v>1</c:v>
                </c:pt>
                <c:pt idx="31">
                  <c:v>2</c:v>
                </c:pt>
                <c:pt idx="32">
                  <c:v>3</c:v>
                </c:pt>
                <c:pt idx="33">
                  <c:v>6</c:v>
                </c:pt>
                <c:pt idx="34">
                  <c:v>2</c:v>
                </c:pt>
                <c:pt idx="35">
                  <c:v>4</c:v>
                </c:pt>
                <c:pt idx="36">
                  <c:v>2</c:v>
                </c:pt>
                <c:pt idx="37">
                  <c:v>2</c:v>
                </c:pt>
                <c:pt idx="38">
                  <c:v>3</c:v>
                </c:pt>
                <c:pt idx="39">
                  <c:v>1</c:v>
                </c:pt>
                <c:pt idx="40">
                  <c:v>2</c:v>
                </c:pt>
                <c:pt idx="41">
                  <c:v>1</c:v>
                </c:pt>
                <c:pt idx="42">
                  <c:v>2</c:v>
                </c:pt>
                <c:pt idx="43">
                  <c:v>1</c:v>
                </c:pt>
                <c:pt idx="44">
                  <c:v>1</c:v>
                </c:pt>
                <c:pt idx="45">
                  <c:v>1</c:v>
                </c:pt>
                <c:pt idx="46">
                  <c:v>1</c:v>
                </c:pt>
                <c:pt idx="47">
                  <c:v>1</c:v>
                </c:pt>
                <c:pt idx="48">
                  <c:v>1</c:v>
                </c:pt>
                <c:pt idx="49">
                  <c:v>1</c:v>
                </c:pt>
                <c:pt idx="50">
                  <c:v>2</c:v>
                </c:pt>
                <c:pt idx="51">
                  <c:v>2</c:v>
                </c:pt>
                <c:pt idx="52">
                  <c:v>4</c:v>
                </c:pt>
                <c:pt idx="53">
                  <c:v>4</c:v>
                </c:pt>
                <c:pt idx="54">
                  <c:v>7</c:v>
                </c:pt>
                <c:pt idx="55">
                  <c:v>15</c:v>
                </c:pt>
                <c:pt idx="56">
                  <c:v>5</c:v>
                </c:pt>
                <c:pt idx="57">
                  <c:v>6</c:v>
                </c:pt>
                <c:pt idx="58">
                  <c:v>7</c:v>
                </c:pt>
                <c:pt idx="59">
                  <c:v>11</c:v>
                </c:pt>
                <c:pt idx="60">
                  <c:v>7</c:v>
                </c:pt>
                <c:pt idx="61">
                  <c:v>5</c:v>
                </c:pt>
                <c:pt idx="62">
                  <c:v>8</c:v>
                </c:pt>
                <c:pt idx="63">
                  <c:v>2</c:v>
                </c:pt>
                <c:pt idx="64">
                  <c:v>7</c:v>
                </c:pt>
                <c:pt idx="65">
                  <c:v>3</c:v>
                </c:pt>
                <c:pt idx="66">
                  <c:v>7</c:v>
                </c:pt>
                <c:pt idx="67">
                  <c:v>1</c:v>
                </c:pt>
                <c:pt idx="68">
                  <c:v>3</c:v>
                </c:pt>
                <c:pt idx="69">
                  <c:v>7</c:v>
                </c:pt>
                <c:pt idx="70">
                  <c:v>3</c:v>
                </c:pt>
                <c:pt idx="71">
                  <c:v>3</c:v>
                </c:pt>
                <c:pt idx="72">
                  <c:v>6</c:v>
                </c:pt>
                <c:pt idx="73">
                  <c:v>3</c:v>
                </c:pt>
                <c:pt idx="74">
                  <c:v>4</c:v>
                </c:pt>
                <c:pt idx="75">
                  <c:v>3</c:v>
                </c:pt>
                <c:pt idx="76">
                  <c:v>3</c:v>
                </c:pt>
                <c:pt idx="77">
                  <c:v>2</c:v>
                </c:pt>
                <c:pt idx="78">
                  <c:v>3</c:v>
                </c:pt>
                <c:pt idx="79">
                  <c:v>2</c:v>
                </c:pt>
                <c:pt idx="80">
                  <c:v>1</c:v>
                </c:pt>
                <c:pt idx="81">
                  <c:v>2</c:v>
                </c:pt>
                <c:pt idx="82">
                  <c:v>3</c:v>
                </c:pt>
                <c:pt idx="83">
                  <c:v>5</c:v>
                </c:pt>
                <c:pt idx="84">
                  <c:v>3</c:v>
                </c:pt>
                <c:pt idx="85">
                  <c:v>1</c:v>
                </c:pt>
                <c:pt idx="86">
                  <c:v>4</c:v>
                </c:pt>
                <c:pt idx="87">
                  <c:v>2</c:v>
                </c:pt>
                <c:pt idx="88">
                  <c:v>2</c:v>
                </c:pt>
                <c:pt idx="89">
                  <c:v>1</c:v>
                </c:pt>
                <c:pt idx="90">
                  <c:v>1</c:v>
                </c:pt>
                <c:pt idx="91">
                  <c:v>1</c:v>
                </c:pt>
                <c:pt idx="92">
                  <c:v>2</c:v>
                </c:pt>
                <c:pt idx="93">
                  <c:v>1</c:v>
                </c:pt>
                <c:pt idx="94">
                  <c:v>1</c:v>
                </c:pt>
                <c:pt idx="95">
                  <c:v>1</c:v>
                </c:pt>
                <c:pt idx="96">
                  <c:v>2</c:v>
                </c:pt>
                <c:pt idx="97">
                  <c:v>1</c:v>
                </c:pt>
                <c:pt idx="98">
                  <c:v>3</c:v>
                </c:pt>
                <c:pt idx="99">
                  <c:v>3</c:v>
                </c:pt>
                <c:pt idx="100">
                  <c:v>1</c:v>
                </c:pt>
                <c:pt idx="101">
                  <c:v>7</c:v>
                </c:pt>
                <c:pt idx="102">
                  <c:v>9</c:v>
                </c:pt>
                <c:pt idx="103">
                  <c:v>9</c:v>
                </c:pt>
                <c:pt idx="104">
                  <c:v>8</c:v>
                </c:pt>
                <c:pt idx="105">
                  <c:v>4</c:v>
                </c:pt>
                <c:pt idx="106">
                  <c:v>10</c:v>
                </c:pt>
                <c:pt idx="107">
                  <c:v>5</c:v>
                </c:pt>
                <c:pt idx="108">
                  <c:v>9</c:v>
                </c:pt>
                <c:pt idx="109">
                  <c:v>6</c:v>
                </c:pt>
                <c:pt idx="110">
                  <c:v>3</c:v>
                </c:pt>
                <c:pt idx="111">
                  <c:v>4</c:v>
                </c:pt>
                <c:pt idx="112">
                  <c:v>7</c:v>
                </c:pt>
                <c:pt idx="113">
                  <c:v>2</c:v>
                </c:pt>
                <c:pt idx="114">
                  <c:v>3</c:v>
                </c:pt>
                <c:pt idx="115">
                  <c:v>3</c:v>
                </c:pt>
                <c:pt idx="116">
                  <c:v>3</c:v>
                </c:pt>
                <c:pt idx="117">
                  <c:v>5</c:v>
                </c:pt>
                <c:pt idx="118">
                  <c:v>5</c:v>
                </c:pt>
                <c:pt idx="119">
                  <c:v>3</c:v>
                </c:pt>
                <c:pt idx="120">
                  <c:v>3</c:v>
                </c:pt>
                <c:pt idx="121">
                  <c:v>4</c:v>
                </c:pt>
                <c:pt idx="122">
                  <c:v>2</c:v>
                </c:pt>
                <c:pt idx="123">
                  <c:v>4</c:v>
                </c:pt>
                <c:pt idx="124">
                  <c:v>1</c:v>
                </c:pt>
                <c:pt idx="125">
                  <c:v>3</c:v>
                </c:pt>
                <c:pt idx="126">
                  <c:v>4</c:v>
                </c:pt>
                <c:pt idx="127">
                  <c:v>2</c:v>
                </c:pt>
                <c:pt idx="128">
                  <c:v>2</c:v>
                </c:pt>
                <c:pt idx="129">
                  <c:v>3</c:v>
                </c:pt>
                <c:pt idx="130">
                  <c:v>4</c:v>
                </c:pt>
                <c:pt idx="131">
                  <c:v>3</c:v>
                </c:pt>
                <c:pt idx="132">
                  <c:v>4</c:v>
                </c:pt>
                <c:pt idx="133">
                  <c:v>1</c:v>
                </c:pt>
                <c:pt idx="134">
                  <c:v>1</c:v>
                </c:pt>
                <c:pt idx="135">
                  <c:v>1</c:v>
                </c:pt>
                <c:pt idx="136">
                  <c:v>2</c:v>
                </c:pt>
                <c:pt idx="137">
                  <c:v>3</c:v>
                </c:pt>
                <c:pt idx="138">
                  <c:v>4</c:v>
                </c:pt>
                <c:pt idx="139">
                  <c:v>2</c:v>
                </c:pt>
                <c:pt idx="140">
                  <c:v>5</c:v>
                </c:pt>
                <c:pt idx="141">
                  <c:v>4</c:v>
                </c:pt>
                <c:pt idx="142">
                  <c:v>5</c:v>
                </c:pt>
                <c:pt idx="143">
                  <c:v>10</c:v>
                </c:pt>
                <c:pt idx="144">
                  <c:v>5</c:v>
                </c:pt>
                <c:pt idx="145">
                  <c:v>11</c:v>
                </c:pt>
                <c:pt idx="146">
                  <c:v>11</c:v>
                </c:pt>
                <c:pt idx="147">
                  <c:v>3</c:v>
                </c:pt>
                <c:pt idx="148">
                  <c:v>3</c:v>
                </c:pt>
                <c:pt idx="149">
                  <c:v>5</c:v>
                </c:pt>
                <c:pt idx="150">
                  <c:v>5</c:v>
                </c:pt>
                <c:pt idx="151">
                  <c:v>7</c:v>
                </c:pt>
                <c:pt idx="152">
                  <c:v>4</c:v>
                </c:pt>
                <c:pt idx="153">
                  <c:v>1</c:v>
                </c:pt>
                <c:pt idx="154">
                  <c:v>5</c:v>
                </c:pt>
                <c:pt idx="155">
                  <c:v>4</c:v>
                </c:pt>
                <c:pt idx="156">
                  <c:v>6</c:v>
                </c:pt>
                <c:pt idx="157">
                  <c:v>7</c:v>
                </c:pt>
                <c:pt idx="158">
                  <c:v>1</c:v>
                </c:pt>
                <c:pt idx="159">
                  <c:v>5</c:v>
                </c:pt>
                <c:pt idx="160">
                  <c:v>4</c:v>
                </c:pt>
                <c:pt idx="161">
                  <c:v>1</c:v>
                </c:pt>
                <c:pt idx="162">
                  <c:v>5</c:v>
                </c:pt>
                <c:pt idx="163">
                  <c:v>2</c:v>
                </c:pt>
                <c:pt idx="164">
                  <c:v>3</c:v>
                </c:pt>
                <c:pt idx="165">
                  <c:v>1</c:v>
                </c:pt>
                <c:pt idx="166">
                  <c:v>6</c:v>
                </c:pt>
                <c:pt idx="167">
                  <c:v>3</c:v>
                </c:pt>
                <c:pt idx="168">
                  <c:v>1</c:v>
                </c:pt>
                <c:pt idx="169">
                  <c:v>2</c:v>
                </c:pt>
                <c:pt idx="170">
                  <c:v>3</c:v>
                </c:pt>
                <c:pt idx="171">
                  <c:v>2</c:v>
                </c:pt>
                <c:pt idx="172">
                  <c:v>1</c:v>
                </c:pt>
                <c:pt idx="173">
                  <c:v>1</c:v>
                </c:pt>
                <c:pt idx="174">
                  <c:v>2</c:v>
                </c:pt>
                <c:pt idx="175">
                  <c:v>2</c:v>
                </c:pt>
                <c:pt idx="176">
                  <c:v>1</c:v>
                </c:pt>
                <c:pt idx="177">
                  <c:v>1</c:v>
                </c:pt>
                <c:pt idx="178">
                  <c:v>1</c:v>
                </c:pt>
                <c:pt idx="179">
                  <c:v>1</c:v>
                </c:pt>
                <c:pt idx="180">
                  <c:v>1</c:v>
                </c:pt>
                <c:pt idx="181">
                  <c:v>7</c:v>
                </c:pt>
                <c:pt idx="182">
                  <c:v>2</c:v>
                </c:pt>
                <c:pt idx="183">
                  <c:v>5</c:v>
                </c:pt>
                <c:pt idx="184">
                  <c:v>11</c:v>
                </c:pt>
                <c:pt idx="185">
                  <c:v>4</c:v>
                </c:pt>
                <c:pt idx="186">
                  <c:v>6</c:v>
                </c:pt>
                <c:pt idx="187">
                  <c:v>7</c:v>
                </c:pt>
                <c:pt idx="188">
                  <c:v>10</c:v>
                </c:pt>
                <c:pt idx="189">
                  <c:v>6</c:v>
                </c:pt>
                <c:pt idx="190">
                  <c:v>5</c:v>
                </c:pt>
                <c:pt idx="191">
                  <c:v>5</c:v>
                </c:pt>
                <c:pt idx="192">
                  <c:v>6</c:v>
                </c:pt>
                <c:pt idx="193">
                  <c:v>6</c:v>
                </c:pt>
                <c:pt idx="194">
                  <c:v>5</c:v>
                </c:pt>
                <c:pt idx="195">
                  <c:v>5</c:v>
                </c:pt>
                <c:pt idx="196">
                  <c:v>7</c:v>
                </c:pt>
                <c:pt idx="197">
                  <c:v>4</c:v>
                </c:pt>
                <c:pt idx="198">
                  <c:v>2</c:v>
                </c:pt>
                <c:pt idx="199">
                  <c:v>6</c:v>
                </c:pt>
                <c:pt idx="200">
                  <c:v>3</c:v>
                </c:pt>
                <c:pt idx="201">
                  <c:v>4</c:v>
                </c:pt>
                <c:pt idx="202">
                  <c:v>3</c:v>
                </c:pt>
                <c:pt idx="203">
                  <c:v>4</c:v>
                </c:pt>
                <c:pt idx="204">
                  <c:v>6</c:v>
                </c:pt>
                <c:pt idx="205">
                  <c:v>1</c:v>
                </c:pt>
                <c:pt idx="206">
                  <c:v>3</c:v>
                </c:pt>
                <c:pt idx="207">
                  <c:v>2</c:v>
                </c:pt>
                <c:pt idx="208">
                  <c:v>3</c:v>
                </c:pt>
                <c:pt idx="209">
                  <c:v>1</c:v>
                </c:pt>
                <c:pt idx="210">
                  <c:v>1</c:v>
                </c:pt>
                <c:pt idx="211">
                  <c:v>5</c:v>
                </c:pt>
                <c:pt idx="212">
                  <c:v>2</c:v>
                </c:pt>
                <c:pt idx="213">
                  <c:v>2</c:v>
                </c:pt>
                <c:pt idx="214">
                  <c:v>4</c:v>
                </c:pt>
                <c:pt idx="215">
                  <c:v>1</c:v>
                </c:pt>
                <c:pt idx="216">
                  <c:v>5</c:v>
                </c:pt>
                <c:pt idx="217">
                  <c:v>2</c:v>
                </c:pt>
                <c:pt idx="218">
                  <c:v>1</c:v>
                </c:pt>
                <c:pt idx="219">
                  <c:v>1</c:v>
                </c:pt>
                <c:pt idx="220">
                  <c:v>1</c:v>
                </c:pt>
                <c:pt idx="221">
                  <c:v>1</c:v>
                </c:pt>
                <c:pt idx="222">
                  <c:v>2</c:v>
                </c:pt>
                <c:pt idx="223">
                  <c:v>4</c:v>
                </c:pt>
                <c:pt idx="224">
                  <c:v>2</c:v>
                </c:pt>
                <c:pt idx="225">
                  <c:v>2</c:v>
                </c:pt>
                <c:pt idx="226">
                  <c:v>4</c:v>
                </c:pt>
                <c:pt idx="227">
                  <c:v>8</c:v>
                </c:pt>
                <c:pt idx="228">
                  <c:v>7</c:v>
                </c:pt>
                <c:pt idx="229">
                  <c:v>4</c:v>
                </c:pt>
                <c:pt idx="230">
                  <c:v>7</c:v>
                </c:pt>
                <c:pt idx="231">
                  <c:v>5</c:v>
                </c:pt>
                <c:pt idx="232">
                  <c:v>6</c:v>
                </c:pt>
                <c:pt idx="233">
                  <c:v>3</c:v>
                </c:pt>
                <c:pt idx="234">
                  <c:v>7</c:v>
                </c:pt>
                <c:pt idx="235">
                  <c:v>3</c:v>
                </c:pt>
                <c:pt idx="236">
                  <c:v>5</c:v>
                </c:pt>
                <c:pt idx="237">
                  <c:v>6</c:v>
                </c:pt>
                <c:pt idx="238">
                  <c:v>5</c:v>
                </c:pt>
                <c:pt idx="239">
                  <c:v>2</c:v>
                </c:pt>
                <c:pt idx="240">
                  <c:v>2</c:v>
                </c:pt>
                <c:pt idx="241">
                  <c:v>2</c:v>
                </c:pt>
                <c:pt idx="242">
                  <c:v>4</c:v>
                </c:pt>
                <c:pt idx="243">
                  <c:v>1</c:v>
                </c:pt>
                <c:pt idx="244">
                  <c:v>4</c:v>
                </c:pt>
                <c:pt idx="245">
                  <c:v>6</c:v>
                </c:pt>
                <c:pt idx="246">
                  <c:v>3</c:v>
                </c:pt>
                <c:pt idx="247">
                  <c:v>2</c:v>
                </c:pt>
                <c:pt idx="248">
                  <c:v>1</c:v>
                </c:pt>
                <c:pt idx="249">
                  <c:v>2</c:v>
                </c:pt>
                <c:pt idx="250">
                  <c:v>5</c:v>
                </c:pt>
                <c:pt idx="251">
                  <c:v>2</c:v>
                </c:pt>
                <c:pt idx="252">
                  <c:v>2</c:v>
                </c:pt>
                <c:pt idx="253">
                  <c:v>3</c:v>
                </c:pt>
                <c:pt idx="254">
                  <c:v>1</c:v>
                </c:pt>
                <c:pt idx="255">
                  <c:v>3</c:v>
                </c:pt>
                <c:pt idx="256">
                  <c:v>2</c:v>
                </c:pt>
                <c:pt idx="257">
                  <c:v>5</c:v>
                </c:pt>
                <c:pt idx="258">
                  <c:v>1</c:v>
                </c:pt>
                <c:pt idx="259">
                  <c:v>1</c:v>
                </c:pt>
                <c:pt idx="260">
                  <c:v>1</c:v>
                </c:pt>
                <c:pt idx="261">
                  <c:v>2</c:v>
                </c:pt>
                <c:pt idx="262">
                  <c:v>2</c:v>
                </c:pt>
                <c:pt idx="263">
                  <c:v>1</c:v>
                </c:pt>
                <c:pt idx="264">
                  <c:v>1</c:v>
                </c:pt>
                <c:pt idx="265">
                  <c:v>1</c:v>
                </c:pt>
                <c:pt idx="266">
                  <c:v>1</c:v>
                </c:pt>
                <c:pt idx="267">
                  <c:v>5</c:v>
                </c:pt>
                <c:pt idx="268">
                  <c:v>2</c:v>
                </c:pt>
                <c:pt idx="269">
                  <c:v>2</c:v>
                </c:pt>
                <c:pt idx="270">
                  <c:v>4</c:v>
                </c:pt>
                <c:pt idx="271">
                  <c:v>10</c:v>
                </c:pt>
                <c:pt idx="272">
                  <c:v>10</c:v>
                </c:pt>
                <c:pt idx="273">
                  <c:v>7</c:v>
                </c:pt>
                <c:pt idx="274">
                  <c:v>8</c:v>
                </c:pt>
                <c:pt idx="275">
                  <c:v>3</c:v>
                </c:pt>
                <c:pt idx="276">
                  <c:v>5</c:v>
                </c:pt>
                <c:pt idx="277">
                  <c:v>3</c:v>
                </c:pt>
                <c:pt idx="278">
                  <c:v>3</c:v>
                </c:pt>
                <c:pt idx="279">
                  <c:v>3</c:v>
                </c:pt>
                <c:pt idx="280">
                  <c:v>5</c:v>
                </c:pt>
                <c:pt idx="281">
                  <c:v>4</c:v>
                </c:pt>
                <c:pt idx="282">
                  <c:v>6</c:v>
                </c:pt>
                <c:pt idx="283">
                  <c:v>3</c:v>
                </c:pt>
                <c:pt idx="284">
                  <c:v>7</c:v>
                </c:pt>
                <c:pt idx="285">
                  <c:v>6</c:v>
                </c:pt>
                <c:pt idx="286">
                  <c:v>3</c:v>
                </c:pt>
                <c:pt idx="287">
                  <c:v>3</c:v>
                </c:pt>
                <c:pt idx="288">
                  <c:v>2</c:v>
                </c:pt>
                <c:pt idx="289">
                  <c:v>1</c:v>
                </c:pt>
                <c:pt idx="290">
                  <c:v>2</c:v>
                </c:pt>
                <c:pt idx="291">
                  <c:v>3</c:v>
                </c:pt>
                <c:pt idx="292">
                  <c:v>7</c:v>
                </c:pt>
                <c:pt idx="293">
                  <c:v>2</c:v>
                </c:pt>
                <c:pt idx="294">
                  <c:v>4</c:v>
                </c:pt>
                <c:pt idx="295">
                  <c:v>3</c:v>
                </c:pt>
                <c:pt idx="296">
                  <c:v>2</c:v>
                </c:pt>
                <c:pt idx="297">
                  <c:v>2</c:v>
                </c:pt>
                <c:pt idx="298">
                  <c:v>3</c:v>
                </c:pt>
                <c:pt idx="299">
                  <c:v>2</c:v>
                </c:pt>
                <c:pt idx="300">
                  <c:v>2</c:v>
                </c:pt>
                <c:pt idx="301">
                  <c:v>3</c:v>
                </c:pt>
                <c:pt idx="302">
                  <c:v>2</c:v>
                </c:pt>
                <c:pt idx="303">
                  <c:v>1</c:v>
                </c:pt>
                <c:pt idx="304">
                  <c:v>1</c:v>
                </c:pt>
                <c:pt idx="305">
                  <c:v>2</c:v>
                </c:pt>
                <c:pt idx="306">
                  <c:v>1</c:v>
                </c:pt>
                <c:pt idx="307">
                  <c:v>1</c:v>
                </c:pt>
                <c:pt idx="308">
                  <c:v>1</c:v>
                </c:pt>
                <c:pt idx="309">
                  <c:v>2</c:v>
                </c:pt>
                <c:pt idx="310">
                  <c:v>3</c:v>
                </c:pt>
                <c:pt idx="311">
                  <c:v>1</c:v>
                </c:pt>
                <c:pt idx="312">
                  <c:v>1</c:v>
                </c:pt>
                <c:pt idx="313">
                  <c:v>1</c:v>
                </c:pt>
                <c:pt idx="314">
                  <c:v>2</c:v>
                </c:pt>
                <c:pt idx="315">
                  <c:v>2</c:v>
                </c:pt>
                <c:pt idx="316">
                  <c:v>7</c:v>
                </c:pt>
                <c:pt idx="317">
                  <c:v>3</c:v>
                </c:pt>
                <c:pt idx="318">
                  <c:v>3</c:v>
                </c:pt>
                <c:pt idx="319">
                  <c:v>7</c:v>
                </c:pt>
                <c:pt idx="320">
                  <c:v>8</c:v>
                </c:pt>
                <c:pt idx="321">
                  <c:v>5</c:v>
                </c:pt>
                <c:pt idx="322">
                  <c:v>3</c:v>
                </c:pt>
                <c:pt idx="323">
                  <c:v>7</c:v>
                </c:pt>
                <c:pt idx="324">
                  <c:v>3</c:v>
                </c:pt>
                <c:pt idx="325">
                  <c:v>1</c:v>
                </c:pt>
                <c:pt idx="326">
                  <c:v>4</c:v>
                </c:pt>
                <c:pt idx="327">
                  <c:v>5</c:v>
                </c:pt>
                <c:pt idx="328">
                  <c:v>5</c:v>
                </c:pt>
                <c:pt idx="329">
                  <c:v>4</c:v>
                </c:pt>
                <c:pt idx="330">
                  <c:v>4</c:v>
                </c:pt>
                <c:pt idx="331">
                  <c:v>4</c:v>
                </c:pt>
                <c:pt idx="332">
                  <c:v>3</c:v>
                </c:pt>
                <c:pt idx="333">
                  <c:v>2</c:v>
                </c:pt>
                <c:pt idx="334">
                  <c:v>3</c:v>
                </c:pt>
                <c:pt idx="335">
                  <c:v>1</c:v>
                </c:pt>
                <c:pt idx="336">
                  <c:v>2</c:v>
                </c:pt>
                <c:pt idx="337">
                  <c:v>4</c:v>
                </c:pt>
                <c:pt idx="338">
                  <c:v>3</c:v>
                </c:pt>
                <c:pt idx="339">
                  <c:v>4</c:v>
                </c:pt>
                <c:pt idx="340">
                  <c:v>2</c:v>
                </c:pt>
                <c:pt idx="341">
                  <c:v>3</c:v>
                </c:pt>
                <c:pt idx="342">
                  <c:v>5</c:v>
                </c:pt>
                <c:pt idx="343">
                  <c:v>2</c:v>
                </c:pt>
                <c:pt idx="344">
                  <c:v>2</c:v>
                </c:pt>
                <c:pt idx="345">
                  <c:v>3</c:v>
                </c:pt>
                <c:pt idx="346">
                  <c:v>1</c:v>
                </c:pt>
                <c:pt idx="347">
                  <c:v>1</c:v>
                </c:pt>
                <c:pt idx="348">
                  <c:v>1</c:v>
                </c:pt>
                <c:pt idx="349">
                  <c:v>1</c:v>
                </c:pt>
                <c:pt idx="350">
                  <c:v>3</c:v>
                </c:pt>
                <c:pt idx="351">
                  <c:v>1</c:v>
                </c:pt>
                <c:pt idx="352">
                  <c:v>4</c:v>
                </c:pt>
                <c:pt idx="353">
                  <c:v>1</c:v>
                </c:pt>
                <c:pt idx="354">
                  <c:v>1</c:v>
                </c:pt>
                <c:pt idx="355">
                  <c:v>1</c:v>
                </c:pt>
                <c:pt idx="356">
                  <c:v>1</c:v>
                </c:pt>
                <c:pt idx="357">
                  <c:v>1</c:v>
                </c:pt>
                <c:pt idx="358">
                  <c:v>1</c:v>
                </c:pt>
                <c:pt idx="359">
                  <c:v>1</c:v>
                </c:pt>
                <c:pt idx="360">
                  <c:v>4</c:v>
                </c:pt>
                <c:pt idx="361">
                  <c:v>4</c:v>
                </c:pt>
                <c:pt idx="362">
                  <c:v>3</c:v>
                </c:pt>
                <c:pt idx="363">
                  <c:v>7</c:v>
                </c:pt>
                <c:pt idx="364">
                  <c:v>4</c:v>
                </c:pt>
                <c:pt idx="365">
                  <c:v>12</c:v>
                </c:pt>
                <c:pt idx="366">
                  <c:v>7</c:v>
                </c:pt>
                <c:pt idx="367">
                  <c:v>7</c:v>
                </c:pt>
                <c:pt idx="368">
                  <c:v>7</c:v>
                </c:pt>
                <c:pt idx="369">
                  <c:v>7</c:v>
                </c:pt>
                <c:pt idx="370">
                  <c:v>3</c:v>
                </c:pt>
                <c:pt idx="371">
                  <c:v>4</c:v>
                </c:pt>
                <c:pt idx="372">
                  <c:v>6</c:v>
                </c:pt>
                <c:pt idx="373">
                  <c:v>4</c:v>
                </c:pt>
                <c:pt idx="374">
                  <c:v>4</c:v>
                </c:pt>
                <c:pt idx="375">
                  <c:v>3</c:v>
                </c:pt>
                <c:pt idx="376">
                  <c:v>4</c:v>
                </c:pt>
                <c:pt idx="377">
                  <c:v>7</c:v>
                </c:pt>
                <c:pt idx="378">
                  <c:v>2</c:v>
                </c:pt>
                <c:pt idx="379">
                  <c:v>3</c:v>
                </c:pt>
                <c:pt idx="380">
                  <c:v>5</c:v>
                </c:pt>
                <c:pt idx="381">
                  <c:v>9</c:v>
                </c:pt>
                <c:pt idx="382">
                  <c:v>3</c:v>
                </c:pt>
                <c:pt idx="383">
                  <c:v>3</c:v>
                </c:pt>
                <c:pt idx="384">
                  <c:v>3</c:v>
                </c:pt>
                <c:pt idx="385">
                  <c:v>5</c:v>
                </c:pt>
                <c:pt idx="386">
                  <c:v>3</c:v>
                </c:pt>
                <c:pt idx="387">
                  <c:v>3</c:v>
                </c:pt>
                <c:pt idx="388">
                  <c:v>1</c:v>
                </c:pt>
                <c:pt idx="389">
                  <c:v>2</c:v>
                </c:pt>
                <c:pt idx="390">
                  <c:v>2</c:v>
                </c:pt>
                <c:pt idx="391">
                  <c:v>6</c:v>
                </c:pt>
                <c:pt idx="392">
                  <c:v>1</c:v>
                </c:pt>
                <c:pt idx="393">
                  <c:v>4</c:v>
                </c:pt>
                <c:pt idx="394">
                  <c:v>3</c:v>
                </c:pt>
                <c:pt idx="395">
                  <c:v>1</c:v>
                </c:pt>
                <c:pt idx="396">
                  <c:v>2</c:v>
                </c:pt>
                <c:pt idx="397">
                  <c:v>1</c:v>
                </c:pt>
                <c:pt idx="398">
                  <c:v>1</c:v>
                </c:pt>
                <c:pt idx="399">
                  <c:v>1</c:v>
                </c:pt>
                <c:pt idx="400">
                  <c:v>1</c:v>
                </c:pt>
                <c:pt idx="401">
                  <c:v>1</c:v>
                </c:pt>
                <c:pt idx="402">
                  <c:v>1</c:v>
                </c:pt>
                <c:pt idx="403">
                  <c:v>2</c:v>
                </c:pt>
                <c:pt idx="404">
                  <c:v>2</c:v>
                </c:pt>
                <c:pt idx="405">
                  <c:v>1</c:v>
                </c:pt>
                <c:pt idx="406">
                  <c:v>6</c:v>
                </c:pt>
                <c:pt idx="407">
                  <c:v>6</c:v>
                </c:pt>
                <c:pt idx="408">
                  <c:v>10</c:v>
                </c:pt>
                <c:pt idx="409">
                  <c:v>6</c:v>
                </c:pt>
                <c:pt idx="410">
                  <c:v>4</c:v>
                </c:pt>
                <c:pt idx="411">
                  <c:v>5</c:v>
                </c:pt>
                <c:pt idx="412">
                  <c:v>5</c:v>
                </c:pt>
                <c:pt idx="413">
                  <c:v>5</c:v>
                </c:pt>
                <c:pt idx="414">
                  <c:v>2</c:v>
                </c:pt>
                <c:pt idx="415">
                  <c:v>3</c:v>
                </c:pt>
                <c:pt idx="416">
                  <c:v>3</c:v>
                </c:pt>
                <c:pt idx="417">
                  <c:v>1</c:v>
                </c:pt>
                <c:pt idx="418">
                  <c:v>3</c:v>
                </c:pt>
                <c:pt idx="419">
                  <c:v>4</c:v>
                </c:pt>
                <c:pt idx="420">
                  <c:v>1</c:v>
                </c:pt>
                <c:pt idx="421">
                  <c:v>4</c:v>
                </c:pt>
                <c:pt idx="422">
                  <c:v>1</c:v>
                </c:pt>
                <c:pt idx="423">
                  <c:v>4</c:v>
                </c:pt>
                <c:pt idx="424">
                  <c:v>2</c:v>
                </c:pt>
                <c:pt idx="425">
                  <c:v>4</c:v>
                </c:pt>
                <c:pt idx="426">
                  <c:v>3</c:v>
                </c:pt>
                <c:pt idx="427">
                  <c:v>5</c:v>
                </c:pt>
                <c:pt idx="428">
                  <c:v>5</c:v>
                </c:pt>
                <c:pt idx="429">
                  <c:v>3</c:v>
                </c:pt>
                <c:pt idx="430">
                  <c:v>4</c:v>
                </c:pt>
                <c:pt idx="431">
                  <c:v>3</c:v>
                </c:pt>
                <c:pt idx="432">
                  <c:v>5</c:v>
                </c:pt>
                <c:pt idx="433">
                  <c:v>1</c:v>
                </c:pt>
                <c:pt idx="434">
                  <c:v>6</c:v>
                </c:pt>
                <c:pt idx="435">
                  <c:v>2</c:v>
                </c:pt>
                <c:pt idx="436">
                  <c:v>6</c:v>
                </c:pt>
                <c:pt idx="437">
                  <c:v>2</c:v>
                </c:pt>
                <c:pt idx="438">
                  <c:v>4</c:v>
                </c:pt>
                <c:pt idx="439">
                  <c:v>2</c:v>
                </c:pt>
                <c:pt idx="440">
                  <c:v>1</c:v>
                </c:pt>
                <c:pt idx="441">
                  <c:v>1</c:v>
                </c:pt>
                <c:pt idx="442">
                  <c:v>1</c:v>
                </c:pt>
                <c:pt idx="443">
                  <c:v>1</c:v>
                </c:pt>
                <c:pt idx="444">
                  <c:v>1</c:v>
                </c:pt>
                <c:pt idx="445">
                  <c:v>1</c:v>
                </c:pt>
                <c:pt idx="446">
                  <c:v>1</c:v>
                </c:pt>
                <c:pt idx="447">
                  <c:v>2</c:v>
                </c:pt>
                <c:pt idx="448">
                  <c:v>1</c:v>
                </c:pt>
                <c:pt idx="449">
                  <c:v>4</c:v>
                </c:pt>
                <c:pt idx="450">
                  <c:v>4</c:v>
                </c:pt>
                <c:pt idx="451">
                  <c:v>7</c:v>
                </c:pt>
                <c:pt idx="452">
                  <c:v>4</c:v>
                </c:pt>
                <c:pt idx="453">
                  <c:v>4</c:v>
                </c:pt>
                <c:pt idx="454">
                  <c:v>2</c:v>
                </c:pt>
                <c:pt idx="455">
                  <c:v>11</c:v>
                </c:pt>
                <c:pt idx="456">
                  <c:v>5</c:v>
                </c:pt>
                <c:pt idx="457">
                  <c:v>5</c:v>
                </c:pt>
                <c:pt idx="458">
                  <c:v>5</c:v>
                </c:pt>
                <c:pt idx="459">
                  <c:v>3</c:v>
                </c:pt>
                <c:pt idx="460">
                  <c:v>7</c:v>
                </c:pt>
                <c:pt idx="461">
                  <c:v>5</c:v>
                </c:pt>
                <c:pt idx="462">
                  <c:v>5</c:v>
                </c:pt>
                <c:pt idx="463">
                  <c:v>2</c:v>
                </c:pt>
                <c:pt idx="464">
                  <c:v>3</c:v>
                </c:pt>
                <c:pt idx="465">
                  <c:v>2</c:v>
                </c:pt>
                <c:pt idx="466">
                  <c:v>4</c:v>
                </c:pt>
                <c:pt idx="467">
                  <c:v>8</c:v>
                </c:pt>
                <c:pt idx="468">
                  <c:v>7</c:v>
                </c:pt>
                <c:pt idx="469">
                  <c:v>6</c:v>
                </c:pt>
                <c:pt idx="470">
                  <c:v>2</c:v>
                </c:pt>
                <c:pt idx="471">
                  <c:v>2</c:v>
                </c:pt>
                <c:pt idx="472">
                  <c:v>2</c:v>
                </c:pt>
                <c:pt idx="473">
                  <c:v>1</c:v>
                </c:pt>
                <c:pt idx="474">
                  <c:v>5</c:v>
                </c:pt>
                <c:pt idx="475">
                  <c:v>6</c:v>
                </c:pt>
                <c:pt idx="476">
                  <c:v>5</c:v>
                </c:pt>
                <c:pt idx="477">
                  <c:v>2</c:v>
                </c:pt>
                <c:pt idx="478">
                  <c:v>4</c:v>
                </c:pt>
                <c:pt idx="479">
                  <c:v>4</c:v>
                </c:pt>
                <c:pt idx="480">
                  <c:v>2</c:v>
                </c:pt>
                <c:pt idx="481">
                  <c:v>3</c:v>
                </c:pt>
                <c:pt idx="482">
                  <c:v>2</c:v>
                </c:pt>
                <c:pt idx="483">
                  <c:v>6</c:v>
                </c:pt>
                <c:pt idx="484">
                  <c:v>3</c:v>
                </c:pt>
                <c:pt idx="485">
                  <c:v>1</c:v>
                </c:pt>
                <c:pt idx="486">
                  <c:v>4</c:v>
                </c:pt>
                <c:pt idx="487">
                  <c:v>2</c:v>
                </c:pt>
                <c:pt idx="488">
                  <c:v>5</c:v>
                </c:pt>
                <c:pt idx="489">
                  <c:v>1</c:v>
                </c:pt>
                <c:pt idx="490">
                  <c:v>2</c:v>
                </c:pt>
                <c:pt idx="491">
                  <c:v>1</c:v>
                </c:pt>
                <c:pt idx="492">
                  <c:v>1</c:v>
                </c:pt>
                <c:pt idx="493">
                  <c:v>1</c:v>
                </c:pt>
                <c:pt idx="494">
                  <c:v>2</c:v>
                </c:pt>
                <c:pt idx="495">
                  <c:v>8</c:v>
                </c:pt>
                <c:pt idx="496">
                  <c:v>5</c:v>
                </c:pt>
                <c:pt idx="497">
                  <c:v>6</c:v>
                </c:pt>
                <c:pt idx="498">
                  <c:v>3</c:v>
                </c:pt>
                <c:pt idx="499">
                  <c:v>3</c:v>
                </c:pt>
                <c:pt idx="500">
                  <c:v>6</c:v>
                </c:pt>
                <c:pt idx="501">
                  <c:v>5</c:v>
                </c:pt>
                <c:pt idx="502">
                  <c:v>3</c:v>
                </c:pt>
                <c:pt idx="503">
                  <c:v>8</c:v>
                </c:pt>
                <c:pt idx="504">
                  <c:v>8</c:v>
                </c:pt>
                <c:pt idx="505">
                  <c:v>6</c:v>
                </c:pt>
                <c:pt idx="506">
                  <c:v>4</c:v>
                </c:pt>
                <c:pt idx="507">
                  <c:v>1</c:v>
                </c:pt>
                <c:pt idx="508">
                  <c:v>3</c:v>
                </c:pt>
                <c:pt idx="509">
                  <c:v>2</c:v>
                </c:pt>
                <c:pt idx="510">
                  <c:v>4</c:v>
                </c:pt>
                <c:pt idx="511">
                  <c:v>1</c:v>
                </c:pt>
                <c:pt idx="512">
                  <c:v>5</c:v>
                </c:pt>
                <c:pt idx="513">
                  <c:v>2</c:v>
                </c:pt>
                <c:pt idx="514">
                  <c:v>6</c:v>
                </c:pt>
                <c:pt idx="515">
                  <c:v>4</c:v>
                </c:pt>
                <c:pt idx="516">
                  <c:v>6</c:v>
                </c:pt>
                <c:pt idx="517">
                  <c:v>5</c:v>
                </c:pt>
                <c:pt idx="518">
                  <c:v>5</c:v>
                </c:pt>
                <c:pt idx="519">
                  <c:v>2</c:v>
                </c:pt>
                <c:pt idx="520">
                  <c:v>4</c:v>
                </c:pt>
                <c:pt idx="521">
                  <c:v>4</c:v>
                </c:pt>
                <c:pt idx="522">
                  <c:v>4</c:v>
                </c:pt>
                <c:pt idx="523">
                  <c:v>1</c:v>
                </c:pt>
                <c:pt idx="524">
                  <c:v>1</c:v>
                </c:pt>
                <c:pt idx="525">
                  <c:v>3</c:v>
                </c:pt>
                <c:pt idx="526">
                  <c:v>3</c:v>
                </c:pt>
                <c:pt idx="527">
                  <c:v>4</c:v>
                </c:pt>
                <c:pt idx="528">
                  <c:v>3</c:v>
                </c:pt>
                <c:pt idx="529">
                  <c:v>2</c:v>
                </c:pt>
                <c:pt idx="530">
                  <c:v>1</c:v>
                </c:pt>
                <c:pt idx="531">
                  <c:v>2</c:v>
                </c:pt>
                <c:pt idx="532">
                  <c:v>2</c:v>
                </c:pt>
                <c:pt idx="533">
                  <c:v>4</c:v>
                </c:pt>
                <c:pt idx="534">
                  <c:v>2</c:v>
                </c:pt>
                <c:pt idx="535">
                  <c:v>1</c:v>
                </c:pt>
                <c:pt idx="536">
                  <c:v>1</c:v>
                </c:pt>
                <c:pt idx="537">
                  <c:v>1</c:v>
                </c:pt>
                <c:pt idx="538">
                  <c:v>2</c:v>
                </c:pt>
                <c:pt idx="539">
                  <c:v>1</c:v>
                </c:pt>
                <c:pt idx="540">
                  <c:v>5</c:v>
                </c:pt>
                <c:pt idx="541">
                  <c:v>4</c:v>
                </c:pt>
                <c:pt idx="542">
                  <c:v>9</c:v>
                </c:pt>
                <c:pt idx="543">
                  <c:v>6</c:v>
                </c:pt>
                <c:pt idx="544">
                  <c:v>12</c:v>
                </c:pt>
                <c:pt idx="545">
                  <c:v>9</c:v>
                </c:pt>
                <c:pt idx="546">
                  <c:v>2</c:v>
                </c:pt>
                <c:pt idx="547">
                  <c:v>2</c:v>
                </c:pt>
                <c:pt idx="548">
                  <c:v>10</c:v>
                </c:pt>
                <c:pt idx="549">
                  <c:v>12</c:v>
                </c:pt>
                <c:pt idx="550">
                  <c:v>3</c:v>
                </c:pt>
                <c:pt idx="551">
                  <c:v>5</c:v>
                </c:pt>
                <c:pt idx="552">
                  <c:v>1</c:v>
                </c:pt>
                <c:pt idx="553">
                  <c:v>9</c:v>
                </c:pt>
                <c:pt idx="554">
                  <c:v>2</c:v>
                </c:pt>
                <c:pt idx="555">
                  <c:v>3</c:v>
                </c:pt>
                <c:pt idx="556">
                  <c:v>2</c:v>
                </c:pt>
                <c:pt idx="557">
                  <c:v>4</c:v>
                </c:pt>
                <c:pt idx="558">
                  <c:v>2</c:v>
                </c:pt>
                <c:pt idx="559">
                  <c:v>5</c:v>
                </c:pt>
                <c:pt idx="560">
                  <c:v>2</c:v>
                </c:pt>
                <c:pt idx="561">
                  <c:v>4</c:v>
                </c:pt>
                <c:pt idx="562">
                  <c:v>4</c:v>
                </c:pt>
                <c:pt idx="563">
                  <c:v>2</c:v>
                </c:pt>
                <c:pt idx="564">
                  <c:v>4</c:v>
                </c:pt>
                <c:pt idx="565">
                  <c:v>5</c:v>
                </c:pt>
                <c:pt idx="566">
                  <c:v>4</c:v>
                </c:pt>
                <c:pt idx="567">
                  <c:v>3</c:v>
                </c:pt>
                <c:pt idx="568">
                  <c:v>4</c:v>
                </c:pt>
                <c:pt idx="569">
                  <c:v>2</c:v>
                </c:pt>
                <c:pt idx="570">
                  <c:v>3</c:v>
                </c:pt>
                <c:pt idx="571">
                  <c:v>6</c:v>
                </c:pt>
                <c:pt idx="572">
                  <c:v>7</c:v>
                </c:pt>
                <c:pt idx="573">
                  <c:v>1</c:v>
                </c:pt>
                <c:pt idx="574">
                  <c:v>2</c:v>
                </c:pt>
                <c:pt idx="575">
                  <c:v>4</c:v>
                </c:pt>
                <c:pt idx="576">
                  <c:v>2</c:v>
                </c:pt>
                <c:pt idx="577">
                  <c:v>2</c:v>
                </c:pt>
                <c:pt idx="578">
                  <c:v>2</c:v>
                </c:pt>
                <c:pt idx="579">
                  <c:v>4</c:v>
                </c:pt>
                <c:pt idx="580">
                  <c:v>1</c:v>
                </c:pt>
                <c:pt idx="581">
                  <c:v>2</c:v>
                </c:pt>
                <c:pt idx="582">
                  <c:v>1</c:v>
                </c:pt>
                <c:pt idx="583">
                  <c:v>2</c:v>
                </c:pt>
                <c:pt idx="584">
                  <c:v>1</c:v>
                </c:pt>
                <c:pt idx="585">
                  <c:v>2</c:v>
                </c:pt>
                <c:pt idx="586">
                  <c:v>4</c:v>
                </c:pt>
                <c:pt idx="587">
                  <c:v>4</c:v>
                </c:pt>
                <c:pt idx="588">
                  <c:v>4</c:v>
                </c:pt>
                <c:pt idx="589">
                  <c:v>6</c:v>
                </c:pt>
                <c:pt idx="590">
                  <c:v>5</c:v>
                </c:pt>
                <c:pt idx="591">
                  <c:v>2</c:v>
                </c:pt>
                <c:pt idx="592">
                  <c:v>3</c:v>
                </c:pt>
                <c:pt idx="593">
                  <c:v>7</c:v>
                </c:pt>
                <c:pt idx="594">
                  <c:v>6</c:v>
                </c:pt>
                <c:pt idx="595">
                  <c:v>8</c:v>
                </c:pt>
                <c:pt idx="596">
                  <c:v>9</c:v>
                </c:pt>
                <c:pt idx="597">
                  <c:v>2</c:v>
                </c:pt>
                <c:pt idx="598">
                  <c:v>3</c:v>
                </c:pt>
                <c:pt idx="599">
                  <c:v>4</c:v>
                </c:pt>
                <c:pt idx="600">
                  <c:v>5</c:v>
                </c:pt>
                <c:pt idx="601">
                  <c:v>4</c:v>
                </c:pt>
                <c:pt idx="602">
                  <c:v>2</c:v>
                </c:pt>
                <c:pt idx="603">
                  <c:v>1</c:v>
                </c:pt>
                <c:pt idx="604">
                  <c:v>1</c:v>
                </c:pt>
                <c:pt idx="605">
                  <c:v>2</c:v>
                </c:pt>
                <c:pt idx="606">
                  <c:v>4</c:v>
                </c:pt>
                <c:pt idx="607">
                  <c:v>4</c:v>
                </c:pt>
                <c:pt idx="608">
                  <c:v>3</c:v>
                </c:pt>
                <c:pt idx="609">
                  <c:v>5</c:v>
                </c:pt>
                <c:pt idx="610">
                  <c:v>5</c:v>
                </c:pt>
                <c:pt idx="611">
                  <c:v>3</c:v>
                </c:pt>
                <c:pt idx="612">
                  <c:v>4</c:v>
                </c:pt>
                <c:pt idx="613">
                  <c:v>2</c:v>
                </c:pt>
                <c:pt idx="614">
                  <c:v>5</c:v>
                </c:pt>
                <c:pt idx="615">
                  <c:v>5</c:v>
                </c:pt>
                <c:pt idx="616">
                  <c:v>4</c:v>
                </c:pt>
                <c:pt idx="617">
                  <c:v>3</c:v>
                </c:pt>
                <c:pt idx="618">
                  <c:v>6</c:v>
                </c:pt>
                <c:pt idx="619">
                  <c:v>4</c:v>
                </c:pt>
                <c:pt idx="620">
                  <c:v>1</c:v>
                </c:pt>
                <c:pt idx="621">
                  <c:v>2</c:v>
                </c:pt>
                <c:pt idx="622">
                  <c:v>1</c:v>
                </c:pt>
                <c:pt idx="623">
                  <c:v>2</c:v>
                </c:pt>
                <c:pt idx="624">
                  <c:v>1</c:v>
                </c:pt>
                <c:pt idx="625">
                  <c:v>1</c:v>
                </c:pt>
                <c:pt idx="626">
                  <c:v>1</c:v>
                </c:pt>
                <c:pt idx="627">
                  <c:v>1</c:v>
                </c:pt>
                <c:pt idx="628">
                  <c:v>1</c:v>
                </c:pt>
                <c:pt idx="629">
                  <c:v>3</c:v>
                </c:pt>
                <c:pt idx="630">
                  <c:v>2</c:v>
                </c:pt>
                <c:pt idx="631">
                  <c:v>5</c:v>
                </c:pt>
                <c:pt idx="632">
                  <c:v>5</c:v>
                </c:pt>
                <c:pt idx="633">
                  <c:v>7</c:v>
                </c:pt>
                <c:pt idx="634">
                  <c:v>6</c:v>
                </c:pt>
                <c:pt idx="635">
                  <c:v>8</c:v>
                </c:pt>
                <c:pt idx="636">
                  <c:v>11</c:v>
                </c:pt>
                <c:pt idx="637">
                  <c:v>8</c:v>
                </c:pt>
                <c:pt idx="638">
                  <c:v>2</c:v>
                </c:pt>
                <c:pt idx="639">
                  <c:v>7</c:v>
                </c:pt>
                <c:pt idx="640">
                  <c:v>6</c:v>
                </c:pt>
                <c:pt idx="641">
                  <c:v>8</c:v>
                </c:pt>
                <c:pt idx="642">
                  <c:v>5</c:v>
                </c:pt>
                <c:pt idx="643">
                  <c:v>3</c:v>
                </c:pt>
                <c:pt idx="644">
                  <c:v>4</c:v>
                </c:pt>
                <c:pt idx="645">
                  <c:v>3</c:v>
                </c:pt>
                <c:pt idx="646">
                  <c:v>3</c:v>
                </c:pt>
                <c:pt idx="647">
                  <c:v>2</c:v>
                </c:pt>
                <c:pt idx="648">
                  <c:v>2</c:v>
                </c:pt>
                <c:pt idx="649">
                  <c:v>6</c:v>
                </c:pt>
                <c:pt idx="650">
                  <c:v>4</c:v>
                </c:pt>
                <c:pt idx="651">
                  <c:v>4</c:v>
                </c:pt>
                <c:pt idx="652">
                  <c:v>5</c:v>
                </c:pt>
                <c:pt idx="653">
                  <c:v>5</c:v>
                </c:pt>
                <c:pt idx="654">
                  <c:v>4</c:v>
                </c:pt>
                <c:pt idx="655">
                  <c:v>2</c:v>
                </c:pt>
                <c:pt idx="656">
                  <c:v>8</c:v>
                </c:pt>
                <c:pt idx="657">
                  <c:v>9</c:v>
                </c:pt>
                <c:pt idx="658">
                  <c:v>2</c:v>
                </c:pt>
                <c:pt idx="659">
                  <c:v>2</c:v>
                </c:pt>
                <c:pt idx="660">
                  <c:v>4</c:v>
                </c:pt>
                <c:pt idx="661">
                  <c:v>4</c:v>
                </c:pt>
                <c:pt idx="662">
                  <c:v>6</c:v>
                </c:pt>
                <c:pt idx="663">
                  <c:v>5</c:v>
                </c:pt>
                <c:pt idx="664">
                  <c:v>1</c:v>
                </c:pt>
                <c:pt idx="665">
                  <c:v>1</c:v>
                </c:pt>
                <c:pt idx="666">
                  <c:v>2</c:v>
                </c:pt>
                <c:pt idx="667">
                  <c:v>3</c:v>
                </c:pt>
                <c:pt idx="668">
                  <c:v>1</c:v>
                </c:pt>
                <c:pt idx="669">
                  <c:v>1</c:v>
                </c:pt>
                <c:pt idx="670">
                  <c:v>1</c:v>
                </c:pt>
                <c:pt idx="671">
                  <c:v>1</c:v>
                </c:pt>
                <c:pt idx="672">
                  <c:v>1</c:v>
                </c:pt>
                <c:pt idx="673">
                  <c:v>1</c:v>
                </c:pt>
                <c:pt idx="674">
                  <c:v>2</c:v>
                </c:pt>
                <c:pt idx="675">
                  <c:v>2</c:v>
                </c:pt>
                <c:pt idx="676">
                  <c:v>5</c:v>
                </c:pt>
                <c:pt idx="677">
                  <c:v>6</c:v>
                </c:pt>
                <c:pt idx="678">
                  <c:v>7</c:v>
                </c:pt>
                <c:pt idx="679">
                  <c:v>7</c:v>
                </c:pt>
                <c:pt idx="680">
                  <c:v>5</c:v>
                </c:pt>
                <c:pt idx="681">
                  <c:v>6</c:v>
                </c:pt>
                <c:pt idx="682">
                  <c:v>4</c:v>
                </c:pt>
                <c:pt idx="683">
                  <c:v>2</c:v>
                </c:pt>
                <c:pt idx="684">
                  <c:v>6</c:v>
                </c:pt>
                <c:pt idx="685">
                  <c:v>5</c:v>
                </c:pt>
                <c:pt idx="686">
                  <c:v>3</c:v>
                </c:pt>
                <c:pt idx="687">
                  <c:v>5</c:v>
                </c:pt>
                <c:pt idx="688">
                  <c:v>2</c:v>
                </c:pt>
                <c:pt idx="689">
                  <c:v>1</c:v>
                </c:pt>
                <c:pt idx="690">
                  <c:v>4</c:v>
                </c:pt>
                <c:pt idx="691">
                  <c:v>3</c:v>
                </c:pt>
                <c:pt idx="692">
                  <c:v>3</c:v>
                </c:pt>
                <c:pt idx="693">
                  <c:v>6</c:v>
                </c:pt>
                <c:pt idx="694">
                  <c:v>6</c:v>
                </c:pt>
                <c:pt idx="695">
                  <c:v>6</c:v>
                </c:pt>
                <c:pt idx="696">
                  <c:v>6</c:v>
                </c:pt>
                <c:pt idx="697">
                  <c:v>6</c:v>
                </c:pt>
                <c:pt idx="698">
                  <c:v>4</c:v>
                </c:pt>
                <c:pt idx="699">
                  <c:v>3</c:v>
                </c:pt>
                <c:pt idx="700">
                  <c:v>6</c:v>
                </c:pt>
                <c:pt idx="701">
                  <c:v>1</c:v>
                </c:pt>
                <c:pt idx="702">
                  <c:v>5</c:v>
                </c:pt>
                <c:pt idx="703">
                  <c:v>5</c:v>
                </c:pt>
                <c:pt idx="704">
                  <c:v>2</c:v>
                </c:pt>
                <c:pt idx="705">
                  <c:v>3</c:v>
                </c:pt>
                <c:pt idx="706">
                  <c:v>3</c:v>
                </c:pt>
                <c:pt idx="707">
                  <c:v>6</c:v>
                </c:pt>
                <c:pt idx="708">
                  <c:v>7</c:v>
                </c:pt>
                <c:pt idx="709">
                  <c:v>6</c:v>
                </c:pt>
                <c:pt idx="710">
                  <c:v>1</c:v>
                </c:pt>
                <c:pt idx="711">
                  <c:v>2</c:v>
                </c:pt>
                <c:pt idx="712">
                  <c:v>2</c:v>
                </c:pt>
                <c:pt idx="713">
                  <c:v>3</c:v>
                </c:pt>
                <c:pt idx="714">
                  <c:v>4</c:v>
                </c:pt>
                <c:pt idx="715">
                  <c:v>3</c:v>
                </c:pt>
                <c:pt idx="716">
                  <c:v>1</c:v>
                </c:pt>
                <c:pt idx="717">
                  <c:v>1</c:v>
                </c:pt>
                <c:pt idx="718">
                  <c:v>2</c:v>
                </c:pt>
                <c:pt idx="719">
                  <c:v>1</c:v>
                </c:pt>
                <c:pt idx="720">
                  <c:v>1</c:v>
                </c:pt>
                <c:pt idx="721">
                  <c:v>2</c:v>
                </c:pt>
                <c:pt idx="722">
                  <c:v>1</c:v>
                </c:pt>
                <c:pt idx="723">
                  <c:v>3</c:v>
                </c:pt>
                <c:pt idx="724">
                  <c:v>2</c:v>
                </c:pt>
                <c:pt idx="725">
                  <c:v>1</c:v>
                </c:pt>
                <c:pt idx="726">
                  <c:v>10</c:v>
                </c:pt>
                <c:pt idx="727">
                  <c:v>6</c:v>
                </c:pt>
                <c:pt idx="728">
                  <c:v>10</c:v>
                </c:pt>
                <c:pt idx="729">
                  <c:v>10</c:v>
                </c:pt>
                <c:pt idx="730">
                  <c:v>7</c:v>
                </c:pt>
                <c:pt idx="731">
                  <c:v>6</c:v>
                </c:pt>
                <c:pt idx="732">
                  <c:v>9</c:v>
                </c:pt>
                <c:pt idx="733">
                  <c:v>11</c:v>
                </c:pt>
                <c:pt idx="734">
                  <c:v>6</c:v>
                </c:pt>
                <c:pt idx="735">
                  <c:v>3</c:v>
                </c:pt>
                <c:pt idx="736">
                  <c:v>4</c:v>
                </c:pt>
                <c:pt idx="737">
                  <c:v>5</c:v>
                </c:pt>
                <c:pt idx="738">
                  <c:v>4</c:v>
                </c:pt>
                <c:pt idx="739">
                  <c:v>1</c:v>
                </c:pt>
                <c:pt idx="740">
                  <c:v>5</c:v>
                </c:pt>
                <c:pt idx="741">
                  <c:v>6</c:v>
                </c:pt>
                <c:pt idx="742">
                  <c:v>3</c:v>
                </c:pt>
                <c:pt idx="743">
                  <c:v>6</c:v>
                </c:pt>
                <c:pt idx="744">
                  <c:v>5</c:v>
                </c:pt>
                <c:pt idx="745">
                  <c:v>3</c:v>
                </c:pt>
                <c:pt idx="746">
                  <c:v>2</c:v>
                </c:pt>
                <c:pt idx="747">
                  <c:v>3</c:v>
                </c:pt>
                <c:pt idx="748">
                  <c:v>5</c:v>
                </c:pt>
                <c:pt idx="749">
                  <c:v>3</c:v>
                </c:pt>
                <c:pt idx="750">
                  <c:v>8</c:v>
                </c:pt>
                <c:pt idx="751">
                  <c:v>5</c:v>
                </c:pt>
                <c:pt idx="752">
                  <c:v>7</c:v>
                </c:pt>
                <c:pt idx="753">
                  <c:v>4</c:v>
                </c:pt>
                <c:pt idx="754">
                  <c:v>9</c:v>
                </c:pt>
                <c:pt idx="755">
                  <c:v>6</c:v>
                </c:pt>
                <c:pt idx="756">
                  <c:v>2</c:v>
                </c:pt>
                <c:pt idx="757">
                  <c:v>5</c:v>
                </c:pt>
                <c:pt idx="758">
                  <c:v>2</c:v>
                </c:pt>
                <c:pt idx="759">
                  <c:v>4</c:v>
                </c:pt>
                <c:pt idx="760">
                  <c:v>1</c:v>
                </c:pt>
                <c:pt idx="761">
                  <c:v>1</c:v>
                </c:pt>
                <c:pt idx="762">
                  <c:v>4</c:v>
                </c:pt>
                <c:pt idx="763">
                  <c:v>1</c:v>
                </c:pt>
                <c:pt idx="764">
                  <c:v>1</c:v>
                </c:pt>
                <c:pt idx="765">
                  <c:v>1</c:v>
                </c:pt>
                <c:pt idx="766">
                  <c:v>1</c:v>
                </c:pt>
                <c:pt idx="767">
                  <c:v>2</c:v>
                </c:pt>
                <c:pt idx="768">
                  <c:v>2</c:v>
                </c:pt>
                <c:pt idx="769">
                  <c:v>1</c:v>
                </c:pt>
                <c:pt idx="770">
                  <c:v>1</c:v>
                </c:pt>
                <c:pt idx="771">
                  <c:v>4</c:v>
                </c:pt>
                <c:pt idx="772">
                  <c:v>6</c:v>
                </c:pt>
                <c:pt idx="773">
                  <c:v>9</c:v>
                </c:pt>
                <c:pt idx="774">
                  <c:v>4</c:v>
                </c:pt>
                <c:pt idx="775">
                  <c:v>6</c:v>
                </c:pt>
                <c:pt idx="776">
                  <c:v>10</c:v>
                </c:pt>
                <c:pt idx="777">
                  <c:v>4</c:v>
                </c:pt>
                <c:pt idx="778">
                  <c:v>6</c:v>
                </c:pt>
                <c:pt idx="779">
                  <c:v>14</c:v>
                </c:pt>
                <c:pt idx="780">
                  <c:v>7</c:v>
                </c:pt>
                <c:pt idx="781">
                  <c:v>6</c:v>
                </c:pt>
                <c:pt idx="782">
                  <c:v>9</c:v>
                </c:pt>
                <c:pt idx="783">
                  <c:v>6</c:v>
                </c:pt>
                <c:pt idx="784">
                  <c:v>2</c:v>
                </c:pt>
                <c:pt idx="785">
                  <c:v>5</c:v>
                </c:pt>
                <c:pt idx="786">
                  <c:v>2</c:v>
                </c:pt>
                <c:pt idx="787">
                  <c:v>3</c:v>
                </c:pt>
                <c:pt idx="788">
                  <c:v>2</c:v>
                </c:pt>
                <c:pt idx="789">
                  <c:v>3</c:v>
                </c:pt>
                <c:pt idx="790">
                  <c:v>11</c:v>
                </c:pt>
                <c:pt idx="791">
                  <c:v>6</c:v>
                </c:pt>
                <c:pt idx="792">
                  <c:v>2</c:v>
                </c:pt>
                <c:pt idx="793">
                  <c:v>3</c:v>
                </c:pt>
                <c:pt idx="794">
                  <c:v>2</c:v>
                </c:pt>
                <c:pt idx="795">
                  <c:v>5</c:v>
                </c:pt>
                <c:pt idx="796">
                  <c:v>3</c:v>
                </c:pt>
                <c:pt idx="797">
                  <c:v>7</c:v>
                </c:pt>
                <c:pt idx="798">
                  <c:v>9</c:v>
                </c:pt>
                <c:pt idx="799">
                  <c:v>11</c:v>
                </c:pt>
                <c:pt idx="800">
                  <c:v>8</c:v>
                </c:pt>
                <c:pt idx="801">
                  <c:v>5</c:v>
                </c:pt>
                <c:pt idx="802">
                  <c:v>3</c:v>
                </c:pt>
                <c:pt idx="803">
                  <c:v>4</c:v>
                </c:pt>
                <c:pt idx="804">
                  <c:v>7</c:v>
                </c:pt>
                <c:pt idx="805">
                  <c:v>2</c:v>
                </c:pt>
                <c:pt idx="806">
                  <c:v>5</c:v>
                </c:pt>
                <c:pt idx="807">
                  <c:v>2</c:v>
                </c:pt>
                <c:pt idx="808">
                  <c:v>6</c:v>
                </c:pt>
                <c:pt idx="809">
                  <c:v>1</c:v>
                </c:pt>
                <c:pt idx="810">
                  <c:v>4</c:v>
                </c:pt>
                <c:pt idx="811">
                  <c:v>2</c:v>
                </c:pt>
                <c:pt idx="812">
                  <c:v>2</c:v>
                </c:pt>
                <c:pt idx="813">
                  <c:v>1</c:v>
                </c:pt>
                <c:pt idx="814">
                  <c:v>1</c:v>
                </c:pt>
                <c:pt idx="815">
                  <c:v>2</c:v>
                </c:pt>
                <c:pt idx="816">
                  <c:v>1</c:v>
                </c:pt>
                <c:pt idx="817">
                  <c:v>7</c:v>
                </c:pt>
                <c:pt idx="818">
                  <c:v>5</c:v>
                </c:pt>
                <c:pt idx="819">
                  <c:v>7</c:v>
                </c:pt>
                <c:pt idx="820">
                  <c:v>13</c:v>
                </c:pt>
                <c:pt idx="821">
                  <c:v>7</c:v>
                </c:pt>
                <c:pt idx="822">
                  <c:v>8</c:v>
                </c:pt>
                <c:pt idx="823">
                  <c:v>6</c:v>
                </c:pt>
                <c:pt idx="824">
                  <c:v>5</c:v>
                </c:pt>
                <c:pt idx="825">
                  <c:v>6</c:v>
                </c:pt>
                <c:pt idx="826">
                  <c:v>6</c:v>
                </c:pt>
                <c:pt idx="827">
                  <c:v>6</c:v>
                </c:pt>
                <c:pt idx="828">
                  <c:v>4</c:v>
                </c:pt>
                <c:pt idx="829">
                  <c:v>4</c:v>
                </c:pt>
                <c:pt idx="830">
                  <c:v>2</c:v>
                </c:pt>
                <c:pt idx="831">
                  <c:v>5</c:v>
                </c:pt>
                <c:pt idx="832">
                  <c:v>6</c:v>
                </c:pt>
                <c:pt idx="833">
                  <c:v>3</c:v>
                </c:pt>
                <c:pt idx="834">
                  <c:v>3</c:v>
                </c:pt>
                <c:pt idx="835">
                  <c:v>8</c:v>
                </c:pt>
                <c:pt idx="836">
                  <c:v>4</c:v>
                </c:pt>
                <c:pt idx="837">
                  <c:v>4</c:v>
                </c:pt>
                <c:pt idx="838">
                  <c:v>4</c:v>
                </c:pt>
                <c:pt idx="839">
                  <c:v>4</c:v>
                </c:pt>
                <c:pt idx="840">
                  <c:v>5</c:v>
                </c:pt>
                <c:pt idx="841">
                  <c:v>2</c:v>
                </c:pt>
                <c:pt idx="842">
                  <c:v>3</c:v>
                </c:pt>
                <c:pt idx="843">
                  <c:v>3</c:v>
                </c:pt>
                <c:pt idx="844">
                  <c:v>10</c:v>
                </c:pt>
                <c:pt idx="845">
                  <c:v>5</c:v>
                </c:pt>
                <c:pt idx="846">
                  <c:v>5</c:v>
                </c:pt>
                <c:pt idx="847">
                  <c:v>6</c:v>
                </c:pt>
                <c:pt idx="848">
                  <c:v>6</c:v>
                </c:pt>
                <c:pt idx="849">
                  <c:v>6</c:v>
                </c:pt>
                <c:pt idx="850">
                  <c:v>2</c:v>
                </c:pt>
                <c:pt idx="851">
                  <c:v>3</c:v>
                </c:pt>
                <c:pt idx="852">
                  <c:v>1</c:v>
                </c:pt>
                <c:pt idx="853">
                  <c:v>2</c:v>
                </c:pt>
                <c:pt idx="854">
                  <c:v>4</c:v>
                </c:pt>
                <c:pt idx="855">
                  <c:v>6</c:v>
                </c:pt>
                <c:pt idx="856">
                  <c:v>2</c:v>
                </c:pt>
                <c:pt idx="857">
                  <c:v>2</c:v>
                </c:pt>
                <c:pt idx="858">
                  <c:v>1</c:v>
                </c:pt>
                <c:pt idx="859">
                  <c:v>1</c:v>
                </c:pt>
                <c:pt idx="860">
                  <c:v>1</c:v>
                </c:pt>
                <c:pt idx="861">
                  <c:v>1</c:v>
                </c:pt>
                <c:pt idx="862">
                  <c:v>1</c:v>
                </c:pt>
                <c:pt idx="863">
                  <c:v>2</c:v>
                </c:pt>
                <c:pt idx="864">
                  <c:v>3</c:v>
                </c:pt>
                <c:pt idx="865">
                  <c:v>3</c:v>
                </c:pt>
                <c:pt idx="866">
                  <c:v>4</c:v>
                </c:pt>
                <c:pt idx="867">
                  <c:v>9</c:v>
                </c:pt>
                <c:pt idx="868">
                  <c:v>13</c:v>
                </c:pt>
                <c:pt idx="869">
                  <c:v>8</c:v>
                </c:pt>
                <c:pt idx="870">
                  <c:v>6</c:v>
                </c:pt>
                <c:pt idx="871">
                  <c:v>13</c:v>
                </c:pt>
                <c:pt idx="872">
                  <c:v>8</c:v>
                </c:pt>
                <c:pt idx="873">
                  <c:v>11</c:v>
                </c:pt>
                <c:pt idx="874">
                  <c:v>11</c:v>
                </c:pt>
                <c:pt idx="875">
                  <c:v>5</c:v>
                </c:pt>
                <c:pt idx="876">
                  <c:v>4</c:v>
                </c:pt>
                <c:pt idx="877">
                  <c:v>5</c:v>
                </c:pt>
                <c:pt idx="878">
                  <c:v>5</c:v>
                </c:pt>
                <c:pt idx="879">
                  <c:v>6</c:v>
                </c:pt>
                <c:pt idx="880">
                  <c:v>5</c:v>
                </c:pt>
                <c:pt idx="881">
                  <c:v>5</c:v>
                </c:pt>
                <c:pt idx="882">
                  <c:v>2</c:v>
                </c:pt>
                <c:pt idx="883">
                  <c:v>3</c:v>
                </c:pt>
                <c:pt idx="884">
                  <c:v>8</c:v>
                </c:pt>
                <c:pt idx="885">
                  <c:v>8</c:v>
                </c:pt>
                <c:pt idx="886">
                  <c:v>4</c:v>
                </c:pt>
                <c:pt idx="887">
                  <c:v>7</c:v>
                </c:pt>
                <c:pt idx="888">
                  <c:v>6</c:v>
                </c:pt>
                <c:pt idx="889">
                  <c:v>1</c:v>
                </c:pt>
                <c:pt idx="890">
                  <c:v>4</c:v>
                </c:pt>
                <c:pt idx="891">
                  <c:v>6</c:v>
                </c:pt>
                <c:pt idx="892">
                  <c:v>5</c:v>
                </c:pt>
                <c:pt idx="893">
                  <c:v>3</c:v>
                </c:pt>
                <c:pt idx="894">
                  <c:v>11</c:v>
                </c:pt>
                <c:pt idx="895">
                  <c:v>5</c:v>
                </c:pt>
                <c:pt idx="896">
                  <c:v>6</c:v>
                </c:pt>
                <c:pt idx="897">
                  <c:v>3</c:v>
                </c:pt>
                <c:pt idx="898">
                  <c:v>6</c:v>
                </c:pt>
                <c:pt idx="899">
                  <c:v>2</c:v>
                </c:pt>
                <c:pt idx="900">
                  <c:v>4</c:v>
                </c:pt>
                <c:pt idx="901">
                  <c:v>7</c:v>
                </c:pt>
                <c:pt idx="902">
                  <c:v>4</c:v>
                </c:pt>
                <c:pt idx="903">
                  <c:v>2</c:v>
                </c:pt>
                <c:pt idx="904">
                  <c:v>3</c:v>
                </c:pt>
                <c:pt idx="905">
                  <c:v>1</c:v>
                </c:pt>
                <c:pt idx="906">
                  <c:v>2</c:v>
                </c:pt>
                <c:pt idx="907">
                  <c:v>1</c:v>
                </c:pt>
                <c:pt idx="908">
                  <c:v>2</c:v>
                </c:pt>
                <c:pt idx="909">
                  <c:v>1</c:v>
                </c:pt>
                <c:pt idx="910">
                  <c:v>1</c:v>
                </c:pt>
                <c:pt idx="911">
                  <c:v>1</c:v>
                </c:pt>
                <c:pt idx="912">
                  <c:v>2</c:v>
                </c:pt>
                <c:pt idx="913">
                  <c:v>2</c:v>
                </c:pt>
                <c:pt idx="914">
                  <c:v>3</c:v>
                </c:pt>
                <c:pt idx="915">
                  <c:v>4</c:v>
                </c:pt>
                <c:pt idx="916">
                  <c:v>11</c:v>
                </c:pt>
                <c:pt idx="917">
                  <c:v>10</c:v>
                </c:pt>
                <c:pt idx="918">
                  <c:v>5</c:v>
                </c:pt>
                <c:pt idx="919">
                  <c:v>6</c:v>
                </c:pt>
                <c:pt idx="920">
                  <c:v>14</c:v>
                </c:pt>
                <c:pt idx="921">
                  <c:v>8</c:v>
                </c:pt>
                <c:pt idx="922">
                  <c:v>10</c:v>
                </c:pt>
                <c:pt idx="923">
                  <c:v>7</c:v>
                </c:pt>
                <c:pt idx="924">
                  <c:v>9</c:v>
                </c:pt>
                <c:pt idx="925">
                  <c:v>5</c:v>
                </c:pt>
                <c:pt idx="926">
                  <c:v>5</c:v>
                </c:pt>
                <c:pt idx="927">
                  <c:v>7</c:v>
                </c:pt>
                <c:pt idx="928">
                  <c:v>5</c:v>
                </c:pt>
                <c:pt idx="929">
                  <c:v>7</c:v>
                </c:pt>
                <c:pt idx="930">
                  <c:v>8</c:v>
                </c:pt>
                <c:pt idx="931">
                  <c:v>7</c:v>
                </c:pt>
                <c:pt idx="932">
                  <c:v>4</c:v>
                </c:pt>
                <c:pt idx="933">
                  <c:v>8</c:v>
                </c:pt>
                <c:pt idx="934">
                  <c:v>4</c:v>
                </c:pt>
                <c:pt idx="935">
                  <c:v>4</c:v>
                </c:pt>
                <c:pt idx="936">
                  <c:v>5</c:v>
                </c:pt>
                <c:pt idx="937">
                  <c:v>4</c:v>
                </c:pt>
                <c:pt idx="938">
                  <c:v>5</c:v>
                </c:pt>
                <c:pt idx="939">
                  <c:v>9</c:v>
                </c:pt>
                <c:pt idx="940">
                  <c:v>6</c:v>
                </c:pt>
                <c:pt idx="941">
                  <c:v>3</c:v>
                </c:pt>
                <c:pt idx="942">
                  <c:v>8</c:v>
                </c:pt>
                <c:pt idx="943">
                  <c:v>9</c:v>
                </c:pt>
                <c:pt idx="944">
                  <c:v>5</c:v>
                </c:pt>
                <c:pt idx="945">
                  <c:v>3</c:v>
                </c:pt>
                <c:pt idx="946">
                  <c:v>7</c:v>
                </c:pt>
                <c:pt idx="947">
                  <c:v>11</c:v>
                </c:pt>
                <c:pt idx="948">
                  <c:v>7</c:v>
                </c:pt>
                <c:pt idx="949">
                  <c:v>7</c:v>
                </c:pt>
                <c:pt idx="950">
                  <c:v>9</c:v>
                </c:pt>
                <c:pt idx="951">
                  <c:v>3</c:v>
                </c:pt>
                <c:pt idx="952">
                  <c:v>2</c:v>
                </c:pt>
                <c:pt idx="953">
                  <c:v>1</c:v>
                </c:pt>
                <c:pt idx="954">
                  <c:v>1</c:v>
                </c:pt>
                <c:pt idx="955">
                  <c:v>4</c:v>
                </c:pt>
                <c:pt idx="956">
                  <c:v>1</c:v>
                </c:pt>
                <c:pt idx="957">
                  <c:v>1</c:v>
                </c:pt>
                <c:pt idx="958">
                  <c:v>1</c:v>
                </c:pt>
                <c:pt idx="959">
                  <c:v>1</c:v>
                </c:pt>
                <c:pt idx="960">
                  <c:v>2</c:v>
                </c:pt>
                <c:pt idx="961">
                  <c:v>1</c:v>
                </c:pt>
                <c:pt idx="962">
                  <c:v>6</c:v>
                </c:pt>
                <c:pt idx="963">
                  <c:v>9</c:v>
                </c:pt>
                <c:pt idx="964">
                  <c:v>10</c:v>
                </c:pt>
                <c:pt idx="965">
                  <c:v>10</c:v>
                </c:pt>
                <c:pt idx="966">
                  <c:v>11</c:v>
                </c:pt>
                <c:pt idx="967">
                  <c:v>12</c:v>
                </c:pt>
                <c:pt idx="968">
                  <c:v>7</c:v>
                </c:pt>
                <c:pt idx="969">
                  <c:v>9</c:v>
                </c:pt>
                <c:pt idx="970">
                  <c:v>9</c:v>
                </c:pt>
                <c:pt idx="971">
                  <c:v>11</c:v>
                </c:pt>
                <c:pt idx="972">
                  <c:v>4</c:v>
                </c:pt>
                <c:pt idx="973">
                  <c:v>3</c:v>
                </c:pt>
                <c:pt idx="974">
                  <c:v>5</c:v>
                </c:pt>
                <c:pt idx="975">
                  <c:v>10</c:v>
                </c:pt>
                <c:pt idx="976">
                  <c:v>5</c:v>
                </c:pt>
                <c:pt idx="977">
                  <c:v>7</c:v>
                </c:pt>
                <c:pt idx="978">
                  <c:v>5</c:v>
                </c:pt>
                <c:pt idx="979">
                  <c:v>7</c:v>
                </c:pt>
                <c:pt idx="980">
                  <c:v>8</c:v>
                </c:pt>
                <c:pt idx="981">
                  <c:v>8</c:v>
                </c:pt>
                <c:pt idx="982">
                  <c:v>5</c:v>
                </c:pt>
                <c:pt idx="983">
                  <c:v>9</c:v>
                </c:pt>
                <c:pt idx="984">
                  <c:v>5</c:v>
                </c:pt>
                <c:pt idx="985">
                  <c:v>10</c:v>
                </c:pt>
                <c:pt idx="986">
                  <c:v>4</c:v>
                </c:pt>
                <c:pt idx="987">
                  <c:v>5</c:v>
                </c:pt>
                <c:pt idx="988">
                  <c:v>9</c:v>
                </c:pt>
                <c:pt idx="989">
                  <c:v>7</c:v>
                </c:pt>
                <c:pt idx="990">
                  <c:v>7</c:v>
                </c:pt>
                <c:pt idx="991">
                  <c:v>11</c:v>
                </c:pt>
                <c:pt idx="992">
                  <c:v>6</c:v>
                </c:pt>
                <c:pt idx="993">
                  <c:v>6</c:v>
                </c:pt>
                <c:pt idx="994">
                  <c:v>9</c:v>
                </c:pt>
                <c:pt idx="995">
                  <c:v>9</c:v>
                </c:pt>
                <c:pt idx="996">
                  <c:v>6</c:v>
                </c:pt>
                <c:pt idx="997">
                  <c:v>4</c:v>
                </c:pt>
                <c:pt idx="998">
                  <c:v>4</c:v>
                </c:pt>
                <c:pt idx="999">
                  <c:v>6</c:v>
                </c:pt>
                <c:pt idx="1000">
                  <c:v>3</c:v>
                </c:pt>
                <c:pt idx="1001">
                  <c:v>2</c:v>
                </c:pt>
                <c:pt idx="1002">
                  <c:v>3</c:v>
                </c:pt>
                <c:pt idx="1003">
                  <c:v>1</c:v>
                </c:pt>
                <c:pt idx="1004">
                  <c:v>1</c:v>
                </c:pt>
                <c:pt idx="1005">
                  <c:v>1</c:v>
                </c:pt>
                <c:pt idx="1006">
                  <c:v>1</c:v>
                </c:pt>
                <c:pt idx="1007">
                  <c:v>4</c:v>
                </c:pt>
                <c:pt idx="1008">
                  <c:v>12</c:v>
                </c:pt>
                <c:pt idx="1009">
                  <c:v>5</c:v>
                </c:pt>
                <c:pt idx="1010">
                  <c:v>15</c:v>
                </c:pt>
                <c:pt idx="1011">
                  <c:v>8</c:v>
                </c:pt>
                <c:pt idx="1012">
                  <c:v>17</c:v>
                </c:pt>
                <c:pt idx="1013">
                  <c:v>19</c:v>
                </c:pt>
                <c:pt idx="1014">
                  <c:v>2</c:v>
                </c:pt>
                <c:pt idx="1015">
                  <c:v>10</c:v>
                </c:pt>
                <c:pt idx="1016">
                  <c:v>4</c:v>
                </c:pt>
                <c:pt idx="1017">
                  <c:v>7</c:v>
                </c:pt>
                <c:pt idx="1018">
                  <c:v>11</c:v>
                </c:pt>
                <c:pt idx="1019">
                  <c:v>7</c:v>
                </c:pt>
                <c:pt idx="1020">
                  <c:v>8</c:v>
                </c:pt>
                <c:pt idx="1021">
                  <c:v>2</c:v>
                </c:pt>
                <c:pt idx="1022">
                  <c:v>3</c:v>
                </c:pt>
                <c:pt idx="1023">
                  <c:v>8</c:v>
                </c:pt>
                <c:pt idx="1024">
                  <c:v>4</c:v>
                </c:pt>
                <c:pt idx="1025">
                  <c:v>3</c:v>
                </c:pt>
                <c:pt idx="1026">
                  <c:v>7</c:v>
                </c:pt>
                <c:pt idx="1027">
                  <c:v>7</c:v>
                </c:pt>
                <c:pt idx="1028">
                  <c:v>2</c:v>
                </c:pt>
                <c:pt idx="1029">
                  <c:v>3</c:v>
                </c:pt>
                <c:pt idx="1030">
                  <c:v>7</c:v>
                </c:pt>
                <c:pt idx="1031">
                  <c:v>6</c:v>
                </c:pt>
                <c:pt idx="1032">
                  <c:v>5</c:v>
                </c:pt>
                <c:pt idx="1033">
                  <c:v>7</c:v>
                </c:pt>
                <c:pt idx="1034">
                  <c:v>6</c:v>
                </c:pt>
                <c:pt idx="1035">
                  <c:v>13</c:v>
                </c:pt>
                <c:pt idx="1036">
                  <c:v>8</c:v>
                </c:pt>
                <c:pt idx="1037">
                  <c:v>4</c:v>
                </c:pt>
                <c:pt idx="1038">
                  <c:v>7</c:v>
                </c:pt>
                <c:pt idx="1039">
                  <c:v>8</c:v>
                </c:pt>
                <c:pt idx="1040">
                  <c:v>6</c:v>
                </c:pt>
                <c:pt idx="1041">
                  <c:v>7</c:v>
                </c:pt>
                <c:pt idx="1042">
                  <c:v>12</c:v>
                </c:pt>
                <c:pt idx="1043">
                  <c:v>2</c:v>
                </c:pt>
                <c:pt idx="1044">
                  <c:v>4</c:v>
                </c:pt>
                <c:pt idx="1045">
                  <c:v>6</c:v>
                </c:pt>
                <c:pt idx="1046">
                  <c:v>2</c:v>
                </c:pt>
                <c:pt idx="1047">
                  <c:v>6</c:v>
                </c:pt>
                <c:pt idx="1048">
                  <c:v>3</c:v>
                </c:pt>
                <c:pt idx="1049">
                  <c:v>3</c:v>
                </c:pt>
                <c:pt idx="1050">
                  <c:v>5</c:v>
                </c:pt>
                <c:pt idx="1051">
                  <c:v>1</c:v>
                </c:pt>
                <c:pt idx="1052">
                  <c:v>3</c:v>
                </c:pt>
                <c:pt idx="1053">
                  <c:v>1</c:v>
                </c:pt>
                <c:pt idx="1054">
                  <c:v>2</c:v>
                </c:pt>
                <c:pt idx="1055">
                  <c:v>2</c:v>
                </c:pt>
                <c:pt idx="1056">
                  <c:v>2</c:v>
                </c:pt>
                <c:pt idx="1057">
                  <c:v>2</c:v>
                </c:pt>
                <c:pt idx="1058">
                  <c:v>1</c:v>
                </c:pt>
                <c:pt idx="1059">
                  <c:v>7</c:v>
                </c:pt>
                <c:pt idx="1060">
                  <c:v>13</c:v>
                </c:pt>
                <c:pt idx="1061">
                  <c:v>11</c:v>
                </c:pt>
                <c:pt idx="1062">
                  <c:v>12</c:v>
                </c:pt>
                <c:pt idx="1063">
                  <c:v>13</c:v>
                </c:pt>
                <c:pt idx="1064">
                  <c:v>7</c:v>
                </c:pt>
                <c:pt idx="1065">
                  <c:v>10</c:v>
                </c:pt>
                <c:pt idx="1066">
                  <c:v>10</c:v>
                </c:pt>
                <c:pt idx="1067">
                  <c:v>7</c:v>
                </c:pt>
                <c:pt idx="1068">
                  <c:v>4</c:v>
                </c:pt>
                <c:pt idx="1069">
                  <c:v>2</c:v>
                </c:pt>
                <c:pt idx="1070">
                  <c:v>10</c:v>
                </c:pt>
                <c:pt idx="1071">
                  <c:v>6</c:v>
                </c:pt>
                <c:pt idx="1072">
                  <c:v>3</c:v>
                </c:pt>
                <c:pt idx="1073">
                  <c:v>7</c:v>
                </c:pt>
                <c:pt idx="1074">
                  <c:v>4</c:v>
                </c:pt>
                <c:pt idx="1075">
                  <c:v>4</c:v>
                </c:pt>
                <c:pt idx="1076">
                  <c:v>3</c:v>
                </c:pt>
                <c:pt idx="1077">
                  <c:v>7</c:v>
                </c:pt>
                <c:pt idx="1078">
                  <c:v>5</c:v>
                </c:pt>
                <c:pt idx="1079">
                  <c:v>7</c:v>
                </c:pt>
                <c:pt idx="1080">
                  <c:v>11</c:v>
                </c:pt>
                <c:pt idx="1081">
                  <c:v>10</c:v>
                </c:pt>
                <c:pt idx="1082">
                  <c:v>6</c:v>
                </c:pt>
                <c:pt idx="1083">
                  <c:v>4</c:v>
                </c:pt>
                <c:pt idx="1084">
                  <c:v>7</c:v>
                </c:pt>
                <c:pt idx="1085">
                  <c:v>5</c:v>
                </c:pt>
                <c:pt idx="1086">
                  <c:v>8</c:v>
                </c:pt>
                <c:pt idx="1087">
                  <c:v>7</c:v>
                </c:pt>
                <c:pt idx="1088">
                  <c:v>7</c:v>
                </c:pt>
                <c:pt idx="1089">
                  <c:v>12</c:v>
                </c:pt>
                <c:pt idx="1090">
                  <c:v>3</c:v>
                </c:pt>
                <c:pt idx="1091">
                  <c:v>6</c:v>
                </c:pt>
                <c:pt idx="1092">
                  <c:v>9</c:v>
                </c:pt>
                <c:pt idx="1093">
                  <c:v>8</c:v>
                </c:pt>
                <c:pt idx="1094">
                  <c:v>3</c:v>
                </c:pt>
                <c:pt idx="1095">
                  <c:v>4</c:v>
                </c:pt>
                <c:pt idx="1096">
                  <c:v>2</c:v>
                </c:pt>
                <c:pt idx="1097">
                  <c:v>1</c:v>
                </c:pt>
                <c:pt idx="1098">
                  <c:v>1</c:v>
                </c:pt>
                <c:pt idx="1099">
                  <c:v>1</c:v>
                </c:pt>
                <c:pt idx="1100">
                  <c:v>2</c:v>
                </c:pt>
                <c:pt idx="1101">
                  <c:v>2</c:v>
                </c:pt>
                <c:pt idx="1102">
                  <c:v>2</c:v>
                </c:pt>
                <c:pt idx="1103">
                  <c:v>1</c:v>
                </c:pt>
                <c:pt idx="1104">
                  <c:v>1</c:v>
                </c:pt>
                <c:pt idx="1105">
                  <c:v>1</c:v>
                </c:pt>
                <c:pt idx="1106">
                  <c:v>3</c:v>
                </c:pt>
                <c:pt idx="1107">
                  <c:v>6</c:v>
                </c:pt>
                <c:pt idx="1108">
                  <c:v>6</c:v>
                </c:pt>
                <c:pt idx="1109">
                  <c:v>14</c:v>
                </c:pt>
                <c:pt idx="1110">
                  <c:v>14</c:v>
                </c:pt>
                <c:pt idx="1111">
                  <c:v>10</c:v>
                </c:pt>
                <c:pt idx="1112">
                  <c:v>8</c:v>
                </c:pt>
                <c:pt idx="1113">
                  <c:v>6</c:v>
                </c:pt>
                <c:pt idx="1114">
                  <c:v>16</c:v>
                </c:pt>
                <c:pt idx="1115">
                  <c:v>10</c:v>
                </c:pt>
                <c:pt idx="1116">
                  <c:v>12</c:v>
                </c:pt>
                <c:pt idx="1117">
                  <c:v>10</c:v>
                </c:pt>
                <c:pt idx="1118">
                  <c:v>10</c:v>
                </c:pt>
                <c:pt idx="1119">
                  <c:v>9</c:v>
                </c:pt>
                <c:pt idx="1120">
                  <c:v>5</c:v>
                </c:pt>
                <c:pt idx="1121">
                  <c:v>6</c:v>
                </c:pt>
                <c:pt idx="1122">
                  <c:v>3</c:v>
                </c:pt>
                <c:pt idx="1123">
                  <c:v>7</c:v>
                </c:pt>
                <c:pt idx="1124">
                  <c:v>11</c:v>
                </c:pt>
                <c:pt idx="1125">
                  <c:v>8</c:v>
                </c:pt>
                <c:pt idx="1126">
                  <c:v>3</c:v>
                </c:pt>
                <c:pt idx="1127">
                  <c:v>4</c:v>
                </c:pt>
                <c:pt idx="1128">
                  <c:v>9</c:v>
                </c:pt>
                <c:pt idx="1129">
                  <c:v>8</c:v>
                </c:pt>
                <c:pt idx="1130">
                  <c:v>14</c:v>
                </c:pt>
                <c:pt idx="1131">
                  <c:v>9</c:v>
                </c:pt>
                <c:pt idx="1132">
                  <c:v>10</c:v>
                </c:pt>
                <c:pt idx="1133">
                  <c:v>8</c:v>
                </c:pt>
                <c:pt idx="1134">
                  <c:v>6</c:v>
                </c:pt>
                <c:pt idx="1135">
                  <c:v>10</c:v>
                </c:pt>
                <c:pt idx="1136">
                  <c:v>10</c:v>
                </c:pt>
                <c:pt idx="1137">
                  <c:v>10</c:v>
                </c:pt>
                <c:pt idx="1138">
                  <c:v>8</c:v>
                </c:pt>
                <c:pt idx="1139">
                  <c:v>13</c:v>
                </c:pt>
                <c:pt idx="1140">
                  <c:v>4</c:v>
                </c:pt>
                <c:pt idx="1141">
                  <c:v>7</c:v>
                </c:pt>
                <c:pt idx="1142">
                  <c:v>5</c:v>
                </c:pt>
                <c:pt idx="1143">
                  <c:v>4</c:v>
                </c:pt>
                <c:pt idx="1144">
                  <c:v>2</c:v>
                </c:pt>
                <c:pt idx="1145">
                  <c:v>5</c:v>
                </c:pt>
                <c:pt idx="1146">
                  <c:v>3</c:v>
                </c:pt>
                <c:pt idx="1147">
                  <c:v>2</c:v>
                </c:pt>
                <c:pt idx="1148">
                  <c:v>4</c:v>
                </c:pt>
                <c:pt idx="1149">
                  <c:v>2</c:v>
                </c:pt>
                <c:pt idx="1150">
                  <c:v>2</c:v>
                </c:pt>
                <c:pt idx="1151">
                  <c:v>1</c:v>
                </c:pt>
                <c:pt idx="1152">
                  <c:v>2</c:v>
                </c:pt>
                <c:pt idx="1153">
                  <c:v>1</c:v>
                </c:pt>
                <c:pt idx="1154">
                  <c:v>1</c:v>
                </c:pt>
                <c:pt idx="1155">
                  <c:v>1</c:v>
                </c:pt>
                <c:pt idx="1156">
                  <c:v>3</c:v>
                </c:pt>
                <c:pt idx="1157">
                  <c:v>5</c:v>
                </c:pt>
                <c:pt idx="1158">
                  <c:v>2</c:v>
                </c:pt>
                <c:pt idx="1159">
                  <c:v>5</c:v>
                </c:pt>
                <c:pt idx="1160">
                  <c:v>10</c:v>
                </c:pt>
                <c:pt idx="1161">
                  <c:v>17</c:v>
                </c:pt>
                <c:pt idx="1162">
                  <c:v>10</c:v>
                </c:pt>
                <c:pt idx="1163">
                  <c:v>12</c:v>
                </c:pt>
                <c:pt idx="1164">
                  <c:v>13</c:v>
                </c:pt>
                <c:pt idx="1165">
                  <c:v>7</c:v>
                </c:pt>
                <c:pt idx="1166">
                  <c:v>14</c:v>
                </c:pt>
                <c:pt idx="1167">
                  <c:v>8</c:v>
                </c:pt>
                <c:pt idx="1168">
                  <c:v>8</c:v>
                </c:pt>
                <c:pt idx="1169">
                  <c:v>11</c:v>
                </c:pt>
                <c:pt idx="1170">
                  <c:v>11</c:v>
                </c:pt>
                <c:pt idx="1171">
                  <c:v>5</c:v>
                </c:pt>
                <c:pt idx="1172">
                  <c:v>10</c:v>
                </c:pt>
                <c:pt idx="1173">
                  <c:v>6</c:v>
                </c:pt>
                <c:pt idx="1174">
                  <c:v>4</c:v>
                </c:pt>
                <c:pt idx="1175">
                  <c:v>8</c:v>
                </c:pt>
                <c:pt idx="1176">
                  <c:v>9</c:v>
                </c:pt>
                <c:pt idx="1177">
                  <c:v>7</c:v>
                </c:pt>
                <c:pt idx="1178">
                  <c:v>4</c:v>
                </c:pt>
                <c:pt idx="1179">
                  <c:v>7</c:v>
                </c:pt>
                <c:pt idx="1180">
                  <c:v>8</c:v>
                </c:pt>
                <c:pt idx="1181">
                  <c:v>11</c:v>
                </c:pt>
                <c:pt idx="1182">
                  <c:v>4</c:v>
                </c:pt>
                <c:pt idx="1183">
                  <c:v>13</c:v>
                </c:pt>
                <c:pt idx="1184">
                  <c:v>6</c:v>
                </c:pt>
                <c:pt idx="1185">
                  <c:v>12</c:v>
                </c:pt>
                <c:pt idx="1186">
                  <c:v>13</c:v>
                </c:pt>
                <c:pt idx="1187">
                  <c:v>10</c:v>
                </c:pt>
                <c:pt idx="1188">
                  <c:v>15</c:v>
                </c:pt>
                <c:pt idx="1189">
                  <c:v>13</c:v>
                </c:pt>
                <c:pt idx="1190">
                  <c:v>9</c:v>
                </c:pt>
                <c:pt idx="1191">
                  <c:v>11</c:v>
                </c:pt>
                <c:pt idx="1192">
                  <c:v>5</c:v>
                </c:pt>
                <c:pt idx="1193">
                  <c:v>5</c:v>
                </c:pt>
                <c:pt idx="1194">
                  <c:v>7</c:v>
                </c:pt>
                <c:pt idx="1195">
                  <c:v>8</c:v>
                </c:pt>
                <c:pt idx="1196">
                  <c:v>6</c:v>
                </c:pt>
                <c:pt idx="1197">
                  <c:v>6</c:v>
                </c:pt>
                <c:pt idx="1198">
                  <c:v>5</c:v>
                </c:pt>
                <c:pt idx="1199">
                  <c:v>3</c:v>
                </c:pt>
                <c:pt idx="1200">
                  <c:v>7</c:v>
                </c:pt>
                <c:pt idx="1201">
                  <c:v>3</c:v>
                </c:pt>
                <c:pt idx="1202">
                  <c:v>1</c:v>
                </c:pt>
                <c:pt idx="1203">
                  <c:v>1</c:v>
                </c:pt>
                <c:pt idx="1204">
                  <c:v>1</c:v>
                </c:pt>
                <c:pt idx="1205">
                  <c:v>2</c:v>
                </c:pt>
                <c:pt idx="1206">
                  <c:v>1</c:v>
                </c:pt>
                <c:pt idx="1207">
                  <c:v>4</c:v>
                </c:pt>
                <c:pt idx="1208">
                  <c:v>5</c:v>
                </c:pt>
                <c:pt idx="1209">
                  <c:v>7</c:v>
                </c:pt>
                <c:pt idx="1210">
                  <c:v>8</c:v>
                </c:pt>
                <c:pt idx="1211">
                  <c:v>14</c:v>
                </c:pt>
                <c:pt idx="1212">
                  <c:v>15</c:v>
                </c:pt>
                <c:pt idx="1213">
                  <c:v>10</c:v>
                </c:pt>
                <c:pt idx="1214">
                  <c:v>15</c:v>
                </c:pt>
                <c:pt idx="1215">
                  <c:v>10</c:v>
                </c:pt>
                <c:pt idx="1216">
                  <c:v>11</c:v>
                </c:pt>
                <c:pt idx="1217">
                  <c:v>17</c:v>
                </c:pt>
                <c:pt idx="1218">
                  <c:v>8</c:v>
                </c:pt>
                <c:pt idx="1219">
                  <c:v>10</c:v>
                </c:pt>
                <c:pt idx="1220">
                  <c:v>10</c:v>
                </c:pt>
                <c:pt idx="1221">
                  <c:v>3</c:v>
                </c:pt>
                <c:pt idx="1222">
                  <c:v>7</c:v>
                </c:pt>
                <c:pt idx="1223">
                  <c:v>9</c:v>
                </c:pt>
                <c:pt idx="1224">
                  <c:v>2</c:v>
                </c:pt>
                <c:pt idx="1225">
                  <c:v>8</c:v>
                </c:pt>
                <c:pt idx="1226">
                  <c:v>5</c:v>
                </c:pt>
                <c:pt idx="1227">
                  <c:v>11</c:v>
                </c:pt>
                <c:pt idx="1228">
                  <c:v>8</c:v>
                </c:pt>
                <c:pt idx="1229">
                  <c:v>7</c:v>
                </c:pt>
                <c:pt idx="1230">
                  <c:v>4</c:v>
                </c:pt>
                <c:pt idx="1231">
                  <c:v>9</c:v>
                </c:pt>
                <c:pt idx="1232">
                  <c:v>14</c:v>
                </c:pt>
                <c:pt idx="1233">
                  <c:v>5</c:v>
                </c:pt>
                <c:pt idx="1234">
                  <c:v>13</c:v>
                </c:pt>
                <c:pt idx="1235">
                  <c:v>7</c:v>
                </c:pt>
                <c:pt idx="1236">
                  <c:v>7</c:v>
                </c:pt>
                <c:pt idx="1237">
                  <c:v>14</c:v>
                </c:pt>
                <c:pt idx="1238">
                  <c:v>13</c:v>
                </c:pt>
                <c:pt idx="1239">
                  <c:v>11</c:v>
                </c:pt>
                <c:pt idx="1240">
                  <c:v>8</c:v>
                </c:pt>
                <c:pt idx="1241">
                  <c:v>10</c:v>
                </c:pt>
                <c:pt idx="1242">
                  <c:v>6</c:v>
                </c:pt>
                <c:pt idx="1243">
                  <c:v>10</c:v>
                </c:pt>
                <c:pt idx="1244">
                  <c:v>6</c:v>
                </c:pt>
                <c:pt idx="1245">
                  <c:v>10</c:v>
                </c:pt>
                <c:pt idx="1246">
                  <c:v>4</c:v>
                </c:pt>
                <c:pt idx="1247">
                  <c:v>10</c:v>
                </c:pt>
                <c:pt idx="1248">
                  <c:v>7</c:v>
                </c:pt>
                <c:pt idx="1249">
                  <c:v>4</c:v>
                </c:pt>
                <c:pt idx="1250">
                  <c:v>6</c:v>
                </c:pt>
                <c:pt idx="1251">
                  <c:v>2</c:v>
                </c:pt>
                <c:pt idx="1252">
                  <c:v>2</c:v>
                </c:pt>
                <c:pt idx="1253">
                  <c:v>2</c:v>
                </c:pt>
                <c:pt idx="1254">
                  <c:v>1</c:v>
                </c:pt>
                <c:pt idx="1255">
                  <c:v>2</c:v>
                </c:pt>
                <c:pt idx="1256">
                  <c:v>1</c:v>
                </c:pt>
                <c:pt idx="1257">
                  <c:v>1</c:v>
                </c:pt>
                <c:pt idx="1258">
                  <c:v>1</c:v>
                </c:pt>
                <c:pt idx="1259">
                  <c:v>2</c:v>
                </c:pt>
                <c:pt idx="1260">
                  <c:v>1</c:v>
                </c:pt>
                <c:pt idx="1261">
                  <c:v>5</c:v>
                </c:pt>
                <c:pt idx="1262">
                  <c:v>8</c:v>
                </c:pt>
                <c:pt idx="1263">
                  <c:v>7</c:v>
                </c:pt>
                <c:pt idx="1264">
                  <c:v>9</c:v>
                </c:pt>
                <c:pt idx="1265">
                  <c:v>12</c:v>
                </c:pt>
                <c:pt idx="1266">
                  <c:v>14</c:v>
                </c:pt>
                <c:pt idx="1267">
                  <c:v>18</c:v>
                </c:pt>
                <c:pt idx="1268">
                  <c:v>9</c:v>
                </c:pt>
                <c:pt idx="1269">
                  <c:v>14</c:v>
                </c:pt>
                <c:pt idx="1270">
                  <c:v>8</c:v>
                </c:pt>
                <c:pt idx="1271">
                  <c:v>9</c:v>
                </c:pt>
                <c:pt idx="1272">
                  <c:v>10</c:v>
                </c:pt>
                <c:pt idx="1273">
                  <c:v>12</c:v>
                </c:pt>
                <c:pt idx="1274">
                  <c:v>12</c:v>
                </c:pt>
                <c:pt idx="1275">
                  <c:v>4</c:v>
                </c:pt>
                <c:pt idx="1276">
                  <c:v>9</c:v>
                </c:pt>
                <c:pt idx="1277">
                  <c:v>9</c:v>
                </c:pt>
                <c:pt idx="1278">
                  <c:v>5</c:v>
                </c:pt>
                <c:pt idx="1279">
                  <c:v>17</c:v>
                </c:pt>
                <c:pt idx="1280">
                  <c:v>6</c:v>
                </c:pt>
                <c:pt idx="1281">
                  <c:v>5</c:v>
                </c:pt>
                <c:pt idx="1282">
                  <c:v>10</c:v>
                </c:pt>
                <c:pt idx="1283">
                  <c:v>4</c:v>
                </c:pt>
                <c:pt idx="1284">
                  <c:v>14</c:v>
                </c:pt>
                <c:pt idx="1285">
                  <c:v>10</c:v>
                </c:pt>
                <c:pt idx="1286">
                  <c:v>9</c:v>
                </c:pt>
                <c:pt idx="1287">
                  <c:v>2</c:v>
                </c:pt>
                <c:pt idx="1288">
                  <c:v>11</c:v>
                </c:pt>
                <c:pt idx="1289">
                  <c:v>15</c:v>
                </c:pt>
                <c:pt idx="1290">
                  <c:v>15</c:v>
                </c:pt>
                <c:pt idx="1291">
                  <c:v>14</c:v>
                </c:pt>
                <c:pt idx="1292">
                  <c:v>9</c:v>
                </c:pt>
                <c:pt idx="1293">
                  <c:v>12</c:v>
                </c:pt>
                <c:pt idx="1294">
                  <c:v>14</c:v>
                </c:pt>
                <c:pt idx="1295">
                  <c:v>7</c:v>
                </c:pt>
                <c:pt idx="1296">
                  <c:v>11</c:v>
                </c:pt>
                <c:pt idx="1297">
                  <c:v>8</c:v>
                </c:pt>
                <c:pt idx="1298">
                  <c:v>10</c:v>
                </c:pt>
                <c:pt idx="1299">
                  <c:v>5</c:v>
                </c:pt>
                <c:pt idx="1300">
                  <c:v>3</c:v>
                </c:pt>
                <c:pt idx="1301">
                  <c:v>4</c:v>
                </c:pt>
                <c:pt idx="1302">
                  <c:v>4</c:v>
                </c:pt>
                <c:pt idx="1303">
                  <c:v>5</c:v>
                </c:pt>
                <c:pt idx="1304">
                  <c:v>5</c:v>
                </c:pt>
                <c:pt idx="1305">
                  <c:v>3</c:v>
                </c:pt>
                <c:pt idx="1306">
                  <c:v>2</c:v>
                </c:pt>
                <c:pt idx="1307">
                  <c:v>2</c:v>
                </c:pt>
                <c:pt idx="1308">
                  <c:v>1</c:v>
                </c:pt>
                <c:pt idx="1309">
                  <c:v>1</c:v>
                </c:pt>
                <c:pt idx="1310">
                  <c:v>1</c:v>
                </c:pt>
                <c:pt idx="1311">
                  <c:v>2</c:v>
                </c:pt>
                <c:pt idx="1312">
                  <c:v>3</c:v>
                </c:pt>
                <c:pt idx="1313">
                  <c:v>5</c:v>
                </c:pt>
                <c:pt idx="1314">
                  <c:v>4</c:v>
                </c:pt>
                <c:pt idx="1315">
                  <c:v>7</c:v>
                </c:pt>
                <c:pt idx="1316">
                  <c:v>18</c:v>
                </c:pt>
                <c:pt idx="1317">
                  <c:v>11</c:v>
                </c:pt>
                <c:pt idx="1318">
                  <c:v>18</c:v>
                </c:pt>
                <c:pt idx="1319">
                  <c:v>13</c:v>
                </c:pt>
                <c:pt idx="1320">
                  <c:v>14</c:v>
                </c:pt>
                <c:pt idx="1321">
                  <c:v>14</c:v>
                </c:pt>
                <c:pt idx="1322">
                  <c:v>7</c:v>
                </c:pt>
                <c:pt idx="1323">
                  <c:v>11</c:v>
                </c:pt>
                <c:pt idx="1324">
                  <c:v>15</c:v>
                </c:pt>
                <c:pt idx="1325">
                  <c:v>11</c:v>
                </c:pt>
                <c:pt idx="1326">
                  <c:v>8</c:v>
                </c:pt>
                <c:pt idx="1327">
                  <c:v>8</c:v>
                </c:pt>
                <c:pt idx="1328">
                  <c:v>5</c:v>
                </c:pt>
                <c:pt idx="1329">
                  <c:v>5</c:v>
                </c:pt>
                <c:pt idx="1330">
                  <c:v>11</c:v>
                </c:pt>
                <c:pt idx="1331">
                  <c:v>11</c:v>
                </c:pt>
                <c:pt idx="1332">
                  <c:v>8</c:v>
                </c:pt>
                <c:pt idx="1333">
                  <c:v>7</c:v>
                </c:pt>
                <c:pt idx="1334">
                  <c:v>6</c:v>
                </c:pt>
                <c:pt idx="1335">
                  <c:v>4</c:v>
                </c:pt>
                <c:pt idx="1336">
                  <c:v>12</c:v>
                </c:pt>
                <c:pt idx="1337">
                  <c:v>6</c:v>
                </c:pt>
                <c:pt idx="1338">
                  <c:v>16</c:v>
                </c:pt>
                <c:pt idx="1339">
                  <c:v>11</c:v>
                </c:pt>
                <c:pt idx="1340">
                  <c:v>21</c:v>
                </c:pt>
                <c:pt idx="1341">
                  <c:v>8</c:v>
                </c:pt>
                <c:pt idx="1342">
                  <c:v>6</c:v>
                </c:pt>
                <c:pt idx="1343">
                  <c:v>9</c:v>
                </c:pt>
                <c:pt idx="1344">
                  <c:v>14</c:v>
                </c:pt>
                <c:pt idx="1345">
                  <c:v>14</c:v>
                </c:pt>
                <c:pt idx="1346">
                  <c:v>11</c:v>
                </c:pt>
                <c:pt idx="1347">
                  <c:v>10</c:v>
                </c:pt>
                <c:pt idx="1348">
                  <c:v>6</c:v>
                </c:pt>
                <c:pt idx="1349">
                  <c:v>7</c:v>
                </c:pt>
                <c:pt idx="1350">
                  <c:v>3</c:v>
                </c:pt>
                <c:pt idx="1351">
                  <c:v>10</c:v>
                </c:pt>
                <c:pt idx="1352">
                  <c:v>9</c:v>
                </c:pt>
                <c:pt idx="1353">
                  <c:v>4</c:v>
                </c:pt>
                <c:pt idx="1354">
                  <c:v>7</c:v>
                </c:pt>
                <c:pt idx="1355">
                  <c:v>4</c:v>
                </c:pt>
                <c:pt idx="1356">
                  <c:v>1</c:v>
                </c:pt>
                <c:pt idx="1357">
                  <c:v>1</c:v>
                </c:pt>
                <c:pt idx="1358">
                  <c:v>1</c:v>
                </c:pt>
                <c:pt idx="1359">
                  <c:v>2</c:v>
                </c:pt>
                <c:pt idx="1360">
                  <c:v>2</c:v>
                </c:pt>
                <c:pt idx="1361">
                  <c:v>1</c:v>
                </c:pt>
                <c:pt idx="1362">
                  <c:v>1</c:v>
                </c:pt>
                <c:pt idx="1363">
                  <c:v>1</c:v>
                </c:pt>
                <c:pt idx="1364">
                  <c:v>1</c:v>
                </c:pt>
                <c:pt idx="1365">
                  <c:v>2</c:v>
                </c:pt>
                <c:pt idx="1366">
                  <c:v>6</c:v>
                </c:pt>
                <c:pt idx="1367">
                  <c:v>6</c:v>
                </c:pt>
                <c:pt idx="1368">
                  <c:v>8</c:v>
                </c:pt>
                <c:pt idx="1369">
                  <c:v>10</c:v>
                </c:pt>
                <c:pt idx="1370">
                  <c:v>17</c:v>
                </c:pt>
                <c:pt idx="1371">
                  <c:v>13</c:v>
                </c:pt>
                <c:pt idx="1372">
                  <c:v>17</c:v>
                </c:pt>
                <c:pt idx="1373">
                  <c:v>15</c:v>
                </c:pt>
                <c:pt idx="1374">
                  <c:v>13</c:v>
                </c:pt>
                <c:pt idx="1375">
                  <c:v>11</c:v>
                </c:pt>
                <c:pt idx="1376">
                  <c:v>13</c:v>
                </c:pt>
                <c:pt idx="1377">
                  <c:v>18</c:v>
                </c:pt>
                <c:pt idx="1378">
                  <c:v>16</c:v>
                </c:pt>
                <c:pt idx="1379">
                  <c:v>14</c:v>
                </c:pt>
                <c:pt idx="1380">
                  <c:v>12</c:v>
                </c:pt>
                <c:pt idx="1381">
                  <c:v>12</c:v>
                </c:pt>
                <c:pt idx="1382">
                  <c:v>12</c:v>
                </c:pt>
                <c:pt idx="1383">
                  <c:v>7</c:v>
                </c:pt>
                <c:pt idx="1384">
                  <c:v>6</c:v>
                </c:pt>
                <c:pt idx="1385">
                  <c:v>12</c:v>
                </c:pt>
                <c:pt idx="1386">
                  <c:v>6</c:v>
                </c:pt>
                <c:pt idx="1387">
                  <c:v>7</c:v>
                </c:pt>
                <c:pt idx="1388">
                  <c:v>13</c:v>
                </c:pt>
                <c:pt idx="1389">
                  <c:v>8</c:v>
                </c:pt>
                <c:pt idx="1390">
                  <c:v>10</c:v>
                </c:pt>
                <c:pt idx="1391">
                  <c:v>9</c:v>
                </c:pt>
                <c:pt idx="1392">
                  <c:v>12</c:v>
                </c:pt>
                <c:pt idx="1393">
                  <c:v>15</c:v>
                </c:pt>
                <c:pt idx="1394">
                  <c:v>6</c:v>
                </c:pt>
                <c:pt idx="1395">
                  <c:v>8</c:v>
                </c:pt>
                <c:pt idx="1396">
                  <c:v>15</c:v>
                </c:pt>
                <c:pt idx="1397">
                  <c:v>15</c:v>
                </c:pt>
                <c:pt idx="1398">
                  <c:v>16</c:v>
                </c:pt>
                <c:pt idx="1399">
                  <c:v>12</c:v>
                </c:pt>
                <c:pt idx="1400">
                  <c:v>14</c:v>
                </c:pt>
                <c:pt idx="1401">
                  <c:v>17</c:v>
                </c:pt>
                <c:pt idx="1402">
                  <c:v>12</c:v>
                </c:pt>
                <c:pt idx="1403">
                  <c:v>5</c:v>
                </c:pt>
                <c:pt idx="1404">
                  <c:v>3</c:v>
                </c:pt>
                <c:pt idx="1405">
                  <c:v>8</c:v>
                </c:pt>
                <c:pt idx="1406">
                  <c:v>5</c:v>
                </c:pt>
                <c:pt idx="1407">
                  <c:v>7</c:v>
                </c:pt>
                <c:pt idx="1408">
                  <c:v>9</c:v>
                </c:pt>
                <c:pt idx="1409">
                  <c:v>4</c:v>
                </c:pt>
                <c:pt idx="1410">
                  <c:v>5</c:v>
                </c:pt>
                <c:pt idx="1411">
                  <c:v>4</c:v>
                </c:pt>
                <c:pt idx="1412">
                  <c:v>2</c:v>
                </c:pt>
                <c:pt idx="1413">
                  <c:v>1</c:v>
                </c:pt>
                <c:pt idx="1414">
                  <c:v>1</c:v>
                </c:pt>
                <c:pt idx="1415">
                  <c:v>1</c:v>
                </c:pt>
                <c:pt idx="1416">
                  <c:v>3</c:v>
                </c:pt>
                <c:pt idx="1417">
                  <c:v>2</c:v>
                </c:pt>
                <c:pt idx="1418">
                  <c:v>10</c:v>
                </c:pt>
                <c:pt idx="1419">
                  <c:v>11</c:v>
                </c:pt>
                <c:pt idx="1420">
                  <c:v>21</c:v>
                </c:pt>
                <c:pt idx="1421">
                  <c:v>20</c:v>
                </c:pt>
                <c:pt idx="1422">
                  <c:v>19</c:v>
                </c:pt>
                <c:pt idx="1423">
                  <c:v>16</c:v>
                </c:pt>
                <c:pt idx="1424">
                  <c:v>7</c:v>
                </c:pt>
                <c:pt idx="1425">
                  <c:v>14</c:v>
                </c:pt>
                <c:pt idx="1426">
                  <c:v>21</c:v>
                </c:pt>
                <c:pt idx="1427">
                  <c:v>22</c:v>
                </c:pt>
                <c:pt idx="1428">
                  <c:v>12</c:v>
                </c:pt>
                <c:pt idx="1429">
                  <c:v>10</c:v>
                </c:pt>
                <c:pt idx="1430">
                  <c:v>18</c:v>
                </c:pt>
                <c:pt idx="1431">
                  <c:v>13</c:v>
                </c:pt>
                <c:pt idx="1432">
                  <c:v>10</c:v>
                </c:pt>
                <c:pt idx="1433">
                  <c:v>16</c:v>
                </c:pt>
                <c:pt idx="1434">
                  <c:v>6</c:v>
                </c:pt>
                <c:pt idx="1435">
                  <c:v>10</c:v>
                </c:pt>
                <c:pt idx="1436">
                  <c:v>8</c:v>
                </c:pt>
                <c:pt idx="1437">
                  <c:v>11</c:v>
                </c:pt>
                <c:pt idx="1438">
                  <c:v>13</c:v>
                </c:pt>
                <c:pt idx="1439">
                  <c:v>15</c:v>
                </c:pt>
                <c:pt idx="1440">
                  <c:v>4</c:v>
                </c:pt>
                <c:pt idx="1441">
                  <c:v>9</c:v>
                </c:pt>
                <c:pt idx="1442">
                  <c:v>8</c:v>
                </c:pt>
                <c:pt idx="1443">
                  <c:v>11</c:v>
                </c:pt>
                <c:pt idx="1444">
                  <c:v>17</c:v>
                </c:pt>
                <c:pt idx="1445">
                  <c:v>18</c:v>
                </c:pt>
                <c:pt idx="1446">
                  <c:v>10</c:v>
                </c:pt>
                <c:pt idx="1447">
                  <c:v>12</c:v>
                </c:pt>
                <c:pt idx="1448">
                  <c:v>15</c:v>
                </c:pt>
                <c:pt idx="1449">
                  <c:v>10</c:v>
                </c:pt>
                <c:pt idx="1450">
                  <c:v>18</c:v>
                </c:pt>
                <c:pt idx="1451">
                  <c:v>14</c:v>
                </c:pt>
                <c:pt idx="1452">
                  <c:v>6</c:v>
                </c:pt>
                <c:pt idx="1453">
                  <c:v>12</c:v>
                </c:pt>
                <c:pt idx="1454">
                  <c:v>12</c:v>
                </c:pt>
                <c:pt idx="1455">
                  <c:v>7</c:v>
                </c:pt>
                <c:pt idx="1456">
                  <c:v>6</c:v>
                </c:pt>
                <c:pt idx="1457">
                  <c:v>7</c:v>
                </c:pt>
                <c:pt idx="1458">
                  <c:v>8</c:v>
                </c:pt>
                <c:pt idx="1459">
                  <c:v>5</c:v>
                </c:pt>
                <c:pt idx="1460">
                  <c:v>6</c:v>
                </c:pt>
                <c:pt idx="1461">
                  <c:v>2</c:v>
                </c:pt>
                <c:pt idx="1462">
                  <c:v>3</c:v>
                </c:pt>
                <c:pt idx="1463">
                  <c:v>4</c:v>
                </c:pt>
                <c:pt idx="1464">
                  <c:v>2</c:v>
                </c:pt>
                <c:pt idx="1465">
                  <c:v>1</c:v>
                </c:pt>
                <c:pt idx="1466">
                  <c:v>1</c:v>
                </c:pt>
                <c:pt idx="1467">
                  <c:v>1</c:v>
                </c:pt>
                <c:pt idx="1468">
                  <c:v>1</c:v>
                </c:pt>
                <c:pt idx="1469">
                  <c:v>2</c:v>
                </c:pt>
                <c:pt idx="1470">
                  <c:v>5</c:v>
                </c:pt>
                <c:pt idx="1471">
                  <c:v>4</c:v>
                </c:pt>
                <c:pt idx="1472">
                  <c:v>3</c:v>
                </c:pt>
                <c:pt idx="1473">
                  <c:v>9</c:v>
                </c:pt>
                <c:pt idx="1474">
                  <c:v>15</c:v>
                </c:pt>
                <c:pt idx="1475">
                  <c:v>20</c:v>
                </c:pt>
                <c:pt idx="1476">
                  <c:v>14</c:v>
                </c:pt>
                <c:pt idx="1477">
                  <c:v>20</c:v>
                </c:pt>
                <c:pt idx="1478">
                  <c:v>18</c:v>
                </c:pt>
                <c:pt idx="1479">
                  <c:v>20</c:v>
                </c:pt>
                <c:pt idx="1480">
                  <c:v>13</c:v>
                </c:pt>
                <c:pt idx="1481">
                  <c:v>16</c:v>
                </c:pt>
                <c:pt idx="1482">
                  <c:v>16</c:v>
                </c:pt>
                <c:pt idx="1483">
                  <c:v>10</c:v>
                </c:pt>
                <c:pt idx="1484">
                  <c:v>14</c:v>
                </c:pt>
                <c:pt idx="1485">
                  <c:v>17</c:v>
                </c:pt>
                <c:pt idx="1486">
                  <c:v>11</c:v>
                </c:pt>
                <c:pt idx="1487">
                  <c:v>12</c:v>
                </c:pt>
                <c:pt idx="1488">
                  <c:v>6</c:v>
                </c:pt>
                <c:pt idx="1489">
                  <c:v>16</c:v>
                </c:pt>
                <c:pt idx="1490">
                  <c:v>13</c:v>
                </c:pt>
                <c:pt idx="1491">
                  <c:v>11</c:v>
                </c:pt>
                <c:pt idx="1492">
                  <c:v>9</c:v>
                </c:pt>
                <c:pt idx="1493">
                  <c:v>8</c:v>
                </c:pt>
                <c:pt idx="1494">
                  <c:v>14</c:v>
                </c:pt>
                <c:pt idx="1495">
                  <c:v>8</c:v>
                </c:pt>
                <c:pt idx="1496">
                  <c:v>5</c:v>
                </c:pt>
                <c:pt idx="1497">
                  <c:v>10</c:v>
                </c:pt>
                <c:pt idx="1498">
                  <c:v>10</c:v>
                </c:pt>
                <c:pt idx="1499">
                  <c:v>12</c:v>
                </c:pt>
                <c:pt idx="1500">
                  <c:v>14</c:v>
                </c:pt>
                <c:pt idx="1501">
                  <c:v>11</c:v>
                </c:pt>
                <c:pt idx="1502">
                  <c:v>17</c:v>
                </c:pt>
                <c:pt idx="1503">
                  <c:v>18</c:v>
                </c:pt>
                <c:pt idx="1504">
                  <c:v>15</c:v>
                </c:pt>
                <c:pt idx="1505">
                  <c:v>12</c:v>
                </c:pt>
                <c:pt idx="1506">
                  <c:v>11</c:v>
                </c:pt>
                <c:pt idx="1507">
                  <c:v>10</c:v>
                </c:pt>
                <c:pt idx="1508">
                  <c:v>12</c:v>
                </c:pt>
                <c:pt idx="1509">
                  <c:v>12</c:v>
                </c:pt>
                <c:pt idx="1510">
                  <c:v>8</c:v>
                </c:pt>
                <c:pt idx="1511">
                  <c:v>9</c:v>
                </c:pt>
                <c:pt idx="1512">
                  <c:v>9</c:v>
                </c:pt>
                <c:pt idx="1513">
                  <c:v>7</c:v>
                </c:pt>
                <c:pt idx="1514">
                  <c:v>5</c:v>
                </c:pt>
                <c:pt idx="1515">
                  <c:v>5</c:v>
                </c:pt>
                <c:pt idx="1516">
                  <c:v>4</c:v>
                </c:pt>
                <c:pt idx="1517">
                  <c:v>4</c:v>
                </c:pt>
                <c:pt idx="1518">
                  <c:v>3</c:v>
                </c:pt>
                <c:pt idx="1519">
                  <c:v>4</c:v>
                </c:pt>
                <c:pt idx="1520">
                  <c:v>2</c:v>
                </c:pt>
                <c:pt idx="1521">
                  <c:v>1</c:v>
                </c:pt>
                <c:pt idx="1522">
                  <c:v>1</c:v>
                </c:pt>
                <c:pt idx="1523">
                  <c:v>2</c:v>
                </c:pt>
                <c:pt idx="1524">
                  <c:v>1</c:v>
                </c:pt>
                <c:pt idx="1525">
                  <c:v>1</c:v>
                </c:pt>
                <c:pt idx="1526">
                  <c:v>4</c:v>
                </c:pt>
                <c:pt idx="1527">
                  <c:v>11</c:v>
                </c:pt>
                <c:pt idx="1528">
                  <c:v>14</c:v>
                </c:pt>
                <c:pt idx="1529">
                  <c:v>28</c:v>
                </c:pt>
                <c:pt idx="1530">
                  <c:v>15</c:v>
                </c:pt>
                <c:pt idx="1531">
                  <c:v>18</c:v>
                </c:pt>
                <c:pt idx="1532">
                  <c:v>16</c:v>
                </c:pt>
                <c:pt idx="1533">
                  <c:v>16</c:v>
                </c:pt>
                <c:pt idx="1534">
                  <c:v>23</c:v>
                </c:pt>
                <c:pt idx="1535">
                  <c:v>16</c:v>
                </c:pt>
                <c:pt idx="1536">
                  <c:v>15</c:v>
                </c:pt>
                <c:pt idx="1537">
                  <c:v>9</c:v>
                </c:pt>
                <c:pt idx="1538">
                  <c:v>16</c:v>
                </c:pt>
                <c:pt idx="1539">
                  <c:v>15</c:v>
                </c:pt>
                <c:pt idx="1540">
                  <c:v>15</c:v>
                </c:pt>
                <c:pt idx="1541">
                  <c:v>11</c:v>
                </c:pt>
                <c:pt idx="1542">
                  <c:v>6</c:v>
                </c:pt>
                <c:pt idx="1543">
                  <c:v>11</c:v>
                </c:pt>
                <c:pt idx="1544">
                  <c:v>9</c:v>
                </c:pt>
                <c:pt idx="1545">
                  <c:v>12</c:v>
                </c:pt>
                <c:pt idx="1546">
                  <c:v>15</c:v>
                </c:pt>
                <c:pt idx="1547">
                  <c:v>12</c:v>
                </c:pt>
                <c:pt idx="1548">
                  <c:v>14</c:v>
                </c:pt>
                <c:pt idx="1549">
                  <c:v>16</c:v>
                </c:pt>
                <c:pt idx="1550">
                  <c:v>14</c:v>
                </c:pt>
                <c:pt idx="1551">
                  <c:v>11</c:v>
                </c:pt>
                <c:pt idx="1552">
                  <c:v>9</c:v>
                </c:pt>
                <c:pt idx="1553">
                  <c:v>6</c:v>
                </c:pt>
                <c:pt idx="1554">
                  <c:v>17</c:v>
                </c:pt>
                <c:pt idx="1555">
                  <c:v>17</c:v>
                </c:pt>
                <c:pt idx="1556">
                  <c:v>21</c:v>
                </c:pt>
                <c:pt idx="1557">
                  <c:v>11</c:v>
                </c:pt>
                <c:pt idx="1558">
                  <c:v>17</c:v>
                </c:pt>
                <c:pt idx="1559">
                  <c:v>13</c:v>
                </c:pt>
                <c:pt idx="1560">
                  <c:v>16</c:v>
                </c:pt>
                <c:pt idx="1561">
                  <c:v>12</c:v>
                </c:pt>
                <c:pt idx="1562">
                  <c:v>9</c:v>
                </c:pt>
                <c:pt idx="1563">
                  <c:v>7</c:v>
                </c:pt>
                <c:pt idx="1564">
                  <c:v>11</c:v>
                </c:pt>
                <c:pt idx="1565">
                  <c:v>8</c:v>
                </c:pt>
                <c:pt idx="1566">
                  <c:v>11</c:v>
                </c:pt>
                <c:pt idx="1567">
                  <c:v>4</c:v>
                </c:pt>
                <c:pt idx="1568">
                  <c:v>9</c:v>
                </c:pt>
                <c:pt idx="1569">
                  <c:v>3</c:v>
                </c:pt>
                <c:pt idx="1570">
                  <c:v>2</c:v>
                </c:pt>
                <c:pt idx="1571">
                  <c:v>5</c:v>
                </c:pt>
                <c:pt idx="1572">
                  <c:v>3</c:v>
                </c:pt>
                <c:pt idx="1573">
                  <c:v>1</c:v>
                </c:pt>
                <c:pt idx="1574">
                  <c:v>2</c:v>
                </c:pt>
                <c:pt idx="1575">
                  <c:v>1</c:v>
                </c:pt>
                <c:pt idx="1576">
                  <c:v>8</c:v>
                </c:pt>
                <c:pt idx="1577">
                  <c:v>12</c:v>
                </c:pt>
                <c:pt idx="1578">
                  <c:v>11</c:v>
                </c:pt>
                <c:pt idx="1579">
                  <c:v>12</c:v>
                </c:pt>
                <c:pt idx="1580">
                  <c:v>18</c:v>
                </c:pt>
                <c:pt idx="1581">
                  <c:v>26</c:v>
                </c:pt>
                <c:pt idx="1582">
                  <c:v>24</c:v>
                </c:pt>
                <c:pt idx="1583">
                  <c:v>18</c:v>
                </c:pt>
                <c:pt idx="1584">
                  <c:v>19</c:v>
                </c:pt>
                <c:pt idx="1585">
                  <c:v>19</c:v>
                </c:pt>
                <c:pt idx="1586">
                  <c:v>15</c:v>
                </c:pt>
                <c:pt idx="1587">
                  <c:v>8</c:v>
                </c:pt>
                <c:pt idx="1588">
                  <c:v>22</c:v>
                </c:pt>
                <c:pt idx="1589">
                  <c:v>15</c:v>
                </c:pt>
                <c:pt idx="1590">
                  <c:v>7</c:v>
                </c:pt>
                <c:pt idx="1591">
                  <c:v>19</c:v>
                </c:pt>
                <c:pt idx="1592">
                  <c:v>17</c:v>
                </c:pt>
                <c:pt idx="1593">
                  <c:v>14</c:v>
                </c:pt>
                <c:pt idx="1594">
                  <c:v>15</c:v>
                </c:pt>
                <c:pt idx="1595">
                  <c:v>10</c:v>
                </c:pt>
                <c:pt idx="1596">
                  <c:v>13</c:v>
                </c:pt>
                <c:pt idx="1597">
                  <c:v>7</c:v>
                </c:pt>
                <c:pt idx="1598">
                  <c:v>19</c:v>
                </c:pt>
                <c:pt idx="1599">
                  <c:v>18</c:v>
                </c:pt>
                <c:pt idx="1600">
                  <c:v>10</c:v>
                </c:pt>
                <c:pt idx="1601">
                  <c:v>15</c:v>
                </c:pt>
                <c:pt idx="1602">
                  <c:v>23</c:v>
                </c:pt>
                <c:pt idx="1603">
                  <c:v>13</c:v>
                </c:pt>
                <c:pt idx="1604">
                  <c:v>14</c:v>
                </c:pt>
                <c:pt idx="1605">
                  <c:v>12</c:v>
                </c:pt>
                <c:pt idx="1606">
                  <c:v>14</c:v>
                </c:pt>
                <c:pt idx="1607">
                  <c:v>17</c:v>
                </c:pt>
                <c:pt idx="1608">
                  <c:v>23</c:v>
                </c:pt>
                <c:pt idx="1609">
                  <c:v>10</c:v>
                </c:pt>
                <c:pt idx="1610">
                  <c:v>15</c:v>
                </c:pt>
                <c:pt idx="1611">
                  <c:v>10</c:v>
                </c:pt>
                <c:pt idx="1612">
                  <c:v>16</c:v>
                </c:pt>
                <c:pt idx="1613">
                  <c:v>15</c:v>
                </c:pt>
                <c:pt idx="1614">
                  <c:v>11</c:v>
                </c:pt>
                <c:pt idx="1615">
                  <c:v>10</c:v>
                </c:pt>
                <c:pt idx="1616">
                  <c:v>15</c:v>
                </c:pt>
                <c:pt idx="1617">
                  <c:v>12</c:v>
                </c:pt>
                <c:pt idx="1618">
                  <c:v>6</c:v>
                </c:pt>
                <c:pt idx="1619">
                  <c:v>8</c:v>
                </c:pt>
                <c:pt idx="1620">
                  <c:v>4</c:v>
                </c:pt>
                <c:pt idx="1621">
                  <c:v>3</c:v>
                </c:pt>
                <c:pt idx="1622">
                  <c:v>4</c:v>
                </c:pt>
                <c:pt idx="1623">
                  <c:v>3</c:v>
                </c:pt>
                <c:pt idx="1624">
                  <c:v>2</c:v>
                </c:pt>
                <c:pt idx="1625">
                  <c:v>2</c:v>
                </c:pt>
                <c:pt idx="1626">
                  <c:v>1</c:v>
                </c:pt>
                <c:pt idx="1627">
                  <c:v>1</c:v>
                </c:pt>
                <c:pt idx="1628">
                  <c:v>1</c:v>
                </c:pt>
                <c:pt idx="1629">
                  <c:v>2</c:v>
                </c:pt>
                <c:pt idx="1630">
                  <c:v>3</c:v>
                </c:pt>
                <c:pt idx="1631">
                  <c:v>5</c:v>
                </c:pt>
                <c:pt idx="1632">
                  <c:v>14</c:v>
                </c:pt>
                <c:pt idx="1633">
                  <c:v>19</c:v>
                </c:pt>
                <c:pt idx="1634">
                  <c:v>29</c:v>
                </c:pt>
                <c:pt idx="1635">
                  <c:v>24</c:v>
                </c:pt>
                <c:pt idx="1636">
                  <c:v>27</c:v>
                </c:pt>
                <c:pt idx="1637">
                  <c:v>29</c:v>
                </c:pt>
                <c:pt idx="1638">
                  <c:v>23</c:v>
                </c:pt>
                <c:pt idx="1639">
                  <c:v>22</c:v>
                </c:pt>
                <c:pt idx="1640">
                  <c:v>12</c:v>
                </c:pt>
                <c:pt idx="1641">
                  <c:v>18</c:v>
                </c:pt>
                <c:pt idx="1642">
                  <c:v>13</c:v>
                </c:pt>
                <c:pt idx="1643">
                  <c:v>13</c:v>
                </c:pt>
                <c:pt idx="1644">
                  <c:v>17</c:v>
                </c:pt>
                <c:pt idx="1645">
                  <c:v>15</c:v>
                </c:pt>
                <c:pt idx="1646">
                  <c:v>17</c:v>
                </c:pt>
                <c:pt idx="1647">
                  <c:v>17</c:v>
                </c:pt>
                <c:pt idx="1648">
                  <c:v>9</c:v>
                </c:pt>
                <c:pt idx="1649">
                  <c:v>10</c:v>
                </c:pt>
                <c:pt idx="1650">
                  <c:v>15</c:v>
                </c:pt>
                <c:pt idx="1651">
                  <c:v>13</c:v>
                </c:pt>
                <c:pt idx="1652">
                  <c:v>10</c:v>
                </c:pt>
                <c:pt idx="1653">
                  <c:v>12</c:v>
                </c:pt>
                <c:pt idx="1654">
                  <c:v>11</c:v>
                </c:pt>
                <c:pt idx="1655">
                  <c:v>20</c:v>
                </c:pt>
                <c:pt idx="1656">
                  <c:v>13</c:v>
                </c:pt>
                <c:pt idx="1657">
                  <c:v>21</c:v>
                </c:pt>
                <c:pt idx="1658">
                  <c:v>19</c:v>
                </c:pt>
                <c:pt idx="1659">
                  <c:v>16</c:v>
                </c:pt>
                <c:pt idx="1660">
                  <c:v>10</c:v>
                </c:pt>
                <c:pt idx="1661">
                  <c:v>14</c:v>
                </c:pt>
                <c:pt idx="1662">
                  <c:v>12</c:v>
                </c:pt>
                <c:pt idx="1663">
                  <c:v>12</c:v>
                </c:pt>
                <c:pt idx="1664">
                  <c:v>23</c:v>
                </c:pt>
                <c:pt idx="1665">
                  <c:v>11</c:v>
                </c:pt>
                <c:pt idx="1666">
                  <c:v>15</c:v>
                </c:pt>
                <c:pt idx="1667">
                  <c:v>14</c:v>
                </c:pt>
                <c:pt idx="1668">
                  <c:v>14</c:v>
                </c:pt>
                <c:pt idx="1669">
                  <c:v>17</c:v>
                </c:pt>
                <c:pt idx="1670">
                  <c:v>16</c:v>
                </c:pt>
                <c:pt idx="1671">
                  <c:v>8</c:v>
                </c:pt>
                <c:pt idx="1672">
                  <c:v>9</c:v>
                </c:pt>
                <c:pt idx="1673">
                  <c:v>11</c:v>
                </c:pt>
                <c:pt idx="1674">
                  <c:v>5</c:v>
                </c:pt>
                <c:pt idx="1675">
                  <c:v>8</c:v>
                </c:pt>
                <c:pt idx="1676">
                  <c:v>2</c:v>
                </c:pt>
                <c:pt idx="1677">
                  <c:v>3</c:v>
                </c:pt>
                <c:pt idx="1678">
                  <c:v>4</c:v>
                </c:pt>
                <c:pt idx="1679">
                  <c:v>1</c:v>
                </c:pt>
                <c:pt idx="1680">
                  <c:v>1</c:v>
                </c:pt>
                <c:pt idx="1681">
                  <c:v>1</c:v>
                </c:pt>
                <c:pt idx="1682">
                  <c:v>1</c:v>
                </c:pt>
                <c:pt idx="1683">
                  <c:v>1</c:v>
                </c:pt>
                <c:pt idx="1684">
                  <c:v>1</c:v>
                </c:pt>
                <c:pt idx="1685">
                  <c:v>4</c:v>
                </c:pt>
                <c:pt idx="1686">
                  <c:v>9</c:v>
                </c:pt>
                <c:pt idx="1687">
                  <c:v>10</c:v>
                </c:pt>
                <c:pt idx="1688">
                  <c:v>21</c:v>
                </c:pt>
                <c:pt idx="1689">
                  <c:v>18</c:v>
                </c:pt>
                <c:pt idx="1690">
                  <c:v>19</c:v>
                </c:pt>
                <c:pt idx="1691">
                  <c:v>30</c:v>
                </c:pt>
                <c:pt idx="1692">
                  <c:v>24</c:v>
                </c:pt>
                <c:pt idx="1693">
                  <c:v>18</c:v>
                </c:pt>
                <c:pt idx="1694">
                  <c:v>24</c:v>
                </c:pt>
                <c:pt idx="1695">
                  <c:v>23</c:v>
                </c:pt>
                <c:pt idx="1696">
                  <c:v>16</c:v>
                </c:pt>
                <c:pt idx="1697">
                  <c:v>15</c:v>
                </c:pt>
                <c:pt idx="1698">
                  <c:v>14</c:v>
                </c:pt>
                <c:pt idx="1699">
                  <c:v>13</c:v>
                </c:pt>
                <c:pt idx="1700">
                  <c:v>15</c:v>
                </c:pt>
                <c:pt idx="1701">
                  <c:v>10</c:v>
                </c:pt>
                <c:pt idx="1702">
                  <c:v>9</c:v>
                </c:pt>
                <c:pt idx="1703">
                  <c:v>11</c:v>
                </c:pt>
                <c:pt idx="1704">
                  <c:v>11</c:v>
                </c:pt>
                <c:pt idx="1705">
                  <c:v>15</c:v>
                </c:pt>
                <c:pt idx="1706">
                  <c:v>15</c:v>
                </c:pt>
                <c:pt idx="1707">
                  <c:v>16</c:v>
                </c:pt>
                <c:pt idx="1708">
                  <c:v>9</c:v>
                </c:pt>
                <c:pt idx="1709">
                  <c:v>17</c:v>
                </c:pt>
                <c:pt idx="1710">
                  <c:v>17</c:v>
                </c:pt>
                <c:pt idx="1711">
                  <c:v>16</c:v>
                </c:pt>
                <c:pt idx="1712">
                  <c:v>18</c:v>
                </c:pt>
                <c:pt idx="1713">
                  <c:v>10</c:v>
                </c:pt>
                <c:pt idx="1714">
                  <c:v>21</c:v>
                </c:pt>
                <c:pt idx="1715">
                  <c:v>11</c:v>
                </c:pt>
                <c:pt idx="1716">
                  <c:v>14</c:v>
                </c:pt>
                <c:pt idx="1717">
                  <c:v>19</c:v>
                </c:pt>
                <c:pt idx="1718">
                  <c:v>21</c:v>
                </c:pt>
                <c:pt idx="1719">
                  <c:v>22</c:v>
                </c:pt>
                <c:pt idx="1720">
                  <c:v>18</c:v>
                </c:pt>
                <c:pt idx="1721">
                  <c:v>9</c:v>
                </c:pt>
                <c:pt idx="1722">
                  <c:v>10</c:v>
                </c:pt>
                <c:pt idx="1723">
                  <c:v>15</c:v>
                </c:pt>
                <c:pt idx="1724">
                  <c:v>11</c:v>
                </c:pt>
                <c:pt idx="1725">
                  <c:v>7</c:v>
                </c:pt>
                <c:pt idx="1726">
                  <c:v>7</c:v>
                </c:pt>
                <c:pt idx="1727">
                  <c:v>13</c:v>
                </c:pt>
                <c:pt idx="1728">
                  <c:v>6</c:v>
                </c:pt>
                <c:pt idx="1729">
                  <c:v>7</c:v>
                </c:pt>
                <c:pt idx="1730">
                  <c:v>3</c:v>
                </c:pt>
                <c:pt idx="1731">
                  <c:v>6</c:v>
                </c:pt>
                <c:pt idx="1732">
                  <c:v>1</c:v>
                </c:pt>
                <c:pt idx="1733">
                  <c:v>2</c:v>
                </c:pt>
                <c:pt idx="1734">
                  <c:v>2</c:v>
                </c:pt>
                <c:pt idx="1735">
                  <c:v>1</c:v>
                </c:pt>
                <c:pt idx="1736">
                  <c:v>1</c:v>
                </c:pt>
                <c:pt idx="1737">
                  <c:v>1</c:v>
                </c:pt>
                <c:pt idx="1738">
                  <c:v>1</c:v>
                </c:pt>
                <c:pt idx="1739">
                  <c:v>1</c:v>
                </c:pt>
                <c:pt idx="1740">
                  <c:v>3</c:v>
                </c:pt>
                <c:pt idx="1741">
                  <c:v>6</c:v>
                </c:pt>
                <c:pt idx="1742">
                  <c:v>8</c:v>
                </c:pt>
                <c:pt idx="1743">
                  <c:v>13</c:v>
                </c:pt>
                <c:pt idx="1744">
                  <c:v>18</c:v>
                </c:pt>
                <c:pt idx="1745">
                  <c:v>17</c:v>
                </c:pt>
                <c:pt idx="1746">
                  <c:v>30</c:v>
                </c:pt>
                <c:pt idx="1747">
                  <c:v>21</c:v>
                </c:pt>
                <c:pt idx="1748">
                  <c:v>24</c:v>
                </c:pt>
                <c:pt idx="1749">
                  <c:v>19</c:v>
                </c:pt>
                <c:pt idx="1750">
                  <c:v>22</c:v>
                </c:pt>
                <c:pt idx="1751">
                  <c:v>15</c:v>
                </c:pt>
                <c:pt idx="1752">
                  <c:v>19</c:v>
                </c:pt>
                <c:pt idx="1753">
                  <c:v>17</c:v>
                </c:pt>
                <c:pt idx="1754">
                  <c:v>17</c:v>
                </c:pt>
                <c:pt idx="1755">
                  <c:v>16</c:v>
                </c:pt>
                <c:pt idx="1756">
                  <c:v>19</c:v>
                </c:pt>
                <c:pt idx="1757">
                  <c:v>18</c:v>
                </c:pt>
                <c:pt idx="1758">
                  <c:v>12</c:v>
                </c:pt>
                <c:pt idx="1759">
                  <c:v>17</c:v>
                </c:pt>
                <c:pt idx="1760">
                  <c:v>9</c:v>
                </c:pt>
                <c:pt idx="1761">
                  <c:v>14</c:v>
                </c:pt>
                <c:pt idx="1762">
                  <c:v>23</c:v>
                </c:pt>
                <c:pt idx="1763">
                  <c:v>10</c:v>
                </c:pt>
                <c:pt idx="1764">
                  <c:v>12</c:v>
                </c:pt>
                <c:pt idx="1765">
                  <c:v>18</c:v>
                </c:pt>
                <c:pt idx="1766">
                  <c:v>18</c:v>
                </c:pt>
                <c:pt idx="1767">
                  <c:v>11</c:v>
                </c:pt>
                <c:pt idx="1768">
                  <c:v>15</c:v>
                </c:pt>
                <c:pt idx="1769">
                  <c:v>15</c:v>
                </c:pt>
                <c:pt idx="1770">
                  <c:v>13</c:v>
                </c:pt>
                <c:pt idx="1771">
                  <c:v>14</c:v>
                </c:pt>
                <c:pt idx="1772">
                  <c:v>18</c:v>
                </c:pt>
                <c:pt idx="1773">
                  <c:v>23</c:v>
                </c:pt>
                <c:pt idx="1774">
                  <c:v>23</c:v>
                </c:pt>
                <c:pt idx="1775">
                  <c:v>14</c:v>
                </c:pt>
                <c:pt idx="1776">
                  <c:v>15</c:v>
                </c:pt>
                <c:pt idx="1777">
                  <c:v>9</c:v>
                </c:pt>
                <c:pt idx="1778">
                  <c:v>21</c:v>
                </c:pt>
                <c:pt idx="1779">
                  <c:v>13</c:v>
                </c:pt>
                <c:pt idx="1780">
                  <c:v>13</c:v>
                </c:pt>
                <c:pt idx="1781">
                  <c:v>19</c:v>
                </c:pt>
                <c:pt idx="1782">
                  <c:v>16</c:v>
                </c:pt>
                <c:pt idx="1783">
                  <c:v>11</c:v>
                </c:pt>
                <c:pt idx="1784">
                  <c:v>7</c:v>
                </c:pt>
                <c:pt idx="1785">
                  <c:v>9</c:v>
                </c:pt>
                <c:pt idx="1786">
                  <c:v>9</c:v>
                </c:pt>
                <c:pt idx="1787">
                  <c:v>6</c:v>
                </c:pt>
                <c:pt idx="1788">
                  <c:v>4</c:v>
                </c:pt>
                <c:pt idx="1789">
                  <c:v>4</c:v>
                </c:pt>
                <c:pt idx="1790">
                  <c:v>1</c:v>
                </c:pt>
                <c:pt idx="1791">
                  <c:v>1</c:v>
                </c:pt>
                <c:pt idx="1792">
                  <c:v>1</c:v>
                </c:pt>
                <c:pt idx="1793">
                  <c:v>1</c:v>
                </c:pt>
                <c:pt idx="1794">
                  <c:v>1</c:v>
                </c:pt>
                <c:pt idx="1795">
                  <c:v>5</c:v>
                </c:pt>
                <c:pt idx="1796">
                  <c:v>6</c:v>
                </c:pt>
                <c:pt idx="1797">
                  <c:v>12</c:v>
                </c:pt>
                <c:pt idx="1798">
                  <c:v>15</c:v>
                </c:pt>
                <c:pt idx="1799">
                  <c:v>29</c:v>
                </c:pt>
                <c:pt idx="1800">
                  <c:v>25</c:v>
                </c:pt>
                <c:pt idx="1801">
                  <c:v>25</c:v>
                </c:pt>
                <c:pt idx="1802">
                  <c:v>22</c:v>
                </c:pt>
                <c:pt idx="1803">
                  <c:v>20</c:v>
                </c:pt>
                <c:pt idx="1804">
                  <c:v>27</c:v>
                </c:pt>
                <c:pt idx="1805">
                  <c:v>25</c:v>
                </c:pt>
                <c:pt idx="1806">
                  <c:v>21</c:v>
                </c:pt>
                <c:pt idx="1807">
                  <c:v>13</c:v>
                </c:pt>
                <c:pt idx="1808">
                  <c:v>13</c:v>
                </c:pt>
                <c:pt idx="1809">
                  <c:v>11</c:v>
                </c:pt>
                <c:pt idx="1810">
                  <c:v>13</c:v>
                </c:pt>
                <c:pt idx="1811">
                  <c:v>11</c:v>
                </c:pt>
                <c:pt idx="1812">
                  <c:v>11</c:v>
                </c:pt>
                <c:pt idx="1813">
                  <c:v>15</c:v>
                </c:pt>
                <c:pt idx="1814">
                  <c:v>13</c:v>
                </c:pt>
                <c:pt idx="1815">
                  <c:v>8</c:v>
                </c:pt>
                <c:pt idx="1816">
                  <c:v>13</c:v>
                </c:pt>
                <c:pt idx="1817">
                  <c:v>19</c:v>
                </c:pt>
                <c:pt idx="1818">
                  <c:v>15</c:v>
                </c:pt>
                <c:pt idx="1819">
                  <c:v>18</c:v>
                </c:pt>
                <c:pt idx="1820">
                  <c:v>18</c:v>
                </c:pt>
                <c:pt idx="1821">
                  <c:v>14</c:v>
                </c:pt>
                <c:pt idx="1822">
                  <c:v>11</c:v>
                </c:pt>
                <c:pt idx="1823">
                  <c:v>23</c:v>
                </c:pt>
                <c:pt idx="1824">
                  <c:v>26</c:v>
                </c:pt>
                <c:pt idx="1825">
                  <c:v>17</c:v>
                </c:pt>
                <c:pt idx="1826">
                  <c:v>14</c:v>
                </c:pt>
                <c:pt idx="1827">
                  <c:v>14</c:v>
                </c:pt>
                <c:pt idx="1828">
                  <c:v>15</c:v>
                </c:pt>
                <c:pt idx="1829">
                  <c:v>11</c:v>
                </c:pt>
                <c:pt idx="1830">
                  <c:v>21</c:v>
                </c:pt>
                <c:pt idx="1831">
                  <c:v>14</c:v>
                </c:pt>
                <c:pt idx="1832">
                  <c:v>21</c:v>
                </c:pt>
                <c:pt idx="1833">
                  <c:v>18</c:v>
                </c:pt>
                <c:pt idx="1834">
                  <c:v>13</c:v>
                </c:pt>
                <c:pt idx="1835">
                  <c:v>16</c:v>
                </c:pt>
                <c:pt idx="1836">
                  <c:v>14</c:v>
                </c:pt>
                <c:pt idx="1837">
                  <c:v>9</c:v>
                </c:pt>
                <c:pt idx="1838">
                  <c:v>15</c:v>
                </c:pt>
                <c:pt idx="1839">
                  <c:v>11</c:v>
                </c:pt>
                <c:pt idx="1840">
                  <c:v>2</c:v>
                </c:pt>
                <c:pt idx="1841">
                  <c:v>2</c:v>
                </c:pt>
                <c:pt idx="1842">
                  <c:v>3</c:v>
                </c:pt>
                <c:pt idx="1843">
                  <c:v>2</c:v>
                </c:pt>
                <c:pt idx="1844">
                  <c:v>4</c:v>
                </c:pt>
                <c:pt idx="1845">
                  <c:v>3</c:v>
                </c:pt>
                <c:pt idx="1846">
                  <c:v>4</c:v>
                </c:pt>
                <c:pt idx="1847">
                  <c:v>2</c:v>
                </c:pt>
                <c:pt idx="1848">
                  <c:v>1</c:v>
                </c:pt>
                <c:pt idx="1849">
                  <c:v>1</c:v>
                </c:pt>
                <c:pt idx="1850">
                  <c:v>1</c:v>
                </c:pt>
                <c:pt idx="1851">
                  <c:v>11</c:v>
                </c:pt>
                <c:pt idx="1852">
                  <c:v>3</c:v>
                </c:pt>
                <c:pt idx="1853">
                  <c:v>15</c:v>
                </c:pt>
                <c:pt idx="1854">
                  <c:v>12</c:v>
                </c:pt>
                <c:pt idx="1855">
                  <c:v>30</c:v>
                </c:pt>
                <c:pt idx="1856">
                  <c:v>34</c:v>
                </c:pt>
                <c:pt idx="1857">
                  <c:v>28</c:v>
                </c:pt>
                <c:pt idx="1858">
                  <c:v>35</c:v>
                </c:pt>
                <c:pt idx="1859">
                  <c:v>28</c:v>
                </c:pt>
                <c:pt idx="1860">
                  <c:v>24</c:v>
                </c:pt>
                <c:pt idx="1861">
                  <c:v>20</c:v>
                </c:pt>
                <c:pt idx="1862">
                  <c:v>25</c:v>
                </c:pt>
                <c:pt idx="1863">
                  <c:v>13</c:v>
                </c:pt>
                <c:pt idx="1864">
                  <c:v>17</c:v>
                </c:pt>
                <c:pt idx="1865">
                  <c:v>14</c:v>
                </c:pt>
                <c:pt idx="1866">
                  <c:v>10</c:v>
                </c:pt>
                <c:pt idx="1867">
                  <c:v>13</c:v>
                </c:pt>
                <c:pt idx="1868">
                  <c:v>15</c:v>
                </c:pt>
                <c:pt idx="1869">
                  <c:v>16</c:v>
                </c:pt>
                <c:pt idx="1870">
                  <c:v>14</c:v>
                </c:pt>
                <c:pt idx="1871">
                  <c:v>17</c:v>
                </c:pt>
                <c:pt idx="1872">
                  <c:v>12</c:v>
                </c:pt>
                <c:pt idx="1873">
                  <c:v>14</c:v>
                </c:pt>
                <c:pt idx="1874">
                  <c:v>13</c:v>
                </c:pt>
                <c:pt idx="1875">
                  <c:v>16</c:v>
                </c:pt>
                <c:pt idx="1876">
                  <c:v>14</c:v>
                </c:pt>
                <c:pt idx="1877">
                  <c:v>19</c:v>
                </c:pt>
                <c:pt idx="1878">
                  <c:v>20</c:v>
                </c:pt>
                <c:pt idx="1879">
                  <c:v>19</c:v>
                </c:pt>
                <c:pt idx="1880">
                  <c:v>16</c:v>
                </c:pt>
                <c:pt idx="1881">
                  <c:v>16</c:v>
                </c:pt>
                <c:pt idx="1882">
                  <c:v>19</c:v>
                </c:pt>
                <c:pt idx="1883">
                  <c:v>17</c:v>
                </c:pt>
                <c:pt idx="1884">
                  <c:v>19</c:v>
                </c:pt>
                <c:pt idx="1885">
                  <c:v>21</c:v>
                </c:pt>
                <c:pt idx="1886">
                  <c:v>22</c:v>
                </c:pt>
                <c:pt idx="1887">
                  <c:v>14</c:v>
                </c:pt>
                <c:pt idx="1888">
                  <c:v>16</c:v>
                </c:pt>
                <c:pt idx="1889">
                  <c:v>20</c:v>
                </c:pt>
                <c:pt idx="1890">
                  <c:v>17</c:v>
                </c:pt>
                <c:pt idx="1891">
                  <c:v>26</c:v>
                </c:pt>
                <c:pt idx="1892">
                  <c:v>8</c:v>
                </c:pt>
                <c:pt idx="1893">
                  <c:v>12</c:v>
                </c:pt>
                <c:pt idx="1894">
                  <c:v>10</c:v>
                </c:pt>
                <c:pt idx="1895">
                  <c:v>8</c:v>
                </c:pt>
                <c:pt idx="1896">
                  <c:v>4</c:v>
                </c:pt>
                <c:pt idx="1897">
                  <c:v>6</c:v>
                </c:pt>
                <c:pt idx="1898">
                  <c:v>6</c:v>
                </c:pt>
                <c:pt idx="1899">
                  <c:v>4</c:v>
                </c:pt>
                <c:pt idx="1900">
                  <c:v>6</c:v>
                </c:pt>
                <c:pt idx="1901">
                  <c:v>4</c:v>
                </c:pt>
                <c:pt idx="1902">
                  <c:v>1</c:v>
                </c:pt>
                <c:pt idx="1903">
                  <c:v>1</c:v>
                </c:pt>
                <c:pt idx="1904">
                  <c:v>1</c:v>
                </c:pt>
                <c:pt idx="1905">
                  <c:v>1</c:v>
                </c:pt>
                <c:pt idx="1906">
                  <c:v>1</c:v>
                </c:pt>
                <c:pt idx="1907">
                  <c:v>2</c:v>
                </c:pt>
                <c:pt idx="1908">
                  <c:v>2</c:v>
                </c:pt>
                <c:pt idx="1909">
                  <c:v>6</c:v>
                </c:pt>
                <c:pt idx="1910">
                  <c:v>11</c:v>
                </c:pt>
                <c:pt idx="1911">
                  <c:v>12</c:v>
                </c:pt>
                <c:pt idx="1912">
                  <c:v>16</c:v>
                </c:pt>
                <c:pt idx="1913">
                  <c:v>22</c:v>
                </c:pt>
                <c:pt idx="1914">
                  <c:v>27</c:v>
                </c:pt>
                <c:pt idx="1915">
                  <c:v>29</c:v>
                </c:pt>
                <c:pt idx="1916">
                  <c:v>30</c:v>
                </c:pt>
                <c:pt idx="1917">
                  <c:v>29</c:v>
                </c:pt>
                <c:pt idx="1918">
                  <c:v>15</c:v>
                </c:pt>
                <c:pt idx="1919">
                  <c:v>21</c:v>
                </c:pt>
                <c:pt idx="1920">
                  <c:v>17</c:v>
                </c:pt>
                <c:pt idx="1921">
                  <c:v>18</c:v>
                </c:pt>
                <c:pt idx="1922">
                  <c:v>14</c:v>
                </c:pt>
                <c:pt idx="1923">
                  <c:v>6</c:v>
                </c:pt>
                <c:pt idx="1924">
                  <c:v>19</c:v>
                </c:pt>
                <c:pt idx="1925">
                  <c:v>18</c:v>
                </c:pt>
                <c:pt idx="1926">
                  <c:v>15</c:v>
                </c:pt>
                <c:pt idx="1927">
                  <c:v>22</c:v>
                </c:pt>
                <c:pt idx="1928">
                  <c:v>20</c:v>
                </c:pt>
                <c:pt idx="1929">
                  <c:v>13</c:v>
                </c:pt>
                <c:pt idx="1930">
                  <c:v>17</c:v>
                </c:pt>
                <c:pt idx="1931">
                  <c:v>20</c:v>
                </c:pt>
                <c:pt idx="1932">
                  <c:v>18</c:v>
                </c:pt>
                <c:pt idx="1933">
                  <c:v>23</c:v>
                </c:pt>
                <c:pt idx="1934">
                  <c:v>24</c:v>
                </c:pt>
                <c:pt idx="1935">
                  <c:v>28</c:v>
                </c:pt>
                <c:pt idx="1936">
                  <c:v>20</c:v>
                </c:pt>
                <c:pt idx="1937">
                  <c:v>16</c:v>
                </c:pt>
                <c:pt idx="1938">
                  <c:v>17</c:v>
                </c:pt>
                <c:pt idx="1939">
                  <c:v>17</c:v>
                </c:pt>
                <c:pt idx="1940">
                  <c:v>27</c:v>
                </c:pt>
                <c:pt idx="1941">
                  <c:v>18</c:v>
                </c:pt>
                <c:pt idx="1942">
                  <c:v>22</c:v>
                </c:pt>
                <c:pt idx="1943">
                  <c:v>19</c:v>
                </c:pt>
                <c:pt idx="1944">
                  <c:v>18</c:v>
                </c:pt>
                <c:pt idx="1945">
                  <c:v>17</c:v>
                </c:pt>
                <c:pt idx="1946">
                  <c:v>22</c:v>
                </c:pt>
                <c:pt idx="1947">
                  <c:v>17</c:v>
                </c:pt>
                <c:pt idx="1948">
                  <c:v>14</c:v>
                </c:pt>
                <c:pt idx="1949">
                  <c:v>14</c:v>
                </c:pt>
                <c:pt idx="1950">
                  <c:v>14</c:v>
                </c:pt>
                <c:pt idx="1951">
                  <c:v>15</c:v>
                </c:pt>
                <c:pt idx="1952">
                  <c:v>8</c:v>
                </c:pt>
                <c:pt idx="1953">
                  <c:v>4</c:v>
                </c:pt>
                <c:pt idx="1954">
                  <c:v>4</c:v>
                </c:pt>
                <c:pt idx="1955">
                  <c:v>3</c:v>
                </c:pt>
                <c:pt idx="1956">
                  <c:v>6</c:v>
                </c:pt>
                <c:pt idx="1957">
                  <c:v>3</c:v>
                </c:pt>
                <c:pt idx="1958">
                  <c:v>2</c:v>
                </c:pt>
                <c:pt idx="1959">
                  <c:v>3</c:v>
                </c:pt>
                <c:pt idx="1960">
                  <c:v>1</c:v>
                </c:pt>
                <c:pt idx="1961">
                  <c:v>1</c:v>
                </c:pt>
                <c:pt idx="1962">
                  <c:v>1</c:v>
                </c:pt>
                <c:pt idx="1963">
                  <c:v>1</c:v>
                </c:pt>
                <c:pt idx="1964">
                  <c:v>2</c:v>
                </c:pt>
                <c:pt idx="1965">
                  <c:v>2</c:v>
                </c:pt>
                <c:pt idx="1966">
                  <c:v>5</c:v>
                </c:pt>
                <c:pt idx="1967">
                  <c:v>5</c:v>
                </c:pt>
                <c:pt idx="1968">
                  <c:v>6</c:v>
                </c:pt>
                <c:pt idx="1969">
                  <c:v>11</c:v>
                </c:pt>
                <c:pt idx="1970">
                  <c:v>23</c:v>
                </c:pt>
                <c:pt idx="1971">
                  <c:v>28</c:v>
                </c:pt>
                <c:pt idx="1972">
                  <c:v>31</c:v>
                </c:pt>
                <c:pt idx="1973">
                  <c:v>24</c:v>
                </c:pt>
                <c:pt idx="1974">
                  <c:v>32</c:v>
                </c:pt>
                <c:pt idx="1975">
                  <c:v>28</c:v>
                </c:pt>
                <c:pt idx="1976">
                  <c:v>15</c:v>
                </c:pt>
                <c:pt idx="1977">
                  <c:v>15</c:v>
                </c:pt>
                <c:pt idx="1978">
                  <c:v>19</c:v>
                </c:pt>
                <c:pt idx="1979">
                  <c:v>28</c:v>
                </c:pt>
                <c:pt idx="1980">
                  <c:v>27</c:v>
                </c:pt>
                <c:pt idx="1981">
                  <c:v>17</c:v>
                </c:pt>
                <c:pt idx="1982">
                  <c:v>21</c:v>
                </c:pt>
                <c:pt idx="1983">
                  <c:v>25</c:v>
                </c:pt>
                <c:pt idx="1984">
                  <c:v>11</c:v>
                </c:pt>
                <c:pt idx="1985">
                  <c:v>16</c:v>
                </c:pt>
                <c:pt idx="1986">
                  <c:v>20</c:v>
                </c:pt>
                <c:pt idx="1987">
                  <c:v>14</c:v>
                </c:pt>
                <c:pt idx="1988">
                  <c:v>17</c:v>
                </c:pt>
                <c:pt idx="1989">
                  <c:v>14</c:v>
                </c:pt>
                <c:pt idx="1990">
                  <c:v>15</c:v>
                </c:pt>
                <c:pt idx="1991">
                  <c:v>18</c:v>
                </c:pt>
                <c:pt idx="1992">
                  <c:v>17</c:v>
                </c:pt>
                <c:pt idx="1993">
                  <c:v>23</c:v>
                </c:pt>
                <c:pt idx="1994">
                  <c:v>21</c:v>
                </c:pt>
                <c:pt idx="1995">
                  <c:v>16</c:v>
                </c:pt>
                <c:pt idx="1996">
                  <c:v>24</c:v>
                </c:pt>
                <c:pt idx="1997">
                  <c:v>13</c:v>
                </c:pt>
                <c:pt idx="1998">
                  <c:v>16</c:v>
                </c:pt>
                <c:pt idx="1999">
                  <c:v>23</c:v>
                </c:pt>
                <c:pt idx="2000">
                  <c:v>16</c:v>
                </c:pt>
                <c:pt idx="2001">
                  <c:v>17</c:v>
                </c:pt>
                <c:pt idx="2002">
                  <c:v>23</c:v>
                </c:pt>
                <c:pt idx="2003">
                  <c:v>14</c:v>
                </c:pt>
                <c:pt idx="2004">
                  <c:v>18</c:v>
                </c:pt>
                <c:pt idx="2005">
                  <c:v>15</c:v>
                </c:pt>
                <c:pt idx="2006">
                  <c:v>13</c:v>
                </c:pt>
                <c:pt idx="2007">
                  <c:v>13</c:v>
                </c:pt>
                <c:pt idx="2008">
                  <c:v>7</c:v>
                </c:pt>
                <c:pt idx="2009">
                  <c:v>20</c:v>
                </c:pt>
                <c:pt idx="2010">
                  <c:v>11</c:v>
                </c:pt>
                <c:pt idx="2011">
                  <c:v>9</c:v>
                </c:pt>
                <c:pt idx="2012">
                  <c:v>12</c:v>
                </c:pt>
                <c:pt idx="2013">
                  <c:v>6</c:v>
                </c:pt>
                <c:pt idx="2014">
                  <c:v>5</c:v>
                </c:pt>
                <c:pt idx="2015">
                  <c:v>4</c:v>
                </c:pt>
                <c:pt idx="2016">
                  <c:v>5</c:v>
                </c:pt>
                <c:pt idx="2017">
                  <c:v>3</c:v>
                </c:pt>
                <c:pt idx="2018">
                  <c:v>2</c:v>
                </c:pt>
                <c:pt idx="2019">
                  <c:v>4</c:v>
                </c:pt>
                <c:pt idx="2020">
                  <c:v>7</c:v>
                </c:pt>
                <c:pt idx="2021">
                  <c:v>9</c:v>
                </c:pt>
                <c:pt idx="2022">
                  <c:v>12</c:v>
                </c:pt>
                <c:pt idx="2023">
                  <c:v>20</c:v>
                </c:pt>
                <c:pt idx="2024">
                  <c:v>27</c:v>
                </c:pt>
                <c:pt idx="2025">
                  <c:v>27</c:v>
                </c:pt>
                <c:pt idx="2026">
                  <c:v>20</c:v>
                </c:pt>
                <c:pt idx="2027">
                  <c:v>25</c:v>
                </c:pt>
                <c:pt idx="2028">
                  <c:v>34</c:v>
                </c:pt>
                <c:pt idx="2029">
                  <c:v>22</c:v>
                </c:pt>
                <c:pt idx="2030">
                  <c:v>31</c:v>
                </c:pt>
                <c:pt idx="2031">
                  <c:v>18</c:v>
                </c:pt>
                <c:pt idx="2032">
                  <c:v>22</c:v>
                </c:pt>
                <c:pt idx="2033">
                  <c:v>15</c:v>
                </c:pt>
                <c:pt idx="2034">
                  <c:v>24</c:v>
                </c:pt>
                <c:pt idx="2035">
                  <c:v>14</c:v>
                </c:pt>
                <c:pt idx="2036">
                  <c:v>21</c:v>
                </c:pt>
                <c:pt idx="2037">
                  <c:v>11</c:v>
                </c:pt>
                <c:pt idx="2038">
                  <c:v>7</c:v>
                </c:pt>
                <c:pt idx="2039">
                  <c:v>11</c:v>
                </c:pt>
                <c:pt idx="2040">
                  <c:v>22</c:v>
                </c:pt>
                <c:pt idx="2041">
                  <c:v>16</c:v>
                </c:pt>
                <c:pt idx="2042">
                  <c:v>17</c:v>
                </c:pt>
                <c:pt idx="2043">
                  <c:v>17</c:v>
                </c:pt>
                <c:pt idx="2044">
                  <c:v>17</c:v>
                </c:pt>
                <c:pt idx="2045">
                  <c:v>26</c:v>
                </c:pt>
                <c:pt idx="2046">
                  <c:v>12</c:v>
                </c:pt>
                <c:pt idx="2047">
                  <c:v>17</c:v>
                </c:pt>
                <c:pt idx="2048">
                  <c:v>19</c:v>
                </c:pt>
                <c:pt idx="2049">
                  <c:v>23</c:v>
                </c:pt>
                <c:pt idx="2050">
                  <c:v>14</c:v>
                </c:pt>
                <c:pt idx="2051">
                  <c:v>12</c:v>
                </c:pt>
                <c:pt idx="2052">
                  <c:v>14</c:v>
                </c:pt>
                <c:pt idx="2053">
                  <c:v>25</c:v>
                </c:pt>
                <c:pt idx="2054">
                  <c:v>19</c:v>
                </c:pt>
                <c:pt idx="2055">
                  <c:v>19</c:v>
                </c:pt>
                <c:pt idx="2056">
                  <c:v>20</c:v>
                </c:pt>
                <c:pt idx="2057">
                  <c:v>15</c:v>
                </c:pt>
                <c:pt idx="2058">
                  <c:v>15</c:v>
                </c:pt>
                <c:pt idx="2059">
                  <c:v>21</c:v>
                </c:pt>
                <c:pt idx="2060">
                  <c:v>8</c:v>
                </c:pt>
                <c:pt idx="2061">
                  <c:v>13</c:v>
                </c:pt>
                <c:pt idx="2062">
                  <c:v>8</c:v>
                </c:pt>
                <c:pt idx="2063">
                  <c:v>11</c:v>
                </c:pt>
                <c:pt idx="2064">
                  <c:v>7</c:v>
                </c:pt>
                <c:pt idx="2065">
                  <c:v>11</c:v>
                </c:pt>
                <c:pt idx="2066">
                  <c:v>4</c:v>
                </c:pt>
                <c:pt idx="2067">
                  <c:v>6</c:v>
                </c:pt>
                <c:pt idx="2068">
                  <c:v>6</c:v>
                </c:pt>
                <c:pt idx="2069">
                  <c:v>8</c:v>
                </c:pt>
                <c:pt idx="2070">
                  <c:v>1</c:v>
                </c:pt>
                <c:pt idx="2071">
                  <c:v>3</c:v>
                </c:pt>
                <c:pt idx="2072">
                  <c:v>1</c:v>
                </c:pt>
                <c:pt idx="2073">
                  <c:v>1</c:v>
                </c:pt>
                <c:pt idx="2074">
                  <c:v>2</c:v>
                </c:pt>
                <c:pt idx="2075">
                  <c:v>2</c:v>
                </c:pt>
                <c:pt idx="2076">
                  <c:v>4</c:v>
                </c:pt>
                <c:pt idx="2077">
                  <c:v>13</c:v>
                </c:pt>
                <c:pt idx="2078">
                  <c:v>12</c:v>
                </c:pt>
                <c:pt idx="2079">
                  <c:v>13</c:v>
                </c:pt>
                <c:pt idx="2080">
                  <c:v>30</c:v>
                </c:pt>
                <c:pt idx="2081">
                  <c:v>30</c:v>
                </c:pt>
                <c:pt idx="2082">
                  <c:v>32</c:v>
                </c:pt>
                <c:pt idx="2083">
                  <c:v>25</c:v>
                </c:pt>
                <c:pt idx="2084">
                  <c:v>27</c:v>
                </c:pt>
                <c:pt idx="2085">
                  <c:v>24</c:v>
                </c:pt>
                <c:pt idx="2086">
                  <c:v>28</c:v>
                </c:pt>
                <c:pt idx="2087">
                  <c:v>14</c:v>
                </c:pt>
                <c:pt idx="2088">
                  <c:v>19</c:v>
                </c:pt>
                <c:pt idx="2089">
                  <c:v>18</c:v>
                </c:pt>
                <c:pt idx="2090">
                  <c:v>11</c:v>
                </c:pt>
                <c:pt idx="2091">
                  <c:v>13</c:v>
                </c:pt>
                <c:pt idx="2092">
                  <c:v>17</c:v>
                </c:pt>
                <c:pt idx="2093">
                  <c:v>21</c:v>
                </c:pt>
                <c:pt idx="2094">
                  <c:v>11</c:v>
                </c:pt>
                <c:pt idx="2095">
                  <c:v>17</c:v>
                </c:pt>
                <c:pt idx="2096">
                  <c:v>20</c:v>
                </c:pt>
                <c:pt idx="2097">
                  <c:v>13</c:v>
                </c:pt>
                <c:pt idx="2098">
                  <c:v>16</c:v>
                </c:pt>
                <c:pt idx="2099">
                  <c:v>12</c:v>
                </c:pt>
                <c:pt idx="2100">
                  <c:v>12</c:v>
                </c:pt>
                <c:pt idx="2101">
                  <c:v>15</c:v>
                </c:pt>
                <c:pt idx="2102">
                  <c:v>18</c:v>
                </c:pt>
                <c:pt idx="2103">
                  <c:v>11</c:v>
                </c:pt>
                <c:pt idx="2104">
                  <c:v>20</c:v>
                </c:pt>
                <c:pt idx="2105">
                  <c:v>26</c:v>
                </c:pt>
                <c:pt idx="2106">
                  <c:v>25</c:v>
                </c:pt>
                <c:pt idx="2107">
                  <c:v>23</c:v>
                </c:pt>
                <c:pt idx="2108">
                  <c:v>12</c:v>
                </c:pt>
                <c:pt idx="2109">
                  <c:v>22</c:v>
                </c:pt>
                <c:pt idx="2110">
                  <c:v>16</c:v>
                </c:pt>
                <c:pt idx="2111">
                  <c:v>20</c:v>
                </c:pt>
                <c:pt idx="2112">
                  <c:v>19</c:v>
                </c:pt>
                <c:pt idx="2113">
                  <c:v>20</c:v>
                </c:pt>
                <c:pt idx="2114">
                  <c:v>19</c:v>
                </c:pt>
                <c:pt idx="2115">
                  <c:v>13</c:v>
                </c:pt>
                <c:pt idx="2116">
                  <c:v>15</c:v>
                </c:pt>
                <c:pt idx="2117">
                  <c:v>18</c:v>
                </c:pt>
                <c:pt idx="2118">
                  <c:v>7</c:v>
                </c:pt>
                <c:pt idx="2119">
                  <c:v>11</c:v>
                </c:pt>
                <c:pt idx="2120">
                  <c:v>8</c:v>
                </c:pt>
                <c:pt idx="2121">
                  <c:v>10</c:v>
                </c:pt>
                <c:pt idx="2122">
                  <c:v>3</c:v>
                </c:pt>
                <c:pt idx="2123">
                  <c:v>5</c:v>
                </c:pt>
                <c:pt idx="2124">
                  <c:v>3</c:v>
                </c:pt>
                <c:pt idx="2125">
                  <c:v>1</c:v>
                </c:pt>
                <c:pt idx="2126">
                  <c:v>1</c:v>
                </c:pt>
                <c:pt idx="2127">
                  <c:v>1</c:v>
                </c:pt>
                <c:pt idx="2128">
                  <c:v>1</c:v>
                </c:pt>
                <c:pt idx="2129">
                  <c:v>1</c:v>
                </c:pt>
                <c:pt idx="2130">
                  <c:v>1</c:v>
                </c:pt>
                <c:pt idx="2131">
                  <c:v>1</c:v>
                </c:pt>
                <c:pt idx="2132">
                  <c:v>1</c:v>
                </c:pt>
                <c:pt idx="2133">
                  <c:v>2</c:v>
                </c:pt>
                <c:pt idx="2134">
                  <c:v>2</c:v>
                </c:pt>
                <c:pt idx="2135">
                  <c:v>4</c:v>
                </c:pt>
                <c:pt idx="2136">
                  <c:v>9</c:v>
                </c:pt>
                <c:pt idx="2137">
                  <c:v>25</c:v>
                </c:pt>
                <c:pt idx="2138">
                  <c:v>24</c:v>
                </c:pt>
                <c:pt idx="2139">
                  <c:v>19</c:v>
                </c:pt>
                <c:pt idx="2140">
                  <c:v>37</c:v>
                </c:pt>
                <c:pt idx="2141">
                  <c:v>25</c:v>
                </c:pt>
                <c:pt idx="2142">
                  <c:v>24</c:v>
                </c:pt>
                <c:pt idx="2143">
                  <c:v>21</c:v>
                </c:pt>
                <c:pt idx="2144">
                  <c:v>15</c:v>
                </c:pt>
                <c:pt idx="2145">
                  <c:v>24</c:v>
                </c:pt>
                <c:pt idx="2146">
                  <c:v>19</c:v>
                </c:pt>
                <c:pt idx="2147">
                  <c:v>14</c:v>
                </c:pt>
                <c:pt idx="2148">
                  <c:v>18</c:v>
                </c:pt>
                <c:pt idx="2149">
                  <c:v>17</c:v>
                </c:pt>
                <c:pt idx="2150">
                  <c:v>11</c:v>
                </c:pt>
                <c:pt idx="2151">
                  <c:v>18</c:v>
                </c:pt>
                <c:pt idx="2152">
                  <c:v>18</c:v>
                </c:pt>
                <c:pt idx="2153">
                  <c:v>18</c:v>
                </c:pt>
                <c:pt idx="2154">
                  <c:v>10</c:v>
                </c:pt>
                <c:pt idx="2155">
                  <c:v>20</c:v>
                </c:pt>
                <c:pt idx="2156">
                  <c:v>21</c:v>
                </c:pt>
                <c:pt idx="2157">
                  <c:v>19</c:v>
                </c:pt>
                <c:pt idx="2158">
                  <c:v>19</c:v>
                </c:pt>
                <c:pt idx="2159">
                  <c:v>20</c:v>
                </c:pt>
                <c:pt idx="2160">
                  <c:v>15</c:v>
                </c:pt>
                <c:pt idx="2161">
                  <c:v>17</c:v>
                </c:pt>
                <c:pt idx="2162">
                  <c:v>20</c:v>
                </c:pt>
                <c:pt idx="2163">
                  <c:v>15</c:v>
                </c:pt>
                <c:pt idx="2164">
                  <c:v>24</c:v>
                </c:pt>
                <c:pt idx="2165">
                  <c:v>23</c:v>
                </c:pt>
                <c:pt idx="2166">
                  <c:v>23</c:v>
                </c:pt>
                <c:pt idx="2167">
                  <c:v>24</c:v>
                </c:pt>
                <c:pt idx="2168">
                  <c:v>19</c:v>
                </c:pt>
                <c:pt idx="2169">
                  <c:v>24</c:v>
                </c:pt>
                <c:pt idx="2170">
                  <c:v>25</c:v>
                </c:pt>
                <c:pt idx="2171">
                  <c:v>15</c:v>
                </c:pt>
                <c:pt idx="2172">
                  <c:v>18</c:v>
                </c:pt>
                <c:pt idx="2173">
                  <c:v>22</c:v>
                </c:pt>
                <c:pt idx="2174">
                  <c:v>16</c:v>
                </c:pt>
                <c:pt idx="2175">
                  <c:v>10</c:v>
                </c:pt>
                <c:pt idx="2176">
                  <c:v>10</c:v>
                </c:pt>
                <c:pt idx="2177">
                  <c:v>15</c:v>
                </c:pt>
                <c:pt idx="2178">
                  <c:v>11</c:v>
                </c:pt>
                <c:pt idx="2179">
                  <c:v>14</c:v>
                </c:pt>
                <c:pt idx="2180">
                  <c:v>8</c:v>
                </c:pt>
                <c:pt idx="2181">
                  <c:v>8</c:v>
                </c:pt>
                <c:pt idx="2182">
                  <c:v>4</c:v>
                </c:pt>
                <c:pt idx="2183">
                  <c:v>3</c:v>
                </c:pt>
                <c:pt idx="2184">
                  <c:v>1</c:v>
                </c:pt>
                <c:pt idx="2185">
                  <c:v>1</c:v>
                </c:pt>
                <c:pt idx="2186">
                  <c:v>1</c:v>
                </c:pt>
                <c:pt idx="2187">
                  <c:v>4</c:v>
                </c:pt>
                <c:pt idx="2188">
                  <c:v>1</c:v>
                </c:pt>
                <c:pt idx="2189">
                  <c:v>1</c:v>
                </c:pt>
                <c:pt idx="2190">
                  <c:v>1</c:v>
                </c:pt>
                <c:pt idx="2191">
                  <c:v>12</c:v>
                </c:pt>
                <c:pt idx="2192">
                  <c:v>12</c:v>
                </c:pt>
                <c:pt idx="2193">
                  <c:v>10</c:v>
                </c:pt>
                <c:pt idx="2194">
                  <c:v>33</c:v>
                </c:pt>
                <c:pt idx="2195">
                  <c:v>31</c:v>
                </c:pt>
                <c:pt idx="2196">
                  <c:v>24</c:v>
                </c:pt>
                <c:pt idx="2197">
                  <c:v>31</c:v>
                </c:pt>
                <c:pt idx="2198">
                  <c:v>24</c:v>
                </c:pt>
                <c:pt idx="2199">
                  <c:v>21</c:v>
                </c:pt>
                <c:pt idx="2200">
                  <c:v>19</c:v>
                </c:pt>
                <c:pt idx="2201">
                  <c:v>19</c:v>
                </c:pt>
                <c:pt idx="2202">
                  <c:v>12</c:v>
                </c:pt>
                <c:pt idx="2203">
                  <c:v>22</c:v>
                </c:pt>
                <c:pt idx="2204">
                  <c:v>19</c:v>
                </c:pt>
                <c:pt idx="2205">
                  <c:v>14</c:v>
                </c:pt>
                <c:pt idx="2206">
                  <c:v>19</c:v>
                </c:pt>
                <c:pt idx="2207">
                  <c:v>15</c:v>
                </c:pt>
                <c:pt idx="2208">
                  <c:v>13</c:v>
                </c:pt>
                <c:pt idx="2209">
                  <c:v>16</c:v>
                </c:pt>
                <c:pt idx="2210">
                  <c:v>13</c:v>
                </c:pt>
                <c:pt idx="2211">
                  <c:v>25</c:v>
                </c:pt>
                <c:pt idx="2212">
                  <c:v>13</c:v>
                </c:pt>
                <c:pt idx="2213">
                  <c:v>15</c:v>
                </c:pt>
                <c:pt idx="2214">
                  <c:v>28</c:v>
                </c:pt>
                <c:pt idx="2215">
                  <c:v>14</c:v>
                </c:pt>
                <c:pt idx="2216">
                  <c:v>16</c:v>
                </c:pt>
                <c:pt idx="2217">
                  <c:v>17</c:v>
                </c:pt>
                <c:pt idx="2218">
                  <c:v>20</c:v>
                </c:pt>
                <c:pt idx="2219">
                  <c:v>13</c:v>
                </c:pt>
                <c:pt idx="2220">
                  <c:v>15</c:v>
                </c:pt>
                <c:pt idx="2221">
                  <c:v>19</c:v>
                </c:pt>
                <c:pt idx="2222">
                  <c:v>20</c:v>
                </c:pt>
                <c:pt idx="2223">
                  <c:v>30</c:v>
                </c:pt>
                <c:pt idx="2224">
                  <c:v>19</c:v>
                </c:pt>
                <c:pt idx="2225">
                  <c:v>29</c:v>
                </c:pt>
                <c:pt idx="2226">
                  <c:v>21</c:v>
                </c:pt>
                <c:pt idx="2227">
                  <c:v>19</c:v>
                </c:pt>
                <c:pt idx="2228">
                  <c:v>18</c:v>
                </c:pt>
                <c:pt idx="2229">
                  <c:v>8</c:v>
                </c:pt>
                <c:pt idx="2230">
                  <c:v>17</c:v>
                </c:pt>
                <c:pt idx="2231">
                  <c:v>15</c:v>
                </c:pt>
                <c:pt idx="2232">
                  <c:v>9</c:v>
                </c:pt>
                <c:pt idx="2233">
                  <c:v>4</c:v>
                </c:pt>
                <c:pt idx="2234">
                  <c:v>12</c:v>
                </c:pt>
                <c:pt idx="2235">
                  <c:v>7</c:v>
                </c:pt>
                <c:pt idx="2236">
                  <c:v>6</c:v>
                </c:pt>
                <c:pt idx="2237">
                  <c:v>5</c:v>
                </c:pt>
                <c:pt idx="2238">
                  <c:v>4</c:v>
                </c:pt>
                <c:pt idx="2239">
                  <c:v>6</c:v>
                </c:pt>
                <c:pt idx="2240">
                  <c:v>1</c:v>
                </c:pt>
                <c:pt idx="2241">
                  <c:v>1</c:v>
                </c:pt>
                <c:pt idx="2242">
                  <c:v>2</c:v>
                </c:pt>
                <c:pt idx="2243">
                  <c:v>1</c:v>
                </c:pt>
                <c:pt idx="2244">
                  <c:v>1</c:v>
                </c:pt>
                <c:pt idx="2245">
                  <c:v>1</c:v>
                </c:pt>
                <c:pt idx="2246">
                  <c:v>4</c:v>
                </c:pt>
                <c:pt idx="2247">
                  <c:v>2</c:v>
                </c:pt>
                <c:pt idx="2248">
                  <c:v>7</c:v>
                </c:pt>
                <c:pt idx="2249">
                  <c:v>10</c:v>
                </c:pt>
                <c:pt idx="2250">
                  <c:v>16</c:v>
                </c:pt>
                <c:pt idx="2251">
                  <c:v>26</c:v>
                </c:pt>
                <c:pt idx="2252">
                  <c:v>26</c:v>
                </c:pt>
                <c:pt idx="2253">
                  <c:v>24</c:v>
                </c:pt>
                <c:pt idx="2254">
                  <c:v>34</c:v>
                </c:pt>
                <c:pt idx="2255">
                  <c:v>18</c:v>
                </c:pt>
                <c:pt idx="2256">
                  <c:v>18</c:v>
                </c:pt>
                <c:pt idx="2257">
                  <c:v>22</c:v>
                </c:pt>
                <c:pt idx="2258">
                  <c:v>20</c:v>
                </c:pt>
                <c:pt idx="2259">
                  <c:v>21</c:v>
                </c:pt>
                <c:pt idx="2260">
                  <c:v>23</c:v>
                </c:pt>
                <c:pt idx="2261">
                  <c:v>19</c:v>
                </c:pt>
                <c:pt idx="2262">
                  <c:v>19</c:v>
                </c:pt>
                <c:pt idx="2263">
                  <c:v>14</c:v>
                </c:pt>
                <c:pt idx="2264">
                  <c:v>17</c:v>
                </c:pt>
                <c:pt idx="2265">
                  <c:v>17</c:v>
                </c:pt>
                <c:pt idx="2266">
                  <c:v>20</c:v>
                </c:pt>
                <c:pt idx="2267">
                  <c:v>18</c:v>
                </c:pt>
                <c:pt idx="2268">
                  <c:v>13</c:v>
                </c:pt>
                <c:pt idx="2269">
                  <c:v>18</c:v>
                </c:pt>
                <c:pt idx="2270">
                  <c:v>8</c:v>
                </c:pt>
                <c:pt idx="2271">
                  <c:v>18</c:v>
                </c:pt>
                <c:pt idx="2272">
                  <c:v>12</c:v>
                </c:pt>
                <c:pt idx="2273">
                  <c:v>16</c:v>
                </c:pt>
                <c:pt idx="2274">
                  <c:v>22</c:v>
                </c:pt>
                <c:pt idx="2275">
                  <c:v>20</c:v>
                </c:pt>
                <c:pt idx="2276">
                  <c:v>13</c:v>
                </c:pt>
                <c:pt idx="2277">
                  <c:v>23</c:v>
                </c:pt>
                <c:pt idx="2278">
                  <c:v>18</c:v>
                </c:pt>
                <c:pt idx="2279">
                  <c:v>19</c:v>
                </c:pt>
                <c:pt idx="2280">
                  <c:v>20</c:v>
                </c:pt>
                <c:pt idx="2281">
                  <c:v>23</c:v>
                </c:pt>
                <c:pt idx="2282">
                  <c:v>17</c:v>
                </c:pt>
                <c:pt idx="2283">
                  <c:v>14</c:v>
                </c:pt>
                <c:pt idx="2284">
                  <c:v>14</c:v>
                </c:pt>
                <c:pt idx="2285">
                  <c:v>12</c:v>
                </c:pt>
                <c:pt idx="2286">
                  <c:v>14</c:v>
                </c:pt>
                <c:pt idx="2287">
                  <c:v>13</c:v>
                </c:pt>
                <c:pt idx="2288">
                  <c:v>12</c:v>
                </c:pt>
                <c:pt idx="2289">
                  <c:v>15</c:v>
                </c:pt>
                <c:pt idx="2290">
                  <c:v>10</c:v>
                </c:pt>
                <c:pt idx="2291">
                  <c:v>8</c:v>
                </c:pt>
                <c:pt idx="2292">
                  <c:v>9</c:v>
                </c:pt>
                <c:pt idx="2293">
                  <c:v>10</c:v>
                </c:pt>
                <c:pt idx="2294">
                  <c:v>4</c:v>
                </c:pt>
                <c:pt idx="2295">
                  <c:v>3</c:v>
                </c:pt>
                <c:pt idx="2296">
                  <c:v>5</c:v>
                </c:pt>
                <c:pt idx="2297">
                  <c:v>2</c:v>
                </c:pt>
                <c:pt idx="2298">
                  <c:v>2</c:v>
                </c:pt>
                <c:pt idx="2299">
                  <c:v>1</c:v>
                </c:pt>
                <c:pt idx="2300">
                  <c:v>2</c:v>
                </c:pt>
                <c:pt idx="2301">
                  <c:v>1</c:v>
                </c:pt>
                <c:pt idx="2302">
                  <c:v>1</c:v>
                </c:pt>
                <c:pt idx="2303">
                  <c:v>7</c:v>
                </c:pt>
                <c:pt idx="2304">
                  <c:v>6</c:v>
                </c:pt>
                <c:pt idx="2305">
                  <c:v>12</c:v>
                </c:pt>
                <c:pt idx="2306">
                  <c:v>7</c:v>
                </c:pt>
                <c:pt idx="2307">
                  <c:v>24</c:v>
                </c:pt>
                <c:pt idx="2308">
                  <c:v>26</c:v>
                </c:pt>
                <c:pt idx="2309">
                  <c:v>25</c:v>
                </c:pt>
                <c:pt idx="2310">
                  <c:v>18</c:v>
                </c:pt>
                <c:pt idx="2311">
                  <c:v>32</c:v>
                </c:pt>
                <c:pt idx="2312">
                  <c:v>14</c:v>
                </c:pt>
                <c:pt idx="2313">
                  <c:v>20</c:v>
                </c:pt>
                <c:pt idx="2314">
                  <c:v>12</c:v>
                </c:pt>
                <c:pt idx="2315">
                  <c:v>19</c:v>
                </c:pt>
                <c:pt idx="2316">
                  <c:v>16</c:v>
                </c:pt>
                <c:pt idx="2317">
                  <c:v>18</c:v>
                </c:pt>
                <c:pt idx="2318">
                  <c:v>20</c:v>
                </c:pt>
                <c:pt idx="2319">
                  <c:v>13</c:v>
                </c:pt>
                <c:pt idx="2320">
                  <c:v>12</c:v>
                </c:pt>
                <c:pt idx="2321">
                  <c:v>13</c:v>
                </c:pt>
                <c:pt idx="2322">
                  <c:v>12</c:v>
                </c:pt>
                <c:pt idx="2323">
                  <c:v>14</c:v>
                </c:pt>
                <c:pt idx="2324">
                  <c:v>22</c:v>
                </c:pt>
                <c:pt idx="2325">
                  <c:v>12</c:v>
                </c:pt>
                <c:pt idx="2326">
                  <c:v>8</c:v>
                </c:pt>
                <c:pt idx="2327">
                  <c:v>9</c:v>
                </c:pt>
                <c:pt idx="2328">
                  <c:v>16</c:v>
                </c:pt>
                <c:pt idx="2329">
                  <c:v>15</c:v>
                </c:pt>
                <c:pt idx="2330">
                  <c:v>12</c:v>
                </c:pt>
                <c:pt idx="2331">
                  <c:v>17</c:v>
                </c:pt>
                <c:pt idx="2332">
                  <c:v>9</c:v>
                </c:pt>
                <c:pt idx="2333">
                  <c:v>16</c:v>
                </c:pt>
                <c:pt idx="2334">
                  <c:v>18</c:v>
                </c:pt>
                <c:pt idx="2335">
                  <c:v>17</c:v>
                </c:pt>
                <c:pt idx="2336">
                  <c:v>20</c:v>
                </c:pt>
                <c:pt idx="2337">
                  <c:v>18</c:v>
                </c:pt>
                <c:pt idx="2338">
                  <c:v>19</c:v>
                </c:pt>
                <c:pt idx="2339">
                  <c:v>9</c:v>
                </c:pt>
                <c:pt idx="2340">
                  <c:v>18</c:v>
                </c:pt>
                <c:pt idx="2341">
                  <c:v>17</c:v>
                </c:pt>
                <c:pt idx="2342">
                  <c:v>13</c:v>
                </c:pt>
                <c:pt idx="2343">
                  <c:v>15</c:v>
                </c:pt>
                <c:pt idx="2344">
                  <c:v>14</c:v>
                </c:pt>
                <c:pt idx="2345">
                  <c:v>8</c:v>
                </c:pt>
                <c:pt idx="2346">
                  <c:v>11</c:v>
                </c:pt>
                <c:pt idx="2347">
                  <c:v>7</c:v>
                </c:pt>
                <c:pt idx="2348">
                  <c:v>5</c:v>
                </c:pt>
                <c:pt idx="2349">
                  <c:v>8</c:v>
                </c:pt>
                <c:pt idx="2350">
                  <c:v>3</c:v>
                </c:pt>
                <c:pt idx="2351">
                  <c:v>4</c:v>
                </c:pt>
                <c:pt idx="2352">
                  <c:v>6</c:v>
                </c:pt>
                <c:pt idx="2353">
                  <c:v>2</c:v>
                </c:pt>
                <c:pt idx="2354">
                  <c:v>2</c:v>
                </c:pt>
                <c:pt idx="2355">
                  <c:v>1</c:v>
                </c:pt>
                <c:pt idx="2356">
                  <c:v>1</c:v>
                </c:pt>
                <c:pt idx="2357">
                  <c:v>1</c:v>
                </c:pt>
                <c:pt idx="2358">
                  <c:v>2</c:v>
                </c:pt>
                <c:pt idx="2359">
                  <c:v>2</c:v>
                </c:pt>
                <c:pt idx="2360">
                  <c:v>7</c:v>
                </c:pt>
                <c:pt idx="2361">
                  <c:v>11</c:v>
                </c:pt>
                <c:pt idx="2362">
                  <c:v>23</c:v>
                </c:pt>
                <c:pt idx="2363">
                  <c:v>19</c:v>
                </c:pt>
                <c:pt idx="2364">
                  <c:v>19</c:v>
                </c:pt>
                <c:pt idx="2365">
                  <c:v>22</c:v>
                </c:pt>
                <c:pt idx="2366">
                  <c:v>21</c:v>
                </c:pt>
                <c:pt idx="2367">
                  <c:v>12</c:v>
                </c:pt>
                <c:pt idx="2368">
                  <c:v>26</c:v>
                </c:pt>
                <c:pt idx="2369">
                  <c:v>13</c:v>
                </c:pt>
                <c:pt idx="2370">
                  <c:v>20</c:v>
                </c:pt>
                <c:pt idx="2371">
                  <c:v>15</c:v>
                </c:pt>
                <c:pt idx="2372">
                  <c:v>13</c:v>
                </c:pt>
                <c:pt idx="2373">
                  <c:v>22</c:v>
                </c:pt>
                <c:pt idx="2374">
                  <c:v>16</c:v>
                </c:pt>
                <c:pt idx="2375">
                  <c:v>12</c:v>
                </c:pt>
                <c:pt idx="2376">
                  <c:v>9</c:v>
                </c:pt>
                <c:pt idx="2377">
                  <c:v>17</c:v>
                </c:pt>
                <c:pt idx="2378">
                  <c:v>13</c:v>
                </c:pt>
                <c:pt idx="2379">
                  <c:v>12</c:v>
                </c:pt>
                <c:pt idx="2380">
                  <c:v>5</c:v>
                </c:pt>
                <c:pt idx="2381">
                  <c:v>11</c:v>
                </c:pt>
                <c:pt idx="2382">
                  <c:v>14</c:v>
                </c:pt>
                <c:pt idx="2383">
                  <c:v>14</c:v>
                </c:pt>
                <c:pt idx="2384">
                  <c:v>12</c:v>
                </c:pt>
                <c:pt idx="2385">
                  <c:v>14</c:v>
                </c:pt>
                <c:pt idx="2386">
                  <c:v>9</c:v>
                </c:pt>
                <c:pt idx="2387">
                  <c:v>12</c:v>
                </c:pt>
                <c:pt idx="2388">
                  <c:v>18</c:v>
                </c:pt>
                <c:pt idx="2389">
                  <c:v>19</c:v>
                </c:pt>
                <c:pt idx="2390">
                  <c:v>18</c:v>
                </c:pt>
                <c:pt idx="2391">
                  <c:v>13</c:v>
                </c:pt>
                <c:pt idx="2392">
                  <c:v>13</c:v>
                </c:pt>
                <c:pt idx="2393">
                  <c:v>16</c:v>
                </c:pt>
                <c:pt idx="2394">
                  <c:v>12</c:v>
                </c:pt>
                <c:pt idx="2395">
                  <c:v>16</c:v>
                </c:pt>
                <c:pt idx="2396">
                  <c:v>14</c:v>
                </c:pt>
                <c:pt idx="2397">
                  <c:v>13</c:v>
                </c:pt>
                <c:pt idx="2398">
                  <c:v>13</c:v>
                </c:pt>
                <c:pt idx="2399">
                  <c:v>11</c:v>
                </c:pt>
                <c:pt idx="2400">
                  <c:v>9</c:v>
                </c:pt>
                <c:pt idx="2401">
                  <c:v>9</c:v>
                </c:pt>
                <c:pt idx="2402">
                  <c:v>9</c:v>
                </c:pt>
                <c:pt idx="2403">
                  <c:v>10</c:v>
                </c:pt>
                <c:pt idx="2404">
                  <c:v>10</c:v>
                </c:pt>
                <c:pt idx="2405">
                  <c:v>3</c:v>
                </c:pt>
                <c:pt idx="2406">
                  <c:v>7</c:v>
                </c:pt>
                <c:pt idx="2407">
                  <c:v>1</c:v>
                </c:pt>
                <c:pt idx="2408">
                  <c:v>10</c:v>
                </c:pt>
                <c:pt idx="2409">
                  <c:v>3</c:v>
                </c:pt>
                <c:pt idx="2410">
                  <c:v>3</c:v>
                </c:pt>
                <c:pt idx="2411">
                  <c:v>1</c:v>
                </c:pt>
                <c:pt idx="2412">
                  <c:v>1</c:v>
                </c:pt>
                <c:pt idx="2413">
                  <c:v>1</c:v>
                </c:pt>
                <c:pt idx="2414">
                  <c:v>2</c:v>
                </c:pt>
                <c:pt idx="2415">
                  <c:v>5</c:v>
                </c:pt>
                <c:pt idx="2416">
                  <c:v>7</c:v>
                </c:pt>
                <c:pt idx="2417">
                  <c:v>8</c:v>
                </c:pt>
                <c:pt idx="2418">
                  <c:v>10</c:v>
                </c:pt>
                <c:pt idx="2419">
                  <c:v>21</c:v>
                </c:pt>
                <c:pt idx="2420">
                  <c:v>26</c:v>
                </c:pt>
                <c:pt idx="2421">
                  <c:v>16</c:v>
                </c:pt>
                <c:pt idx="2422">
                  <c:v>13</c:v>
                </c:pt>
                <c:pt idx="2423">
                  <c:v>7</c:v>
                </c:pt>
                <c:pt idx="2424">
                  <c:v>19</c:v>
                </c:pt>
                <c:pt idx="2425">
                  <c:v>15</c:v>
                </c:pt>
                <c:pt idx="2426">
                  <c:v>16</c:v>
                </c:pt>
                <c:pt idx="2427">
                  <c:v>15</c:v>
                </c:pt>
                <c:pt idx="2428">
                  <c:v>13</c:v>
                </c:pt>
                <c:pt idx="2429">
                  <c:v>3</c:v>
                </c:pt>
                <c:pt idx="2430">
                  <c:v>10</c:v>
                </c:pt>
                <c:pt idx="2431">
                  <c:v>10</c:v>
                </c:pt>
                <c:pt idx="2432">
                  <c:v>9</c:v>
                </c:pt>
                <c:pt idx="2433">
                  <c:v>8</c:v>
                </c:pt>
                <c:pt idx="2434">
                  <c:v>5</c:v>
                </c:pt>
                <c:pt idx="2435">
                  <c:v>6</c:v>
                </c:pt>
                <c:pt idx="2436">
                  <c:v>8</c:v>
                </c:pt>
                <c:pt idx="2437">
                  <c:v>9</c:v>
                </c:pt>
                <c:pt idx="2438">
                  <c:v>12</c:v>
                </c:pt>
                <c:pt idx="2439">
                  <c:v>11</c:v>
                </c:pt>
                <c:pt idx="2440">
                  <c:v>11</c:v>
                </c:pt>
                <c:pt idx="2441">
                  <c:v>9</c:v>
                </c:pt>
                <c:pt idx="2442">
                  <c:v>8</c:v>
                </c:pt>
                <c:pt idx="2443">
                  <c:v>6</c:v>
                </c:pt>
                <c:pt idx="2444">
                  <c:v>14</c:v>
                </c:pt>
                <c:pt idx="2445">
                  <c:v>7</c:v>
                </c:pt>
                <c:pt idx="2446">
                  <c:v>15</c:v>
                </c:pt>
                <c:pt idx="2447">
                  <c:v>12</c:v>
                </c:pt>
                <c:pt idx="2448">
                  <c:v>15</c:v>
                </c:pt>
                <c:pt idx="2449">
                  <c:v>10</c:v>
                </c:pt>
                <c:pt idx="2450">
                  <c:v>15</c:v>
                </c:pt>
                <c:pt idx="2451">
                  <c:v>7</c:v>
                </c:pt>
                <c:pt idx="2452">
                  <c:v>9</c:v>
                </c:pt>
                <c:pt idx="2453">
                  <c:v>15</c:v>
                </c:pt>
                <c:pt idx="2454">
                  <c:v>7</c:v>
                </c:pt>
                <c:pt idx="2455">
                  <c:v>9</c:v>
                </c:pt>
                <c:pt idx="2456">
                  <c:v>9</c:v>
                </c:pt>
                <c:pt idx="2457">
                  <c:v>9</c:v>
                </c:pt>
                <c:pt idx="2458">
                  <c:v>5</c:v>
                </c:pt>
                <c:pt idx="2459">
                  <c:v>5</c:v>
                </c:pt>
                <c:pt idx="2460">
                  <c:v>3</c:v>
                </c:pt>
                <c:pt idx="2461">
                  <c:v>3</c:v>
                </c:pt>
                <c:pt idx="2462">
                  <c:v>3</c:v>
                </c:pt>
                <c:pt idx="2463">
                  <c:v>6</c:v>
                </c:pt>
                <c:pt idx="2464">
                  <c:v>2</c:v>
                </c:pt>
                <c:pt idx="2465">
                  <c:v>1</c:v>
                </c:pt>
                <c:pt idx="2466">
                  <c:v>2</c:v>
                </c:pt>
                <c:pt idx="2467">
                  <c:v>3</c:v>
                </c:pt>
                <c:pt idx="2468">
                  <c:v>1</c:v>
                </c:pt>
                <c:pt idx="2469">
                  <c:v>1</c:v>
                </c:pt>
                <c:pt idx="2470">
                  <c:v>1</c:v>
                </c:pt>
                <c:pt idx="2471">
                  <c:v>2</c:v>
                </c:pt>
                <c:pt idx="2472">
                  <c:v>4</c:v>
                </c:pt>
                <c:pt idx="2473">
                  <c:v>7</c:v>
                </c:pt>
                <c:pt idx="2474">
                  <c:v>8</c:v>
                </c:pt>
                <c:pt idx="2475">
                  <c:v>7</c:v>
                </c:pt>
                <c:pt idx="2476">
                  <c:v>13</c:v>
                </c:pt>
                <c:pt idx="2477">
                  <c:v>14</c:v>
                </c:pt>
                <c:pt idx="2478">
                  <c:v>19</c:v>
                </c:pt>
                <c:pt idx="2479">
                  <c:v>10</c:v>
                </c:pt>
                <c:pt idx="2480">
                  <c:v>14</c:v>
                </c:pt>
                <c:pt idx="2481">
                  <c:v>11</c:v>
                </c:pt>
                <c:pt idx="2482">
                  <c:v>14</c:v>
                </c:pt>
                <c:pt idx="2483">
                  <c:v>12</c:v>
                </c:pt>
                <c:pt idx="2484">
                  <c:v>10</c:v>
                </c:pt>
                <c:pt idx="2485">
                  <c:v>8</c:v>
                </c:pt>
                <c:pt idx="2486">
                  <c:v>13</c:v>
                </c:pt>
                <c:pt idx="2487">
                  <c:v>11</c:v>
                </c:pt>
                <c:pt idx="2488">
                  <c:v>12</c:v>
                </c:pt>
                <c:pt idx="2489">
                  <c:v>5</c:v>
                </c:pt>
                <c:pt idx="2490">
                  <c:v>7</c:v>
                </c:pt>
                <c:pt idx="2491">
                  <c:v>6</c:v>
                </c:pt>
                <c:pt idx="2492">
                  <c:v>4</c:v>
                </c:pt>
                <c:pt idx="2493">
                  <c:v>6</c:v>
                </c:pt>
                <c:pt idx="2494">
                  <c:v>8</c:v>
                </c:pt>
                <c:pt idx="2495">
                  <c:v>11</c:v>
                </c:pt>
                <c:pt idx="2496">
                  <c:v>11</c:v>
                </c:pt>
                <c:pt idx="2497">
                  <c:v>8</c:v>
                </c:pt>
                <c:pt idx="2498">
                  <c:v>11</c:v>
                </c:pt>
                <c:pt idx="2499">
                  <c:v>13</c:v>
                </c:pt>
                <c:pt idx="2500">
                  <c:v>9</c:v>
                </c:pt>
                <c:pt idx="2501">
                  <c:v>17</c:v>
                </c:pt>
                <c:pt idx="2502">
                  <c:v>8</c:v>
                </c:pt>
                <c:pt idx="2503">
                  <c:v>16</c:v>
                </c:pt>
                <c:pt idx="2504">
                  <c:v>15</c:v>
                </c:pt>
                <c:pt idx="2505">
                  <c:v>4</c:v>
                </c:pt>
                <c:pt idx="2506">
                  <c:v>10</c:v>
                </c:pt>
                <c:pt idx="2507">
                  <c:v>16</c:v>
                </c:pt>
                <c:pt idx="2508">
                  <c:v>14</c:v>
                </c:pt>
                <c:pt idx="2509">
                  <c:v>6</c:v>
                </c:pt>
                <c:pt idx="2510">
                  <c:v>7</c:v>
                </c:pt>
                <c:pt idx="2511">
                  <c:v>9</c:v>
                </c:pt>
                <c:pt idx="2512">
                  <c:v>3</c:v>
                </c:pt>
                <c:pt idx="2513">
                  <c:v>7</c:v>
                </c:pt>
                <c:pt idx="2514">
                  <c:v>4</c:v>
                </c:pt>
                <c:pt idx="2515">
                  <c:v>3</c:v>
                </c:pt>
                <c:pt idx="2516">
                  <c:v>7</c:v>
                </c:pt>
                <c:pt idx="2517">
                  <c:v>2</c:v>
                </c:pt>
                <c:pt idx="2518">
                  <c:v>1</c:v>
                </c:pt>
                <c:pt idx="2519">
                  <c:v>3</c:v>
                </c:pt>
                <c:pt idx="2520">
                  <c:v>4</c:v>
                </c:pt>
                <c:pt idx="2521">
                  <c:v>1</c:v>
                </c:pt>
                <c:pt idx="2522">
                  <c:v>2</c:v>
                </c:pt>
                <c:pt idx="2523">
                  <c:v>1</c:v>
                </c:pt>
                <c:pt idx="2524">
                  <c:v>1</c:v>
                </c:pt>
                <c:pt idx="2525">
                  <c:v>1</c:v>
                </c:pt>
                <c:pt idx="2526">
                  <c:v>2</c:v>
                </c:pt>
                <c:pt idx="2527">
                  <c:v>4</c:v>
                </c:pt>
                <c:pt idx="2528">
                  <c:v>3</c:v>
                </c:pt>
                <c:pt idx="2529">
                  <c:v>5</c:v>
                </c:pt>
                <c:pt idx="2530">
                  <c:v>15</c:v>
                </c:pt>
                <c:pt idx="2531">
                  <c:v>10</c:v>
                </c:pt>
                <c:pt idx="2532">
                  <c:v>8</c:v>
                </c:pt>
                <c:pt idx="2533">
                  <c:v>17</c:v>
                </c:pt>
                <c:pt idx="2534">
                  <c:v>9</c:v>
                </c:pt>
                <c:pt idx="2535">
                  <c:v>14</c:v>
                </c:pt>
                <c:pt idx="2536">
                  <c:v>7</c:v>
                </c:pt>
                <c:pt idx="2537">
                  <c:v>9</c:v>
                </c:pt>
                <c:pt idx="2538">
                  <c:v>4</c:v>
                </c:pt>
                <c:pt idx="2539">
                  <c:v>6</c:v>
                </c:pt>
                <c:pt idx="2540">
                  <c:v>5</c:v>
                </c:pt>
                <c:pt idx="2541">
                  <c:v>9</c:v>
                </c:pt>
                <c:pt idx="2542">
                  <c:v>10</c:v>
                </c:pt>
                <c:pt idx="2543">
                  <c:v>5</c:v>
                </c:pt>
                <c:pt idx="2544">
                  <c:v>5</c:v>
                </c:pt>
                <c:pt idx="2545">
                  <c:v>11</c:v>
                </c:pt>
                <c:pt idx="2546">
                  <c:v>6</c:v>
                </c:pt>
                <c:pt idx="2547">
                  <c:v>5</c:v>
                </c:pt>
                <c:pt idx="2548">
                  <c:v>6</c:v>
                </c:pt>
                <c:pt idx="2549">
                  <c:v>6</c:v>
                </c:pt>
                <c:pt idx="2550">
                  <c:v>3</c:v>
                </c:pt>
                <c:pt idx="2551">
                  <c:v>7</c:v>
                </c:pt>
                <c:pt idx="2552">
                  <c:v>4</c:v>
                </c:pt>
                <c:pt idx="2553">
                  <c:v>4</c:v>
                </c:pt>
                <c:pt idx="2554">
                  <c:v>7</c:v>
                </c:pt>
                <c:pt idx="2555">
                  <c:v>9</c:v>
                </c:pt>
                <c:pt idx="2556">
                  <c:v>4</c:v>
                </c:pt>
                <c:pt idx="2557">
                  <c:v>8</c:v>
                </c:pt>
                <c:pt idx="2558">
                  <c:v>9</c:v>
                </c:pt>
                <c:pt idx="2559">
                  <c:v>6</c:v>
                </c:pt>
                <c:pt idx="2560">
                  <c:v>9</c:v>
                </c:pt>
                <c:pt idx="2561">
                  <c:v>11</c:v>
                </c:pt>
                <c:pt idx="2562">
                  <c:v>8</c:v>
                </c:pt>
                <c:pt idx="2563">
                  <c:v>3</c:v>
                </c:pt>
                <c:pt idx="2564">
                  <c:v>8</c:v>
                </c:pt>
                <c:pt idx="2565">
                  <c:v>6</c:v>
                </c:pt>
                <c:pt idx="2566">
                  <c:v>10</c:v>
                </c:pt>
                <c:pt idx="2567">
                  <c:v>7</c:v>
                </c:pt>
                <c:pt idx="2568">
                  <c:v>1</c:v>
                </c:pt>
                <c:pt idx="2569">
                  <c:v>7</c:v>
                </c:pt>
                <c:pt idx="2570">
                  <c:v>3</c:v>
                </c:pt>
                <c:pt idx="2571">
                  <c:v>3</c:v>
                </c:pt>
                <c:pt idx="2572">
                  <c:v>1</c:v>
                </c:pt>
                <c:pt idx="2573">
                  <c:v>1</c:v>
                </c:pt>
                <c:pt idx="2574">
                  <c:v>4</c:v>
                </c:pt>
                <c:pt idx="2575">
                  <c:v>2</c:v>
                </c:pt>
                <c:pt idx="2576">
                  <c:v>1</c:v>
                </c:pt>
                <c:pt idx="2577">
                  <c:v>2</c:v>
                </c:pt>
                <c:pt idx="2578">
                  <c:v>1</c:v>
                </c:pt>
                <c:pt idx="2579">
                  <c:v>1</c:v>
                </c:pt>
                <c:pt idx="2580">
                  <c:v>1</c:v>
                </c:pt>
                <c:pt idx="2581">
                  <c:v>2</c:v>
                </c:pt>
                <c:pt idx="2582">
                  <c:v>3</c:v>
                </c:pt>
                <c:pt idx="2583">
                  <c:v>5</c:v>
                </c:pt>
                <c:pt idx="2584">
                  <c:v>7</c:v>
                </c:pt>
                <c:pt idx="2585">
                  <c:v>11</c:v>
                </c:pt>
                <c:pt idx="2586">
                  <c:v>4</c:v>
                </c:pt>
                <c:pt idx="2587">
                  <c:v>6</c:v>
                </c:pt>
                <c:pt idx="2588">
                  <c:v>12</c:v>
                </c:pt>
                <c:pt idx="2589">
                  <c:v>10</c:v>
                </c:pt>
                <c:pt idx="2590">
                  <c:v>4</c:v>
                </c:pt>
                <c:pt idx="2591">
                  <c:v>7</c:v>
                </c:pt>
                <c:pt idx="2592">
                  <c:v>9</c:v>
                </c:pt>
                <c:pt idx="2593">
                  <c:v>5</c:v>
                </c:pt>
                <c:pt idx="2594">
                  <c:v>3</c:v>
                </c:pt>
                <c:pt idx="2595">
                  <c:v>6</c:v>
                </c:pt>
                <c:pt idx="2596">
                  <c:v>1</c:v>
                </c:pt>
                <c:pt idx="2597">
                  <c:v>10</c:v>
                </c:pt>
                <c:pt idx="2598">
                  <c:v>5</c:v>
                </c:pt>
                <c:pt idx="2599">
                  <c:v>2</c:v>
                </c:pt>
                <c:pt idx="2600">
                  <c:v>8</c:v>
                </c:pt>
                <c:pt idx="2601">
                  <c:v>1</c:v>
                </c:pt>
                <c:pt idx="2602">
                  <c:v>3</c:v>
                </c:pt>
                <c:pt idx="2603">
                  <c:v>2</c:v>
                </c:pt>
                <c:pt idx="2604">
                  <c:v>4</c:v>
                </c:pt>
                <c:pt idx="2605">
                  <c:v>7</c:v>
                </c:pt>
                <c:pt idx="2606">
                  <c:v>4</c:v>
                </c:pt>
                <c:pt idx="2607">
                  <c:v>4</c:v>
                </c:pt>
                <c:pt idx="2608">
                  <c:v>8</c:v>
                </c:pt>
                <c:pt idx="2609">
                  <c:v>10</c:v>
                </c:pt>
                <c:pt idx="2610">
                  <c:v>5</c:v>
                </c:pt>
                <c:pt idx="2611">
                  <c:v>5</c:v>
                </c:pt>
                <c:pt idx="2612">
                  <c:v>8</c:v>
                </c:pt>
                <c:pt idx="2613">
                  <c:v>5</c:v>
                </c:pt>
                <c:pt idx="2614">
                  <c:v>8</c:v>
                </c:pt>
                <c:pt idx="2615">
                  <c:v>6</c:v>
                </c:pt>
                <c:pt idx="2616">
                  <c:v>7</c:v>
                </c:pt>
                <c:pt idx="2617">
                  <c:v>7</c:v>
                </c:pt>
                <c:pt idx="2618">
                  <c:v>2</c:v>
                </c:pt>
                <c:pt idx="2619">
                  <c:v>5</c:v>
                </c:pt>
                <c:pt idx="2620">
                  <c:v>4</c:v>
                </c:pt>
                <c:pt idx="2621">
                  <c:v>9</c:v>
                </c:pt>
                <c:pt idx="2622">
                  <c:v>6</c:v>
                </c:pt>
                <c:pt idx="2623">
                  <c:v>2</c:v>
                </c:pt>
                <c:pt idx="2624">
                  <c:v>5</c:v>
                </c:pt>
                <c:pt idx="2625">
                  <c:v>3</c:v>
                </c:pt>
                <c:pt idx="2626">
                  <c:v>3</c:v>
                </c:pt>
                <c:pt idx="2627">
                  <c:v>2</c:v>
                </c:pt>
                <c:pt idx="2628">
                  <c:v>1</c:v>
                </c:pt>
                <c:pt idx="2629">
                  <c:v>2</c:v>
                </c:pt>
                <c:pt idx="2630">
                  <c:v>2</c:v>
                </c:pt>
                <c:pt idx="2631">
                  <c:v>1</c:v>
                </c:pt>
                <c:pt idx="2632">
                  <c:v>5</c:v>
                </c:pt>
                <c:pt idx="2633">
                  <c:v>4</c:v>
                </c:pt>
                <c:pt idx="2634">
                  <c:v>3</c:v>
                </c:pt>
                <c:pt idx="2635">
                  <c:v>5</c:v>
                </c:pt>
                <c:pt idx="2636">
                  <c:v>4</c:v>
                </c:pt>
                <c:pt idx="2637">
                  <c:v>5</c:v>
                </c:pt>
                <c:pt idx="2638">
                  <c:v>4</c:v>
                </c:pt>
                <c:pt idx="2639">
                  <c:v>3</c:v>
                </c:pt>
                <c:pt idx="2640">
                  <c:v>2</c:v>
                </c:pt>
                <c:pt idx="2641">
                  <c:v>3</c:v>
                </c:pt>
                <c:pt idx="2642">
                  <c:v>4</c:v>
                </c:pt>
                <c:pt idx="2643">
                  <c:v>2</c:v>
                </c:pt>
                <c:pt idx="2644">
                  <c:v>3</c:v>
                </c:pt>
                <c:pt idx="2645">
                  <c:v>5</c:v>
                </c:pt>
                <c:pt idx="2646">
                  <c:v>6</c:v>
                </c:pt>
                <c:pt idx="2647">
                  <c:v>4</c:v>
                </c:pt>
                <c:pt idx="2648">
                  <c:v>3</c:v>
                </c:pt>
                <c:pt idx="2649">
                  <c:v>4</c:v>
                </c:pt>
                <c:pt idx="2650">
                  <c:v>3</c:v>
                </c:pt>
                <c:pt idx="2651">
                  <c:v>2</c:v>
                </c:pt>
                <c:pt idx="2652">
                  <c:v>3</c:v>
                </c:pt>
                <c:pt idx="2653">
                  <c:v>3</c:v>
                </c:pt>
                <c:pt idx="2654">
                  <c:v>3</c:v>
                </c:pt>
                <c:pt idx="2655">
                  <c:v>2</c:v>
                </c:pt>
                <c:pt idx="2656">
                  <c:v>3</c:v>
                </c:pt>
                <c:pt idx="2657">
                  <c:v>6</c:v>
                </c:pt>
                <c:pt idx="2658">
                  <c:v>5</c:v>
                </c:pt>
                <c:pt idx="2659">
                  <c:v>3</c:v>
                </c:pt>
                <c:pt idx="2660">
                  <c:v>2</c:v>
                </c:pt>
                <c:pt idx="2661">
                  <c:v>3</c:v>
                </c:pt>
                <c:pt idx="2662">
                  <c:v>2</c:v>
                </c:pt>
                <c:pt idx="2663">
                  <c:v>5</c:v>
                </c:pt>
                <c:pt idx="2664">
                  <c:v>5</c:v>
                </c:pt>
                <c:pt idx="2665">
                  <c:v>6</c:v>
                </c:pt>
                <c:pt idx="2666">
                  <c:v>1</c:v>
                </c:pt>
                <c:pt idx="2667">
                  <c:v>4</c:v>
                </c:pt>
                <c:pt idx="2668">
                  <c:v>1</c:v>
                </c:pt>
                <c:pt idx="2669">
                  <c:v>1</c:v>
                </c:pt>
                <c:pt idx="2670">
                  <c:v>2</c:v>
                </c:pt>
                <c:pt idx="2671">
                  <c:v>3</c:v>
                </c:pt>
                <c:pt idx="2672">
                  <c:v>3</c:v>
                </c:pt>
                <c:pt idx="2673">
                  <c:v>1</c:v>
                </c:pt>
                <c:pt idx="2674">
                  <c:v>1</c:v>
                </c:pt>
                <c:pt idx="2675">
                  <c:v>2</c:v>
                </c:pt>
                <c:pt idx="2676">
                  <c:v>1</c:v>
                </c:pt>
                <c:pt idx="2677">
                  <c:v>1</c:v>
                </c:pt>
                <c:pt idx="2678">
                  <c:v>2</c:v>
                </c:pt>
                <c:pt idx="2679">
                  <c:v>4</c:v>
                </c:pt>
                <c:pt idx="2680">
                  <c:v>3</c:v>
                </c:pt>
                <c:pt idx="2681">
                  <c:v>4</c:v>
                </c:pt>
                <c:pt idx="2682">
                  <c:v>4</c:v>
                </c:pt>
                <c:pt idx="2683">
                  <c:v>2</c:v>
                </c:pt>
                <c:pt idx="2684">
                  <c:v>2</c:v>
                </c:pt>
                <c:pt idx="2685">
                  <c:v>3</c:v>
                </c:pt>
                <c:pt idx="2686">
                  <c:v>1</c:v>
                </c:pt>
                <c:pt idx="2687">
                  <c:v>2</c:v>
                </c:pt>
                <c:pt idx="2688">
                  <c:v>3</c:v>
                </c:pt>
                <c:pt idx="2689">
                  <c:v>2</c:v>
                </c:pt>
                <c:pt idx="2690">
                  <c:v>1</c:v>
                </c:pt>
                <c:pt idx="2691">
                  <c:v>2</c:v>
                </c:pt>
                <c:pt idx="2692">
                  <c:v>4</c:v>
                </c:pt>
                <c:pt idx="2693">
                  <c:v>4</c:v>
                </c:pt>
                <c:pt idx="2694">
                  <c:v>2</c:v>
                </c:pt>
                <c:pt idx="2695">
                  <c:v>2</c:v>
                </c:pt>
                <c:pt idx="2696">
                  <c:v>4</c:v>
                </c:pt>
                <c:pt idx="2697">
                  <c:v>2</c:v>
                </c:pt>
                <c:pt idx="2698">
                  <c:v>2</c:v>
                </c:pt>
                <c:pt idx="2699">
                  <c:v>2</c:v>
                </c:pt>
                <c:pt idx="2700">
                  <c:v>4</c:v>
                </c:pt>
                <c:pt idx="2701">
                  <c:v>1</c:v>
                </c:pt>
                <c:pt idx="2702">
                  <c:v>2</c:v>
                </c:pt>
                <c:pt idx="2703">
                  <c:v>2</c:v>
                </c:pt>
                <c:pt idx="2704">
                  <c:v>5</c:v>
                </c:pt>
                <c:pt idx="2705">
                  <c:v>2</c:v>
                </c:pt>
                <c:pt idx="2706">
                  <c:v>1</c:v>
                </c:pt>
                <c:pt idx="2707">
                  <c:v>1</c:v>
                </c:pt>
                <c:pt idx="2708">
                  <c:v>1</c:v>
                </c:pt>
                <c:pt idx="2709">
                  <c:v>1</c:v>
                </c:pt>
                <c:pt idx="2710">
                  <c:v>1</c:v>
                </c:pt>
                <c:pt idx="2711">
                  <c:v>1</c:v>
                </c:pt>
                <c:pt idx="2712">
                  <c:v>4</c:v>
                </c:pt>
                <c:pt idx="2713">
                  <c:v>2</c:v>
                </c:pt>
                <c:pt idx="2714">
                  <c:v>2</c:v>
                </c:pt>
                <c:pt idx="2715">
                  <c:v>2</c:v>
                </c:pt>
                <c:pt idx="2716">
                  <c:v>2</c:v>
                </c:pt>
                <c:pt idx="2717">
                  <c:v>1</c:v>
                </c:pt>
                <c:pt idx="2718">
                  <c:v>1</c:v>
                </c:pt>
                <c:pt idx="2719">
                  <c:v>2</c:v>
                </c:pt>
                <c:pt idx="2720">
                  <c:v>1</c:v>
                </c:pt>
                <c:pt idx="2721">
                  <c:v>1</c:v>
                </c:pt>
                <c:pt idx="2722">
                  <c:v>2</c:v>
                </c:pt>
                <c:pt idx="2723">
                  <c:v>3</c:v>
                </c:pt>
                <c:pt idx="2724">
                  <c:v>1</c:v>
                </c:pt>
                <c:pt idx="2725">
                  <c:v>2</c:v>
                </c:pt>
                <c:pt idx="2726">
                  <c:v>1</c:v>
                </c:pt>
                <c:pt idx="2727">
                  <c:v>1</c:v>
                </c:pt>
                <c:pt idx="2728">
                  <c:v>1</c:v>
                </c:pt>
                <c:pt idx="2729">
                  <c:v>1</c:v>
                </c:pt>
                <c:pt idx="2730">
                  <c:v>2</c:v>
                </c:pt>
                <c:pt idx="2731">
                  <c:v>2</c:v>
                </c:pt>
                <c:pt idx="2732">
                  <c:v>2</c:v>
                </c:pt>
                <c:pt idx="2733">
                  <c:v>1</c:v>
                </c:pt>
                <c:pt idx="2734">
                  <c:v>1</c:v>
                </c:pt>
                <c:pt idx="2735">
                  <c:v>1</c:v>
                </c:pt>
                <c:pt idx="2736">
                  <c:v>1</c:v>
                </c:pt>
                <c:pt idx="2737">
                  <c:v>1</c:v>
                </c:pt>
                <c:pt idx="2738">
                  <c:v>1</c:v>
                </c:pt>
                <c:pt idx="2739">
                  <c:v>1</c:v>
                </c:pt>
                <c:pt idx="2740">
                  <c:v>1</c:v>
                </c:pt>
                <c:pt idx="2741">
                  <c:v>1</c:v>
                </c:pt>
                <c:pt idx="2742">
                  <c:v>2</c:v>
                </c:pt>
                <c:pt idx="2743">
                  <c:v>1</c:v>
                </c:pt>
                <c:pt idx="2744">
                  <c:v>1</c:v>
                </c:pt>
                <c:pt idx="2745">
                  <c:v>1</c:v>
                </c:pt>
                <c:pt idx="2746">
                  <c:v>1</c:v>
                </c:pt>
                <c:pt idx="2747">
                  <c:v>1</c:v>
                </c:pt>
                <c:pt idx="2748">
                  <c:v>1</c:v>
                </c:pt>
                <c:pt idx="2749">
                  <c:v>1</c:v>
                </c:pt>
                <c:pt idx="2750">
                  <c:v>1</c:v>
                </c:pt>
                <c:pt idx="2751">
                  <c:v>1</c:v>
                </c:pt>
                <c:pt idx="2752">
                  <c:v>1</c:v>
                </c:pt>
                <c:pt idx="2753">
                  <c:v>1</c:v>
                </c:pt>
                <c:pt idx="2754">
                  <c:v>1</c:v>
                </c:pt>
                <c:pt idx="2755">
                  <c:v>2</c:v>
                </c:pt>
                <c:pt idx="2756">
                  <c:v>1</c:v>
                </c:pt>
                <c:pt idx="2757">
                  <c:v>2</c:v>
                </c:pt>
                <c:pt idx="2758">
                  <c:v>2</c:v>
                </c:pt>
                <c:pt idx="2759">
                  <c:v>1</c:v>
                </c:pt>
                <c:pt idx="2760">
                  <c:v>2</c:v>
                </c:pt>
                <c:pt idx="2761">
                  <c:v>2</c:v>
                </c:pt>
                <c:pt idx="2762">
                  <c:v>1</c:v>
                </c:pt>
                <c:pt idx="2763">
                  <c:v>1</c:v>
                </c:pt>
                <c:pt idx="2764">
                  <c:v>1</c:v>
                </c:pt>
                <c:pt idx="2765">
                  <c:v>1</c:v>
                </c:pt>
                <c:pt idx="2766">
                  <c:v>1</c:v>
                </c:pt>
                <c:pt idx="2767">
                  <c:v>1</c:v>
                </c:pt>
                <c:pt idx="2768">
                  <c:v>1</c:v>
                </c:pt>
                <c:pt idx="2769">
                  <c:v>1</c:v>
                </c:pt>
                <c:pt idx="2770">
                  <c:v>2</c:v>
                </c:pt>
                <c:pt idx="2771">
                  <c:v>2</c:v>
                </c:pt>
                <c:pt idx="2772">
                  <c:v>1</c:v>
                </c:pt>
                <c:pt idx="2773">
                  <c:v>1</c:v>
                </c:pt>
                <c:pt idx="2774">
                  <c:v>3</c:v>
                </c:pt>
                <c:pt idx="2775">
                  <c:v>1</c:v>
                </c:pt>
                <c:pt idx="2776">
                  <c:v>1</c:v>
                </c:pt>
                <c:pt idx="2777">
                  <c:v>2</c:v>
                </c:pt>
                <c:pt idx="2778">
                  <c:v>1</c:v>
                </c:pt>
                <c:pt idx="2779">
                  <c:v>1</c:v>
                </c:pt>
                <c:pt idx="2780">
                  <c:v>1</c:v>
                </c:pt>
                <c:pt idx="2781">
                  <c:v>1</c:v>
                </c:pt>
                <c:pt idx="2782">
                  <c:v>1</c:v>
                </c:pt>
                <c:pt idx="2783">
                  <c:v>1</c:v>
                </c:pt>
                <c:pt idx="2784">
                  <c:v>1</c:v>
                </c:pt>
                <c:pt idx="2785">
                  <c:v>1</c:v>
                </c:pt>
                <c:pt idx="2786">
                  <c:v>1</c:v>
                </c:pt>
                <c:pt idx="2787">
                  <c:v>1</c:v>
                </c:pt>
                <c:pt idx="2788">
                  <c:v>2</c:v>
                </c:pt>
                <c:pt idx="2789">
                  <c:v>1</c:v>
                </c:pt>
                <c:pt idx="2790">
                  <c:v>1</c:v>
                </c:pt>
                <c:pt idx="2791">
                  <c:v>1</c:v>
                </c:pt>
                <c:pt idx="2792">
                  <c:v>1</c:v>
                </c:pt>
                <c:pt idx="2793">
                  <c:v>1</c:v>
                </c:pt>
                <c:pt idx="2794">
                  <c:v>1</c:v>
                </c:pt>
                <c:pt idx="2795">
                  <c:v>1</c:v>
                </c:pt>
                <c:pt idx="2796">
                  <c:v>1</c:v>
                </c:pt>
                <c:pt idx="2797">
                  <c:v>1</c:v>
                </c:pt>
                <c:pt idx="2798">
                  <c:v>1</c:v>
                </c:pt>
                <c:pt idx="2799">
                  <c:v>1</c:v>
                </c:pt>
                <c:pt idx="2800">
                  <c:v>1</c:v>
                </c:pt>
                <c:pt idx="2801">
                  <c:v>1</c:v>
                </c:pt>
                <c:pt idx="2802">
                  <c:v>1</c:v>
                </c:pt>
                <c:pt idx="2803">
                  <c:v>1</c:v>
                </c:pt>
                <c:pt idx="2804">
                  <c:v>1</c:v>
                </c:pt>
              </c:numCache>
            </c:numRef>
          </c:bubbleSize>
        </c:ser>
        <c:ser>
          <c:idx val="1"/>
          <c:order val="1"/>
          <c:tx>
            <c:strRef>
              <c:f>Sheet1!$D$1</c:f>
              <c:strCache>
                <c:ptCount val="1"/>
              </c:strCache>
            </c:strRef>
          </c:tx>
          <c:spPr>
            <a:solidFill>
              <a:srgbClr val="FF0000"/>
            </a:solidFill>
            <a:ln w="25400">
              <a:noFill/>
            </a:ln>
          </c:spPr>
          <c:xVal>
            <c:numRef>
              <c:f>Sheet1!$A$2:$A$2806</c:f>
              <c:numCache>
                <c:formatCode>General</c:formatCode>
                <c:ptCount val="2805"/>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19</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20</c:v>
                </c:pt>
                <c:pt idx="96">
                  <c:v>20</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20</c:v>
                </c:pt>
                <c:pt idx="128">
                  <c:v>20</c:v>
                </c:pt>
                <c:pt idx="129">
                  <c:v>20</c:v>
                </c:pt>
                <c:pt idx="130">
                  <c:v>20</c:v>
                </c:pt>
                <c:pt idx="131">
                  <c:v>20</c:v>
                </c:pt>
                <c:pt idx="132">
                  <c:v>20</c:v>
                </c:pt>
                <c:pt idx="133">
                  <c:v>20</c:v>
                </c:pt>
                <c:pt idx="134">
                  <c:v>20</c:v>
                </c:pt>
                <c:pt idx="135">
                  <c:v>20</c:v>
                </c:pt>
                <c:pt idx="136">
                  <c:v>20</c:v>
                </c:pt>
                <c:pt idx="137">
                  <c:v>21</c:v>
                </c:pt>
                <c:pt idx="138">
                  <c:v>21</c:v>
                </c:pt>
                <c:pt idx="139">
                  <c:v>21</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21</c:v>
                </c:pt>
                <c:pt idx="175">
                  <c:v>21</c:v>
                </c:pt>
                <c:pt idx="176">
                  <c:v>21</c:v>
                </c:pt>
                <c:pt idx="177">
                  <c:v>21</c:v>
                </c:pt>
                <c:pt idx="178">
                  <c:v>21</c:v>
                </c:pt>
                <c:pt idx="179">
                  <c:v>21</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23</c:v>
                </c:pt>
                <c:pt idx="222">
                  <c:v>23</c:v>
                </c:pt>
                <c:pt idx="223">
                  <c:v>23</c:v>
                </c:pt>
                <c:pt idx="224">
                  <c:v>23</c:v>
                </c:pt>
                <c:pt idx="225">
                  <c:v>23</c:v>
                </c:pt>
                <c:pt idx="226">
                  <c:v>23</c:v>
                </c:pt>
                <c:pt idx="227">
                  <c:v>23</c:v>
                </c:pt>
                <c:pt idx="228">
                  <c:v>23</c:v>
                </c:pt>
                <c:pt idx="229">
                  <c:v>23</c:v>
                </c:pt>
                <c:pt idx="230">
                  <c:v>23</c:v>
                </c:pt>
                <c:pt idx="231">
                  <c:v>23</c:v>
                </c:pt>
                <c:pt idx="232">
                  <c:v>23</c:v>
                </c:pt>
                <c:pt idx="233">
                  <c:v>23</c:v>
                </c:pt>
                <c:pt idx="234">
                  <c:v>23</c:v>
                </c:pt>
                <c:pt idx="235">
                  <c:v>23</c:v>
                </c:pt>
                <c:pt idx="236">
                  <c:v>23</c:v>
                </c:pt>
                <c:pt idx="237">
                  <c:v>23</c:v>
                </c:pt>
                <c:pt idx="238">
                  <c:v>23</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23</c:v>
                </c:pt>
                <c:pt idx="259">
                  <c:v>23</c:v>
                </c:pt>
                <c:pt idx="260">
                  <c:v>23</c:v>
                </c:pt>
                <c:pt idx="261">
                  <c:v>23</c:v>
                </c:pt>
                <c:pt idx="262">
                  <c:v>23</c:v>
                </c:pt>
                <c:pt idx="263">
                  <c:v>23</c:v>
                </c:pt>
                <c:pt idx="264">
                  <c:v>23</c:v>
                </c:pt>
                <c:pt idx="265">
                  <c:v>23</c:v>
                </c:pt>
                <c:pt idx="266">
                  <c:v>23</c:v>
                </c:pt>
                <c:pt idx="267">
                  <c:v>24</c:v>
                </c:pt>
                <c:pt idx="268">
                  <c:v>24</c:v>
                </c:pt>
                <c:pt idx="269">
                  <c:v>24</c:v>
                </c:pt>
                <c:pt idx="270">
                  <c:v>24</c:v>
                </c:pt>
                <c:pt idx="271">
                  <c:v>24</c:v>
                </c:pt>
                <c:pt idx="272">
                  <c:v>24</c:v>
                </c:pt>
                <c:pt idx="273">
                  <c:v>24</c:v>
                </c:pt>
                <c:pt idx="274">
                  <c:v>24</c:v>
                </c:pt>
                <c:pt idx="275">
                  <c:v>24</c:v>
                </c:pt>
                <c:pt idx="276">
                  <c:v>24</c:v>
                </c:pt>
                <c:pt idx="277">
                  <c:v>24</c:v>
                </c:pt>
                <c:pt idx="278">
                  <c:v>24</c:v>
                </c:pt>
                <c:pt idx="279">
                  <c:v>24</c:v>
                </c:pt>
                <c:pt idx="280">
                  <c:v>24</c:v>
                </c:pt>
                <c:pt idx="281">
                  <c:v>24</c:v>
                </c:pt>
                <c:pt idx="282">
                  <c:v>24</c:v>
                </c:pt>
                <c:pt idx="283">
                  <c:v>24</c:v>
                </c:pt>
                <c:pt idx="284">
                  <c:v>24</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25</c:v>
                </c:pt>
                <c:pt idx="310">
                  <c:v>25</c:v>
                </c:pt>
                <c:pt idx="311">
                  <c:v>25</c:v>
                </c:pt>
                <c:pt idx="312">
                  <c:v>25</c:v>
                </c:pt>
                <c:pt idx="313">
                  <c:v>25</c:v>
                </c:pt>
                <c:pt idx="314">
                  <c:v>25</c:v>
                </c:pt>
                <c:pt idx="315">
                  <c:v>25</c:v>
                </c:pt>
                <c:pt idx="316">
                  <c:v>25</c:v>
                </c:pt>
                <c:pt idx="317">
                  <c:v>25</c:v>
                </c:pt>
                <c:pt idx="318">
                  <c:v>25</c:v>
                </c:pt>
                <c:pt idx="319">
                  <c:v>25</c:v>
                </c:pt>
                <c:pt idx="320">
                  <c:v>25</c:v>
                </c:pt>
                <c:pt idx="321">
                  <c:v>25</c:v>
                </c:pt>
                <c:pt idx="322">
                  <c:v>25</c:v>
                </c:pt>
                <c:pt idx="323">
                  <c:v>25</c:v>
                </c:pt>
                <c:pt idx="324">
                  <c:v>25</c:v>
                </c:pt>
                <c:pt idx="325">
                  <c:v>25</c:v>
                </c:pt>
                <c:pt idx="326">
                  <c:v>25</c:v>
                </c:pt>
                <c:pt idx="327">
                  <c:v>25</c:v>
                </c:pt>
                <c:pt idx="328">
                  <c:v>25</c:v>
                </c:pt>
                <c:pt idx="329">
                  <c:v>25</c:v>
                </c:pt>
                <c:pt idx="330">
                  <c:v>25</c:v>
                </c:pt>
                <c:pt idx="331">
                  <c:v>25</c:v>
                </c:pt>
                <c:pt idx="332">
                  <c:v>25</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26</c:v>
                </c:pt>
                <c:pt idx="359">
                  <c:v>26</c:v>
                </c:pt>
                <c:pt idx="360">
                  <c:v>26</c:v>
                </c:pt>
                <c:pt idx="361">
                  <c:v>26</c:v>
                </c:pt>
                <c:pt idx="362">
                  <c:v>26</c:v>
                </c:pt>
                <c:pt idx="363">
                  <c:v>26</c:v>
                </c:pt>
                <c:pt idx="364">
                  <c:v>26</c:v>
                </c:pt>
                <c:pt idx="365">
                  <c:v>26</c:v>
                </c:pt>
                <c:pt idx="366">
                  <c:v>26</c:v>
                </c:pt>
                <c:pt idx="367">
                  <c:v>26</c:v>
                </c:pt>
                <c:pt idx="368">
                  <c:v>26</c:v>
                </c:pt>
                <c:pt idx="369">
                  <c:v>26</c:v>
                </c:pt>
                <c:pt idx="370">
                  <c:v>26</c:v>
                </c:pt>
                <c:pt idx="371">
                  <c:v>26</c:v>
                </c:pt>
                <c:pt idx="372">
                  <c:v>26</c:v>
                </c:pt>
                <c:pt idx="373">
                  <c:v>26</c:v>
                </c:pt>
                <c:pt idx="374">
                  <c:v>26</c:v>
                </c:pt>
                <c:pt idx="375">
                  <c:v>26</c:v>
                </c:pt>
                <c:pt idx="376">
                  <c:v>26</c:v>
                </c:pt>
                <c:pt idx="377">
                  <c:v>26</c:v>
                </c:pt>
                <c:pt idx="378">
                  <c:v>26</c:v>
                </c:pt>
                <c:pt idx="379">
                  <c:v>26</c:v>
                </c:pt>
                <c:pt idx="380">
                  <c:v>26</c:v>
                </c:pt>
                <c:pt idx="381">
                  <c:v>26</c:v>
                </c:pt>
                <c:pt idx="382">
                  <c:v>26</c:v>
                </c:pt>
                <c:pt idx="383">
                  <c:v>26</c:v>
                </c:pt>
                <c:pt idx="384">
                  <c:v>26</c:v>
                </c:pt>
                <c:pt idx="385">
                  <c:v>26</c:v>
                </c:pt>
                <c:pt idx="386">
                  <c:v>26</c:v>
                </c:pt>
                <c:pt idx="387">
                  <c:v>26</c:v>
                </c:pt>
                <c:pt idx="388">
                  <c:v>26</c:v>
                </c:pt>
                <c:pt idx="389">
                  <c:v>26</c:v>
                </c:pt>
                <c:pt idx="390">
                  <c:v>26</c:v>
                </c:pt>
                <c:pt idx="391">
                  <c:v>26</c:v>
                </c:pt>
                <c:pt idx="392">
                  <c:v>26</c:v>
                </c:pt>
                <c:pt idx="393">
                  <c:v>26</c:v>
                </c:pt>
                <c:pt idx="394">
                  <c:v>26</c:v>
                </c:pt>
                <c:pt idx="395">
                  <c:v>26</c:v>
                </c:pt>
                <c:pt idx="396">
                  <c:v>26</c:v>
                </c:pt>
                <c:pt idx="397">
                  <c:v>26</c:v>
                </c:pt>
                <c:pt idx="398">
                  <c:v>26</c:v>
                </c:pt>
                <c:pt idx="399">
                  <c:v>26</c:v>
                </c:pt>
                <c:pt idx="400">
                  <c:v>26</c:v>
                </c:pt>
                <c:pt idx="401">
                  <c:v>26</c:v>
                </c:pt>
                <c:pt idx="402">
                  <c:v>27</c:v>
                </c:pt>
                <c:pt idx="403">
                  <c:v>27</c:v>
                </c:pt>
                <c:pt idx="404">
                  <c:v>27</c:v>
                </c:pt>
                <c:pt idx="405">
                  <c:v>27</c:v>
                </c:pt>
                <c:pt idx="406">
                  <c:v>27</c:v>
                </c:pt>
                <c:pt idx="407">
                  <c:v>27</c:v>
                </c:pt>
                <c:pt idx="408">
                  <c:v>27</c:v>
                </c:pt>
                <c:pt idx="409">
                  <c:v>27</c:v>
                </c:pt>
                <c:pt idx="410">
                  <c:v>27</c:v>
                </c:pt>
                <c:pt idx="411">
                  <c:v>27</c:v>
                </c:pt>
                <c:pt idx="412">
                  <c:v>27</c:v>
                </c:pt>
                <c:pt idx="413">
                  <c:v>27</c:v>
                </c:pt>
                <c:pt idx="414">
                  <c:v>27</c:v>
                </c:pt>
                <c:pt idx="415">
                  <c:v>27</c:v>
                </c:pt>
                <c:pt idx="416">
                  <c:v>27</c:v>
                </c:pt>
                <c:pt idx="417">
                  <c:v>27</c:v>
                </c:pt>
                <c:pt idx="418">
                  <c:v>27</c:v>
                </c:pt>
                <c:pt idx="419">
                  <c:v>27</c:v>
                </c:pt>
                <c:pt idx="420">
                  <c:v>27</c:v>
                </c:pt>
                <c:pt idx="421">
                  <c:v>27</c:v>
                </c:pt>
                <c:pt idx="422">
                  <c:v>27</c:v>
                </c:pt>
                <c:pt idx="423">
                  <c:v>27</c:v>
                </c:pt>
                <c:pt idx="424">
                  <c:v>27</c:v>
                </c:pt>
                <c:pt idx="425">
                  <c:v>27</c:v>
                </c:pt>
                <c:pt idx="426">
                  <c:v>27</c:v>
                </c:pt>
                <c:pt idx="427">
                  <c:v>27</c:v>
                </c:pt>
                <c:pt idx="428">
                  <c:v>27</c:v>
                </c:pt>
                <c:pt idx="429">
                  <c:v>27</c:v>
                </c:pt>
                <c:pt idx="430">
                  <c:v>27</c:v>
                </c:pt>
                <c:pt idx="431">
                  <c:v>27</c:v>
                </c:pt>
                <c:pt idx="432">
                  <c:v>27</c:v>
                </c:pt>
                <c:pt idx="433">
                  <c:v>27</c:v>
                </c:pt>
                <c:pt idx="434">
                  <c:v>27</c:v>
                </c:pt>
                <c:pt idx="435">
                  <c:v>27</c:v>
                </c:pt>
                <c:pt idx="436">
                  <c:v>27</c:v>
                </c:pt>
                <c:pt idx="437">
                  <c:v>27</c:v>
                </c:pt>
                <c:pt idx="438">
                  <c:v>27</c:v>
                </c:pt>
                <c:pt idx="439">
                  <c:v>27</c:v>
                </c:pt>
                <c:pt idx="440">
                  <c:v>27</c:v>
                </c:pt>
                <c:pt idx="441">
                  <c:v>27</c:v>
                </c:pt>
                <c:pt idx="442">
                  <c:v>27</c:v>
                </c:pt>
                <c:pt idx="443">
                  <c:v>27</c:v>
                </c:pt>
                <c:pt idx="444">
                  <c:v>27</c:v>
                </c:pt>
                <c:pt idx="445">
                  <c:v>27</c:v>
                </c:pt>
                <c:pt idx="446">
                  <c:v>27</c:v>
                </c:pt>
                <c:pt idx="447">
                  <c:v>28</c:v>
                </c:pt>
                <c:pt idx="448">
                  <c:v>28</c:v>
                </c:pt>
                <c:pt idx="449">
                  <c:v>28</c:v>
                </c:pt>
                <c:pt idx="450">
                  <c:v>28</c:v>
                </c:pt>
                <c:pt idx="451">
                  <c:v>28</c:v>
                </c:pt>
                <c:pt idx="452">
                  <c:v>28</c:v>
                </c:pt>
                <c:pt idx="453">
                  <c:v>28</c:v>
                </c:pt>
                <c:pt idx="454">
                  <c:v>28</c:v>
                </c:pt>
                <c:pt idx="455">
                  <c:v>28</c:v>
                </c:pt>
                <c:pt idx="456">
                  <c:v>28</c:v>
                </c:pt>
                <c:pt idx="457">
                  <c:v>28</c:v>
                </c:pt>
                <c:pt idx="458">
                  <c:v>28</c:v>
                </c:pt>
                <c:pt idx="459">
                  <c:v>28</c:v>
                </c:pt>
                <c:pt idx="460">
                  <c:v>28</c:v>
                </c:pt>
                <c:pt idx="461">
                  <c:v>28</c:v>
                </c:pt>
                <c:pt idx="462">
                  <c:v>28</c:v>
                </c:pt>
                <c:pt idx="463">
                  <c:v>28</c:v>
                </c:pt>
                <c:pt idx="464">
                  <c:v>28</c:v>
                </c:pt>
                <c:pt idx="465">
                  <c:v>28</c:v>
                </c:pt>
                <c:pt idx="466">
                  <c:v>28</c:v>
                </c:pt>
                <c:pt idx="467">
                  <c:v>28</c:v>
                </c:pt>
                <c:pt idx="468">
                  <c:v>28</c:v>
                </c:pt>
                <c:pt idx="469">
                  <c:v>28</c:v>
                </c:pt>
                <c:pt idx="470">
                  <c:v>28</c:v>
                </c:pt>
                <c:pt idx="471">
                  <c:v>28</c:v>
                </c:pt>
                <c:pt idx="472">
                  <c:v>28</c:v>
                </c:pt>
                <c:pt idx="473">
                  <c:v>28</c:v>
                </c:pt>
                <c:pt idx="474">
                  <c:v>28</c:v>
                </c:pt>
                <c:pt idx="475">
                  <c:v>28</c:v>
                </c:pt>
                <c:pt idx="476">
                  <c:v>28</c:v>
                </c:pt>
                <c:pt idx="477">
                  <c:v>28</c:v>
                </c:pt>
                <c:pt idx="478">
                  <c:v>28</c:v>
                </c:pt>
                <c:pt idx="479">
                  <c:v>28</c:v>
                </c:pt>
                <c:pt idx="480">
                  <c:v>28</c:v>
                </c:pt>
                <c:pt idx="481">
                  <c:v>28</c:v>
                </c:pt>
                <c:pt idx="482">
                  <c:v>28</c:v>
                </c:pt>
                <c:pt idx="483">
                  <c:v>28</c:v>
                </c:pt>
                <c:pt idx="484">
                  <c:v>28</c:v>
                </c:pt>
                <c:pt idx="485">
                  <c:v>28</c:v>
                </c:pt>
                <c:pt idx="486">
                  <c:v>28</c:v>
                </c:pt>
                <c:pt idx="487">
                  <c:v>28</c:v>
                </c:pt>
                <c:pt idx="488">
                  <c:v>28</c:v>
                </c:pt>
                <c:pt idx="489">
                  <c:v>28</c:v>
                </c:pt>
                <c:pt idx="490">
                  <c:v>28</c:v>
                </c:pt>
                <c:pt idx="491">
                  <c:v>28</c:v>
                </c:pt>
                <c:pt idx="492">
                  <c:v>28</c:v>
                </c:pt>
                <c:pt idx="493">
                  <c:v>29</c:v>
                </c:pt>
                <c:pt idx="494">
                  <c:v>29</c:v>
                </c:pt>
                <c:pt idx="495">
                  <c:v>29</c:v>
                </c:pt>
                <c:pt idx="496">
                  <c:v>29</c:v>
                </c:pt>
                <c:pt idx="497">
                  <c:v>29</c:v>
                </c:pt>
                <c:pt idx="498">
                  <c:v>29</c:v>
                </c:pt>
                <c:pt idx="499">
                  <c:v>29</c:v>
                </c:pt>
                <c:pt idx="500">
                  <c:v>29</c:v>
                </c:pt>
                <c:pt idx="501">
                  <c:v>29</c:v>
                </c:pt>
                <c:pt idx="502">
                  <c:v>29</c:v>
                </c:pt>
                <c:pt idx="503">
                  <c:v>29</c:v>
                </c:pt>
                <c:pt idx="504">
                  <c:v>29</c:v>
                </c:pt>
                <c:pt idx="505">
                  <c:v>29</c:v>
                </c:pt>
                <c:pt idx="506">
                  <c:v>29</c:v>
                </c:pt>
                <c:pt idx="507">
                  <c:v>29</c:v>
                </c:pt>
                <c:pt idx="508">
                  <c:v>29</c:v>
                </c:pt>
                <c:pt idx="509">
                  <c:v>29</c:v>
                </c:pt>
                <c:pt idx="510">
                  <c:v>29</c:v>
                </c:pt>
                <c:pt idx="511">
                  <c:v>29</c:v>
                </c:pt>
                <c:pt idx="512">
                  <c:v>29</c:v>
                </c:pt>
                <c:pt idx="513">
                  <c:v>29</c:v>
                </c:pt>
                <c:pt idx="514">
                  <c:v>29</c:v>
                </c:pt>
                <c:pt idx="515">
                  <c:v>29</c:v>
                </c:pt>
                <c:pt idx="516">
                  <c:v>29</c:v>
                </c:pt>
                <c:pt idx="517">
                  <c:v>29</c:v>
                </c:pt>
                <c:pt idx="518">
                  <c:v>29</c:v>
                </c:pt>
                <c:pt idx="519">
                  <c:v>29</c:v>
                </c:pt>
                <c:pt idx="520">
                  <c:v>29</c:v>
                </c:pt>
                <c:pt idx="521">
                  <c:v>29</c:v>
                </c:pt>
                <c:pt idx="522">
                  <c:v>29</c:v>
                </c:pt>
                <c:pt idx="523">
                  <c:v>29</c:v>
                </c:pt>
                <c:pt idx="524">
                  <c:v>29</c:v>
                </c:pt>
                <c:pt idx="525">
                  <c:v>29</c:v>
                </c:pt>
                <c:pt idx="526">
                  <c:v>29</c:v>
                </c:pt>
                <c:pt idx="527">
                  <c:v>29</c:v>
                </c:pt>
                <c:pt idx="528">
                  <c:v>29</c:v>
                </c:pt>
                <c:pt idx="529">
                  <c:v>29</c:v>
                </c:pt>
                <c:pt idx="530">
                  <c:v>29</c:v>
                </c:pt>
                <c:pt idx="531">
                  <c:v>29</c:v>
                </c:pt>
                <c:pt idx="532">
                  <c:v>29</c:v>
                </c:pt>
                <c:pt idx="533">
                  <c:v>29</c:v>
                </c:pt>
                <c:pt idx="534">
                  <c:v>29</c:v>
                </c:pt>
                <c:pt idx="535">
                  <c:v>29</c:v>
                </c:pt>
                <c:pt idx="536">
                  <c:v>30</c:v>
                </c:pt>
                <c:pt idx="537">
                  <c:v>30</c:v>
                </c:pt>
                <c:pt idx="538">
                  <c:v>30</c:v>
                </c:pt>
                <c:pt idx="539">
                  <c:v>30</c:v>
                </c:pt>
                <c:pt idx="540">
                  <c:v>30</c:v>
                </c:pt>
                <c:pt idx="541">
                  <c:v>30</c:v>
                </c:pt>
                <c:pt idx="542">
                  <c:v>30</c:v>
                </c:pt>
                <c:pt idx="543">
                  <c:v>30</c:v>
                </c:pt>
                <c:pt idx="544">
                  <c:v>30</c:v>
                </c:pt>
                <c:pt idx="545">
                  <c:v>30</c:v>
                </c:pt>
                <c:pt idx="546">
                  <c:v>30</c:v>
                </c:pt>
                <c:pt idx="547">
                  <c:v>30</c:v>
                </c:pt>
                <c:pt idx="548">
                  <c:v>30</c:v>
                </c:pt>
                <c:pt idx="549">
                  <c:v>30</c:v>
                </c:pt>
                <c:pt idx="550">
                  <c:v>30</c:v>
                </c:pt>
                <c:pt idx="551">
                  <c:v>30</c:v>
                </c:pt>
                <c:pt idx="552">
                  <c:v>30</c:v>
                </c:pt>
                <c:pt idx="553">
                  <c:v>30</c:v>
                </c:pt>
                <c:pt idx="554">
                  <c:v>30</c:v>
                </c:pt>
                <c:pt idx="555">
                  <c:v>30</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30</c:v>
                </c:pt>
                <c:pt idx="570">
                  <c:v>30</c:v>
                </c:pt>
                <c:pt idx="571">
                  <c:v>30</c:v>
                </c:pt>
                <c:pt idx="572">
                  <c:v>30</c:v>
                </c:pt>
                <c:pt idx="573">
                  <c:v>30</c:v>
                </c:pt>
                <c:pt idx="574">
                  <c:v>30</c:v>
                </c:pt>
                <c:pt idx="575">
                  <c:v>30</c:v>
                </c:pt>
                <c:pt idx="576">
                  <c:v>30</c:v>
                </c:pt>
                <c:pt idx="577">
                  <c:v>30</c:v>
                </c:pt>
                <c:pt idx="578">
                  <c:v>30</c:v>
                </c:pt>
                <c:pt idx="579">
                  <c:v>30</c:v>
                </c:pt>
                <c:pt idx="580">
                  <c:v>30</c:v>
                </c:pt>
                <c:pt idx="581">
                  <c:v>30</c:v>
                </c:pt>
                <c:pt idx="582">
                  <c:v>31</c:v>
                </c:pt>
                <c:pt idx="583">
                  <c:v>31</c:v>
                </c:pt>
                <c:pt idx="584">
                  <c:v>31</c:v>
                </c:pt>
                <c:pt idx="585">
                  <c:v>31</c:v>
                </c:pt>
                <c:pt idx="586">
                  <c:v>31</c:v>
                </c:pt>
                <c:pt idx="587">
                  <c:v>31</c:v>
                </c:pt>
                <c:pt idx="588">
                  <c:v>31</c:v>
                </c:pt>
                <c:pt idx="589">
                  <c:v>31</c:v>
                </c:pt>
                <c:pt idx="590">
                  <c:v>31</c:v>
                </c:pt>
                <c:pt idx="591">
                  <c:v>31</c:v>
                </c:pt>
                <c:pt idx="592">
                  <c:v>31</c:v>
                </c:pt>
                <c:pt idx="593">
                  <c:v>31</c:v>
                </c:pt>
                <c:pt idx="594">
                  <c:v>31</c:v>
                </c:pt>
                <c:pt idx="595">
                  <c:v>31</c:v>
                </c:pt>
                <c:pt idx="596">
                  <c:v>31</c:v>
                </c:pt>
                <c:pt idx="597">
                  <c:v>31</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31</c:v>
                </c:pt>
                <c:pt idx="617">
                  <c:v>31</c:v>
                </c:pt>
                <c:pt idx="618">
                  <c:v>31</c:v>
                </c:pt>
                <c:pt idx="619">
                  <c:v>31</c:v>
                </c:pt>
                <c:pt idx="620">
                  <c:v>31</c:v>
                </c:pt>
                <c:pt idx="621">
                  <c:v>31</c:v>
                </c:pt>
                <c:pt idx="622">
                  <c:v>31</c:v>
                </c:pt>
                <c:pt idx="623">
                  <c:v>31</c:v>
                </c:pt>
                <c:pt idx="624">
                  <c:v>31</c:v>
                </c:pt>
                <c:pt idx="625">
                  <c:v>31</c:v>
                </c:pt>
                <c:pt idx="626">
                  <c:v>32</c:v>
                </c:pt>
                <c:pt idx="627">
                  <c:v>32</c:v>
                </c:pt>
                <c:pt idx="628">
                  <c:v>32</c:v>
                </c:pt>
                <c:pt idx="629">
                  <c:v>32</c:v>
                </c:pt>
                <c:pt idx="630">
                  <c:v>32</c:v>
                </c:pt>
                <c:pt idx="631">
                  <c:v>32</c:v>
                </c:pt>
                <c:pt idx="632">
                  <c:v>32</c:v>
                </c:pt>
                <c:pt idx="633">
                  <c:v>32</c:v>
                </c:pt>
                <c:pt idx="634">
                  <c:v>32</c:v>
                </c:pt>
                <c:pt idx="635">
                  <c:v>32</c:v>
                </c:pt>
                <c:pt idx="636">
                  <c:v>32</c:v>
                </c:pt>
                <c:pt idx="637">
                  <c:v>32</c:v>
                </c:pt>
                <c:pt idx="638">
                  <c:v>32</c:v>
                </c:pt>
                <c:pt idx="639">
                  <c:v>32</c:v>
                </c:pt>
                <c:pt idx="640">
                  <c:v>32</c:v>
                </c:pt>
                <c:pt idx="641">
                  <c:v>32</c:v>
                </c:pt>
                <c:pt idx="642">
                  <c:v>32</c:v>
                </c:pt>
                <c:pt idx="643">
                  <c:v>32</c:v>
                </c:pt>
                <c:pt idx="644">
                  <c:v>32</c:v>
                </c:pt>
                <c:pt idx="645">
                  <c:v>32</c:v>
                </c:pt>
                <c:pt idx="646">
                  <c:v>32</c:v>
                </c:pt>
                <c:pt idx="647">
                  <c:v>32</c:v>
                </c:pt>
                <c:pt idx="648">
                  <c:v>32</c:v>
                </c:pt>
                <c:pt idx="649">
                  <c:v>32</c:v>
                </c:pt>
                <c:pt idx="650">
                  <c:v>32</c:v>
                </c:pt>
                <c:pt idx="651">
                  <c:v>32</c:v>
                </c:pt>
                <c:pt idx="652">
                  <c:v>32</c:v>
                </c:pt>
                <c:pt idx="653">
                  <c:v>32</c:v>
                </c:pt>
                <c:pt idx="654">
                  <c:v>32</c:v>
                </c:pt>
                <c:pt idx="655">
                  <c:v>32</c:v>
                </c:pt>
                <c:pt idx="656">
                  <c:v>32</c:v>
                </c:pt>
                <c:pt idx="657">
                  <c:v>32</c:v>
                </c:pt>
                <c:pt idx="658">
                  <c:v>32</c:v>
                </c:pt>
                <c:pt idx="659">
                  <c:v>32</c:v>
                </c:pt>
                <c:pt idx="660">
                  <c:v>32</c:v>
                </c:pt>
                <c:pt idx="661">
                  <c:v>32</c:v>
                </c:pt>
                <c:pt idx="662">
                  <c:v>32</c:v>
                </c:pt>
                <c:pt idx="663">
                  <c:v>32</c:v>
                </c:pt>
                <c:pt idx="664">
                  <c:v>32</c:v>
                </c:pt>
                <c:pt idx="665">
                  <c:v>32</c:v>
                </c:pt>
                <c:pt idx="666">
                  <c:v>32</c:v>
                </c:pt>
                <c:pt idx="667">
                  <c:v>32</c:v>
                </c:pt>
                <c:pt idx="668">
                  <c:v>32</c:v>
                </c:pt>
                <c:pt idx="669">
                  <c:v>32</c:v>
                </c:pt>
                <c:pt idx="670">
                  <c:v>32</c:v>
                </c:pt>
                <c:pt idx="671">
                  <c:v>32</c:v>
                </c:pt>
                <c:pt idx="672">
                  <c:v>33</c:v>
                </c:pt>
                <c:pt idx="673">
                  <c:v>33</c:v>
                </c:pt>
                <c:pt idx="674">
                  <c:v>33</c:v>
                </c:pt>
                <c:pt idx="675">
                  <c:v>33</c:v>
                </c:pt>
                <c:pt idx="676">
                  <c:v>33</c:v>
                </c:pt>
                <c:pt idx="677">
                  <c:v>33</c:v>
                </c:pt>
                <c:pt idx="678">
                  <c:v>33</c:v>
                </c:pt>
                <c:pt idx="679">
                  <c:v>33</c:v>
                </c:pt>
                <c:pt idx="680">
                  <c:v>33</c:v>
                </c:pt>
                <c:pt idx="681">
                  <c:v>33</c:v>
                </c:pt>
                <c:pt idx="682">
                  <c:v>33</c:v>
                </c:pt>
                <c:pt idx="683">
                  <c:v>33</c:v>
                </c:pt>
                <c:pt idx="684">
                  <c:v>33</c:v>
                </c:pt>
                <c:pt idx="685">
                  <c:v>33</c:v>
                </c:pt>
                <c:pt idx="686">
                  <c:v>33</c:v>
                </c:pt>
                <c:pt idx="687">
                  <c:v>33</c:v>
                </c:pt>
                <c:pt idx="688">
                  <c:v>33</c:v>
                </c:pt>
                <c:pt idx="689">
                  <c:v>33</c:v>
                </c:pt>
                <c:pt idx="690">
                  <c:v>33</c:v>
                </c:pt>
                <c:pt idx="691">
                  <c:v>33</c:v>
                </c:pt>
                <c:pt idx="692">
                  <c:v>33</c:v>
                </c:pt>
                <c:pt idx="693">
                  <c:v>33</c:v>
                </c:pt>
                <c:pt idx="694">
                  <c:v>33</c:v>
                </c:pt>
                <c:pt idx="695">
                  <c:v>33</c:v>
                </c:pt>
                <c:pt idx="696">
                  <c:v>33</c:v>
                </c:pt>
                <c:pt idx="697">
                  <c:v>33</c:v>
                </c:pt>
                <c:pt idx="698">
                  <c:v>33</c:v>
                </c:pt>
                <c:pt idx="699">
                  <c:v>33</c:v>
                </c:pt>
                <c:pt idx="700">
                  <c:v>33</c:v>
                </c:pt>
                <c:pt idx="701">
                  <c:v>33</c:v>
                </c:pt>
                <c:pt idx="702">
                  <c:v>33</c:v>
                </c:pt>
                <c:pt idx="703">
                  <c:v>33</c:v>
                </c:pt>
                <c:pt idx="704">
                  <c:v>33</c:v>
                </c:pt>
                <c:pt idx="705">
                  <c:v>33</c:v>
                </c:pt>
                <c:pt idx="706">
                  <c:v>33</c:v>
                </c:pt>
                <c:pt idx="707">
                  <c:v>33</c:v>
                </c:pt>
                <c:pt idx="708">
                  <c:v>33</c:v>
                </c:pt>
                <c:pt idx="709">
                  <c:v>33</c:v>
                </c:pt>
                <c:pt idx="710">
                  <c:v>33</c:v>
                </c:pt>
                <c:pt idx="711">
                  <c:v>33</c:v>
                </c:pt>
                <c:pt idx="712">
                  <c:v>33</c:v>
                </c:pt>
                <c:pt idx="713">
                  <c:v>33</c:v>
                </c:pt>
                <c:pt idx="714">
                  <c:v>33</c:v>
                </c:pt>
                <c:pt idx="715">
                  <c:v>33</c:v>
                </c:pt>
                <c:pt idx="716">
                  <c:v>33</c:v>
                </c:pt>
                <c:pt idx="717">
                  <c:v>33</c:v>
                </c:pt>
                <c:pt idx="718">
                  <c:v>33</c:v>
                </c:pt>
                <c:pt idx="719">
                  <c:v>33</c:v>
                </c:pt>
                <c:pt idx="720">
                  <c:v>33</c:v>
                </c:pt>
                <c:pt idx="721">
                  <c:v>34</c:v>
                </c:pt>
                <c:pt idx="722">
                  <c:v>34</c:v>
                </c:pt>
                <c:pt idx="723">
                  <c:v>34</c:v>
                </c:pt>
                <c:pt idx="724">
                  <c:v>34</c:v>
                </c:pt>
                <c:pt idx="725">
                  <c:v>34</c:v>
                </c:pt>
                <c:pt idx="726">
                  <c:v>34</c:v>
                </c:pt>
                <c:pt idx="727">
                  <c:v>34</c:v>
                </c:pt>
                <c:pt idx="728">
                  <c:v>34</c:v>
                </c:pt>
                <c:pt idx="729">
                  <c:v>34</c:v>
                </c:pt>
                <c:pt idx="730">
                  <c:v>34</c:v>
                </c:pt>
                <c:pt idx="731">
                  <c:v>34</c:v>
                </c:pt>
                <c:pt idx="732">
                  <c:v>34</c:v>
                </c:pt>
                <c:pt idx="733">
                  <c:v>34</c:v>
                </c:pt>
                <c:pt idx="734">
                  <c:v>34</c:v>
                </c:pt>
                <c:pt idx="735">
                  <c:v>34</c:v>
                </c:pt>
                <c:pt idx="736">
                  <c:v>34</c:v>
                </c:pt>
                <c:pt idx="737">
                  <c:v>34</c:v>
                </c:pt>
                <c:pt idx="738">
                  <c:v>34</c:v>
                </c:pt>
                <c:pt idx="739">
                  <c:v>34</c:v>
                </c:pt>
                <c:pt idx="740">
                  <c:v>34</c:v>
                </c:pt>
                <c:pt idx="741">
                  <c:v>34</c:v>
                </c:pt>
                <c:pt idx="742">
                  <c:v>34</c:v>
                </c:pt>
                <c:pt idx="743">
                  <c:v>34</c:v>
                </c:pt>
                <c:pt idx="744">
                  <c:v>34</c:v>
                </c:pt>
                <c:pt idx="745">
                  <c:v>34</c:v>
                </c:pt>
                <c:pt idx="746">
                  <c:v>34</c:v>
                </c:pt>
                <c:pt idx="747">
                  <c:v>34</c:v>
                </c:pt>
                <c:pt idx="748">
                  <c:v>34</c:v>
                </c:pt>
                <c:pt idx="749">
                  <c:v>34</c:v>
                </c:pt>
                <c:pt idx="750">
                  <c:v>34</c:v>
                </c:pt>
                <c:pt idx="751">
                  <c:v>34</c:v>
                </c:pt>
                <c:pt idx="752">
                  <c:v>34</c:v>
                </c:pt>
                <c:pt idx="753">
                  <c:v>34</c:v>
                </c:pt>
                <c:pt idx="754">
                  <c:v>34</c:v>
                </c:pt>
                <c:pt idx="755">
                  <c:v>34</c:v>
                </c:pt>
                <c:pt idx="756">
                  <c:v>34</c:v>
                </c:pt>
                <c:pt idx="757">
                  <c:v>34</c:v>
                </c:pt>
                <c:pt idx="758">
                  <c:v>34</c:v>
                </c:pt>
                <c:pt idx="759">
                  <c:v>34</c:v>
                </c:pt>
                <c:pt idx="760">
                  <c:v>34</c:v>
                </c:pt>
                <c:pt idx="761">
                  <c:v>34</c:v>
                </c:pt>
                <c:pt idx="762">
                  <c:v>34</c:v>
                </c:pt>
                <c:pt idx="763">
                  <c:v>34</c:v>
                </c:pt>
                <c:pt idx="764">
                  <c:v>34</c:v>
                </c:pt>
                <c:pt idx="765">
                  <c:v>34</c:v>
                </c:pt>
                <c:pt idx="766">
                  <c:v>34</c:v>
                </c:pt>
                <c:pt idx="767">
                  <c:v>34</c:v>
                </c:pt>
                <c:pt idx="768">
                  <c:v>35</c:v>
                </c:pt>
                <c:pt idx="769">
                  <c:v>35</c:v>
                </c:pt>
                <c:pt idx="770">
                  <c:v>35</c:v>
                </c:pt>
                <c:pt idx="771">
                  <c:v>35</c:v>
                </c:pt>
                <c:pt idx="772">
                  <c:v>35</c:v>
                </c:pt>
                <c:pt idx="773">
                  <c:v>35</c:v>
                </c:pt>
                <c:pt idx="774">
                  <c:v>35</c:v>
                </c:pt>
                <c:pt idx="775">
                  <c:v>35</c:v>
                </c:pt>
                <c:pt idx="776">
                  <c:v>35</c:v>
                </c:pt>
                <c:pt idx="777">
                  <c:v>35</c:v>
                </c:pt>
                <c:pt idx="778">
                  <c:v>35</c:v>
                </c:pt>
                <c:pt idx="779">
                  <c:v>35</c:v>
                </c:pt>
                <c:pt idx="780">
                  <c:v>35</c:v>
                </c:pt>
                <c:pt idx="781">
                  <c:v>35</c:v>
                </c:pt>
                <c:pt idx="782">
                  <c:v>35</c:v>
                </c:pt>
                <c:pt idx="783">
                  <c:v>35</c:v>
                </c:pt>
                <c:pt idx="784">
                  <c:v>35</c:v>
                </c:pt>
                <c:pt idx="785">
                  <c:v>35</c:v>
                </c:pt>
                <c:pt idx="786">
                  <c:v>35</c:v>
                </c:pt>
                <c:pt idx="787">
                  <c:v>35</c:v>
                </c:pt>
                <c:pt idx="788">
                  <c:v>35</c:v>
                </c:pt>
                <c:pt idx="789">
                  <c:v>35</c:v>
                </c:pt>
                <c:pt idx="790">
                  <c:v>35</c:v>
                </c:pt>
                <c:pt idx="791">
                  <c:v>35</c:v>
                </c:pt>
                <c:pt idx="792">
                  <c:v>35</c:v>
                </c:pt>
                <c:pt idx="793">
                  <c:v>35</c:v>
                </c:pt>
                <c:pt idx="794">
                  <c:v>35</c:v>
                </c:pt>
                <c:pt idx="795">
                  <c:v>35</c:v>
                </c:pt>
                <c:pt idx="796">
                  <c:v>35</c:v>
                </c:pt>
                <c:pt idx="797">
                  <c:v>35</c:v>
                </c:pt>
                <c:pt idx="798">
                  <c:v>35</c:v>
                </c:pt>
                <c:pt idx="799">
                  <c:v>35</c:v>
                </c:pt>
                <c:pt idx="800">
                  <c:v>35</c:v>
                </c:pt>
                <c:pt idx="801">
                  <c:v>35</c:v>
                </c:pt>
                <c:pt idx="802">
                  <c:v>35</c:v>
                </c:pt>
                <c:pt idx="803">
                  <c:v>35</c:v>
                </c:pt>
                <c:pt idx="804">
                  <c:v>35</c:v>
                </c:pt>
                <c:pt idx="805">
                  <c:v>35</c:v>
                </c:pt>
                <c:pt idx="806">
                  <c:v>35</c:v>
                </c:pt>
                <c:pt idx="807">
                  <c:v>35</c:v>
                </c:pt>
                <c:pt idx="808">
                  <c:v>35</c:v>
                </c:pt>
                <c:pt idx="809">
                  <c:v>35</c:v>
                </c:pt>
                <c:pt idx="810">
                  <c:v>35</c:v>
                </c:pt>
                <c:pt idx="811">
                  <c:v>35</c:v>
                </c:pt>
                <c:pt idx="812">
                  <c:v>35</c:v>
                </c:pt>
                <c:pt idx="813">
                  <c:v>35</c:v>
                </c:pt>
                <c:pt idx="814">
                  <c:v>35</c:v>
                </c:pt>
                <c:pt idx="815">
                  <c:v>36</c:v>
                </c:pt>
                <c:pt idx="816">
                  <c:v>36</c:v>
                </c:pt>
                <c:pt idx="817">
                  <c:v>36</c:v>
                </c:pt>
                <c:pt idx="818">
                  <c:v>36</c:v>
                </c:pt>
                <c:pt idx="819">
                  <c:v>36</c:v>
                </c:pt>
                <c:pt idx="820">
                  <c:v>36</c:v>
                </c:pt>
                <c:pt idx="821">
                  <c:v>36</c:v>
                </c:pt>
                <c:pt idx="822">
                  <c:v>36</c:v>
                </c:pt>
                <c:pt idx="823">
                  <c:v>36</c:v>
                </c:pt>
                <c:pt idx="824">
                  <c:v>36</c:v>
                </c:pt>
                <c:pt idx="825">
                  <c:v>36</c:v>
                </c:pt>
                <c:pt idx="826">
                  <c:v>36</c:v>
                </c:pt>
                <c:pt idx="827">
                  <c:v>36</c:v>
                </c:pt>
                <c:pt idx="828">
                  <c:v>36</c:v>
                </c:pt>
                <c:pt idx="829">
                  <c:v>36</c:v>
                </c:pt>
                <c:pt idx="830">
                  <c:v>36</c:v>
                </c:pt>
                <c:pt idx="831">
                  <c:v>36</c:v>
                </c:pt>
                <c:pt idx="832">
                  <c:v>36</c:v>
                </c:pt>
                <c:pt idx="833">
                  <c:v>36</c:v>
                </c:pt>
                <c:pt idx="834">
                  <c:v>36</c:v>
                </c:pt>
                <c:pt idx="835">
                  <c:v>36</c:v>
                </c:pt>
                <c:pt idx="836">
                  <c:v>36</c:v>
                </c:pt>
                <c:pt idx="837">
                  <c:v>36</c:v>
                </c:pt>
                <c:pt idx="838">
                  <c:v>36</c:v>
                </c:pt>
                <c:pt idx="839">
                  <c:v>36</c:v>
                </c:pt>
                <c:pt idx="840">
                  <c:v>36</c:v>
                </c:pt>
                <c:pt idx="841">
                  <c:v>36</c:v>
                </c:pt>
                <c:pt idx="842">
                  <c:v>36</c:v>
                </c:pt>
                <c:pt idx="843">
                  <c:v>36</c:v>
                </c:pt>
                <c:pt idx="844">
                  <c:v>36</c:v>
                </c:pt>
                <c:pt idx="845">
                  <c:v>36</c:v>
                </c:pt>
                <c:pt idx="846">
                  <c:v>36</c:v>
                </c:pt>
                <c:pt idx="847">
                  <c:v>36</c:v>
                </c:pt>
                <c:pt idx="848">
                  <c:v>36</c:v>
                </c:pt>
                <c:pt idx="849">
                  <c:v>36</c:v>
                </c:pt>
                <c:pt idx="850">
                  <c:v>36</c:v>
                </c:pt>
                <c:pt idx="851">
                  <c:v>36</c:v>
                </c:pt>
                <c:pt idx="852">
                  <c:v>36</c:v>
                </c:pt>
                <c:pt idx="853">
                  <c:v>36</c:v>
                </c:pt>
                <c:pt idx="854">
                  <c:v>36</c:v>
                </c:pt>
                <c:pt idx="855">
                  <c:v>36</c:v>
                </c:pt>
                <c:pt idx="856">
                  <c:v>36</c:v>
                </c:pt>
                <c:pt idx="857">
                  <c:v>36</c:v>
                </c:pt>
                <c:pt idx="858">
                  <c:v>36</c:v>
                </c:pt>
                <c:pt idx="859">
                  <c:v>36</c:v>
                </c:pt>
                <c:pt idx="860">
                  <c:v>36</c:v>
                </c:pt>
                <c:pt idx="861">
                  <c:v>36</c:v>
                </c:pt>
                <c:pt idx="862">
                  <c:v>37</c:v>
                </c:pt>
                <c:pt idx="863">
                  <c:v>37</c:v>
                </c:pt>
                <c:pt idx="864">
                  <c:v>37</c:v>
                </c:pt>
                <c:pt idx="865">
                  <c:v>37</c:v>
                </c:pt>
                <c:pt idx="866">
                  <c:v>37</c:v>
                </c:pt>
                <c:pt idx="867">
                  <c:v>37</c:v>
                </c:pt>
                <c:pt idx="868">
                  <c:v>37</c:v>
                </c:pt>
                <c:pt idx="869">
                  <c:v>37</c:v>
                </c:pt>
                <c:pt idx="870">
                  <c:v>37</c:v>
                </c:pt>
                <c:pt idx="871">
                  <c:v>37</c:v>
                </c:pt>
                <c:pt idx="872">
                  <c:v>37</c:v>
                </c:pt>
                <c:pt idx="873">
                  <c:v>37</c:v>
                </c:pt>
                <c:pt idx="874">
                  <c:v>37</c:v>
                </c:pt>
                <c:pt idx="875">
                  <c:v>37</c:v>
                </c:pt>
                <c:pt idx="876">
                  <c:v>37</c:v>
                </c:pt>
                <c:pt idx="877">
                  <c:v>37</c:v>
                </c:pt>
                <c:pt idx="878">
                  <c:v>37</c:v>
                </c:pt>
                <c:pt idx="879">
                  <c:v>37</c:v>
                </c:pt>
                <c:pt idx="880">
                  <c:v>37</c:v>
                </c:pt>
                <c:pt idx="881">
                  <c:v>37</c:v>
                </c:pt>
                <c:pt idx="882">
                  <c:v>37</c:v>
                </c:pt>
                <c:pt idx="883">
                  <c:v>37</c:v>
                </c:pt>
                <c:pt idx="884">
                  <c:v>37</c:v>
                </c:pt>
                <c:pt idx="885">
                  <c:v>37</c:v>
                </c:pt>
                <c:pt idx="886">
                  <c:v>37</c:v>
                </c:pt>
                <c:pt idx="887">
                  <c:v>37</c:v>
                </c:pt>
                <c:pt idx="888">
                  <c:v>37</c:v>
                </c:pt>
                <c:pt idx="889">
                  <c:v>37</c:v>
                </c:pt>
                <c:pt idx="890">
                  <c:v>37</c:v>
                </c:pt>
                <c:pt idx="891">
                  <c:v>37</c:v>
                </c:pt>
                <c:pt idx="892">
                  <c:v>37</c:v>
                </c:pt>
                <c:pt idx="893">
                  <c:v>37</c:v>
                </c:pt>
                <c:pt idx="894">
                  <c:v>37</c:v>
                </c:pt>
                <c:pt idx="895">
                  <c:v>37</c:v>
                </c:pt>
                <c:pt idx="896">
                  <c:v>37</c:v>
                </c:pt>
                <c:pt idx="897">
                  <c:v>37</c:v>
                </c:pt>
                <c:pt idx="898">
                  <c:v>37</c:v>
                </c:pt>
                <c:pt idx="899">
                  <c:v>37</c:v>
                </c:pt>
                <c:pt idx="900">
                  <c:v>37</c:v>
                </c:pt>
                <c:pt idx="901">
                  <c:v>37</c:v>
                </c:pt>
                <c:pt idx="902">
                  <c:v>37</c:v>
                </c:pt>
                <c:pt idx="903">
                  <c:v>37</c:v>
                </c:pt>
                <c:pt idx="904">
                  <c:v>37</c:v>
                </c:pt>
                <c:pt idx="905">
                  <c:v>37</c:v>
                </c:pt>
                <c:pt idx="906">
                  <c:v>37</c:v>
                </c:pt>
                <c:pt idx="907">
                  <c:v>37</c:v>
                </c:pt>
                <c:pt idx="908">
                  <c:v>37</c:v>
                </c:pt>
                <c:pt idx="909">
                  <c:v>37</c:v>
                </c:pt>
                <c:pt idx="910">
                  <c:v>37</c:v>
                </c:pt>
                <c:pt idx="911">
                  <c:v>38</c:v>
                </c:pt>
                <c:pt idx="912">
                  <c:v>38</c:v>
                </c:pt>
                <c:pt idx="913">
                  <c:v>38</c:v>
                </c:pt>
                <c:pt idx="914">
                  <c:v>38</c:v>
                </c:pt>
                <c:pt idx="915">
                  <c:v>38</c:v>
                </c:pt>
                <c:pt idx="916">
                  <c:v>38</c:v>
                </c:pt>
                <c:pt idx="917">
                  <c:v>38</c:v>
                </c:pt>
                <c:pt idx="918">
                  <c:v>38</c:v>
                </c:pt>
                <c:pt idx="919">
                  <c:v>38</c:v>
                </c:pt>
                <c:pt idx="920">
                  <c:v>38</c:v>
                </c:pt>
                <c:pt idx="921">
                  <c:v>38</c:v>
                </c:pt>
                <c:pt idx="922">
                  <c:v>38</c:v>
                </c:pt>
                <c:pt idx="923">
                  <c:v>38</c:v>
                </c:pt>
                <c:pt idx="924">
                  <c:v>38</c:v>
                </c:pt>
                <c:pt idx="925">
                  <c:v>38</c:v>
                </c:pt>
                <c:pt idx="926">
                  <c:v>38</c:v>
                </c:pt>
                <c:pt idx="927">
                  <c:v>38</c:v>
                </c:pt>
                <c:pt idx="928">
                  <c:v>38</c:v>
                </c:pt>
                <c:pt idx="929">
                  <c:v>38</c:v>
                </c:pt>
                <c:pt idx="930">
                  <c:v>38</c:v>
                </c:pt>
                <c:pt idx="931">
                  <c:v>38</c:v>
                </c:pt>
                <c:pt idx="932">
                  <c:v>38</c:v>
                </c:pt>
                <c:pt idx="933">
                  <c:v>38</c:v>
                </c:pt>
                <c:pt idx="934">
                  <c:v>38</c:v>
                </c:pt>
                <c:pt idx="935">
                  <c:v>38</c:v>
                </c:pt>
                <c:pt idx="936">
                  <c:v>38</c:v>
                </c:pt>
                <c:pt idx="937">
                  <c:v>38</c:v>
                </c:pt>
                <c:pt idx="938">
                  <c:v>38</c:v>
                </c:pt>
                <c:pt idx="939">
                  <c:v>38</c:v>
                </c:pt>
                <c:pt idx="940">
                  <c:v>38</c:v>
                </c:pt>
                <c:pt idx="941">
                  <c:v>38</c:v>
                </c:pt>
                <c:pt idx="942">
                  <c:v>38</c:v>
                </c:pt>
                <c:pt idx="943">
                  <c:v>38</c:v>
                </c:pt>
                <c:pt idx="944">
                  <c:v>38</c:v>
                </c:pt>
                <c:pt idx="945">
                  <c:v>38</c:v>
                </c:pt>
                <c:pt idx="946">
                  <c:v>38</c:v>
                </c:pt>
                <c:pt idx="947">
                  <c:v>38</c:v>
                </c:pt>
                <c:pt idx="948">
                  <c:v>38</c:v>
                </c:pt>
                <c:pt idx="949">
                  <c:v>38</c:v>
                </c:pt>
                <c:pt idx="950">
                  <c:v>38</c:v>
                </c:pt>
                <c:pt idx="951">
                  <c:v>38</c:v>
                </c:pt>
                <c:pt idx="952">
                  <c:v>38</c:v>
                </c:pt>
                <c:pt idx="953">
                  <c:v>38</c:v>
                </c:pt>
                <c:pt idx="954">
                  <c:v>38</c:v>
                </c:pt>
                <c:pt idx="955">
                  <c:v>38</c:v>
                </c:pt>
                <c:pt idx="956">
                  <c:v>38</c:v>
                </c:pt>
                <c:pt idx="957">
                  <c:v>38</c:v>
                </c:pt>
                <c:pt idx="958">
                  <c:v>39</c:v>
                </c:pt>
                <c:pt idx="959">
                  <c:v>39</c:v>
                </c:pt>
                <c:pt idx="960">
                  <c:v>39</c:v>
                </c:pt>
                <c:pt idx="961">
                  <c:v>39</c:v>
                </c:pt>
                <c:pt idx="962">
                  <c:v>39</c:v>
                </c:pt>
                <c:pt idx="963">
                  <c:v>39</c:v>
                </c:pt>
                <c:pt idx="964">
                  <c:v>39</c:v>
                </c:pt>
                <c:pt idx="965">
                  <c:v>39</c:v>
                </c:pt>
                <c:pt idx="966">
                  <c:v>39</c:v>
                </c:pt>
                <c:pt idx="967">
                  <c:v>39</c:v>
                </c:pt>
                <c:pt idx="968">
                  <c:v>39</c:v>
                </c:pt>
                <c:pt idx="969">
                  <c:v>39</c:v>
                </c:pt>
                <c:pt idx="970">
                  <c:v>39</c:v>
                </c:pt>
                <c:pt idx="971">
                  <c:v>39</c:v>
                </c:pt>
                <c:pt idx="972">
                  <c:v>39</c:v>
                </c:pt>
                <c:pt idx="973">
                  <c:v>39</c:v>
                </c:pt>
                <c:pt idx="974">
                  <c:v>39</c:v>
                </c:pt>
                <c:pt idx="975">
                  <c:v>39</c:v>
                </c:pt>
                <c:pt idx="976">
                  <c:v>39</c:v>
                </c:pt>
                <c:pt idx="977">
                  <c:v>39</c:v>
                </c:pt>
                <c:pt idx="978">
                  <c:v>39</c:v>
                </c:pt>
                <c:pt idx="979">
                  <c:v>39</c:v>
                </c:pt>
                <c:pt idx="980">
                  <c:v>39</c:v>
                </c:pt>
                <c:pt idx="981">
                  <c:v>39</c:v>
                </c:pt>
                <c:pt idx="982">
                  <c:v>39</c:v>
                </c:pt>
                <c:pt idx="983">
                  <c:v>39</c:v>
                </c:pt>
                <c:pt idx="984">
                  <c:v>39</c:v>
                </c:pt>
                <c:pt idx="985">
                  <c:v>39</c:v>
                </c:pt>
                <c:pt idx="986">
                  <c:v>39</c:v>
                </c:pt>
                <c:pt idx="987">
                  <c:v>39</c:v>
                </c:pt>
                <c:pt idx="988">
                  <c:v>39</c:v>
                </c:pt>
                <c:pt idx="989">
                  <c:v>39</c:v>
                </c:pt>
                <c:pt idx="990">
                  <c:v>39</c:v>
                </c:pt>
                <c:pt idx="991">
                  <c:v>39</c:v>
                </c:pt>
                <c:pt idx="992">
                  <c:v>39</c:v>
                </c:pt>
                <c:pt idx="993">
                  <c:v>39</c:v>
                </c:pt>
                <c:pt idx="994">
                  <c:v>39</c:v>
                </c:pt>
                <c:pt idx="995">
                  <c:v>39</c:v>
                </c:pt>
                <c:pt idx="996">
                  <c:v>39</c:v>
                </c:pt>
                <c:pt idx="997">
                  <c:v>39</c:v>
                </c:pt>
                <c:pt idx="998">
                  <c:v>39</c:v>
                </c:pt>
                <c:pt idx="999">
                  <c:v>39</c:v>
                </c:pt>
                <c:pt idx="1000">
                  <c:v>39</c:v>
                </c:pt>
                <c:pt idx="1001">
                  <c:v>39</c:v>
                </c:pt>
                <c:pt idx="1002">
                  <c:v>39</c:v>
                </c:pt>
                <c:pt idx="1003">
                  <c:v>40</c:v>
                </c:pt>
                <c:pt idx="1004">
                  <c:v>40</c:v>
                </c:pt>
                <c:pt idx="1005">
                  <c:v>40</c:v>
                </c:pt>
                <c:pt idx="1006">
                  <c:v>40</c:v>
                </c:pt>
                <c:pt idx="1007">
                  <c:v>40</c:v>
                </c:pt>
                <c:pt idx="1008">
                  <c:v>40</c:v>
                </c:pt>
                <c:pt idx="1009">
                  <c:v>40</c:v>
                </c:pt>
                <c:pt idx="1010">
                  <c:v>40</c:v>
                </c:pt>
                <c:pt idx="1011">
                  <c:v>40</c:v>
                </c:pt>
                <c:pt idx="1012">
                  <c:v>40</c:v>
                </c:pt>
                <c:pt idx="1013">
                  <c:v>40</c:v>
                </c:pt>
                <c:pt idx="1014">
                  <c:v>40</c:v>
                </c:pt>
                <c:pt idx="1015">
                  <c:v>40</c:v>
                </c:pt>
                <c:pt idx="1016">
                  <c:v>40</c:v>
                </c:pt>
                <c:pt idx="1017">
                  <c:v>40</c:v>
                </c:pt>
                <c:pt idx="1018">
                  <c:v>40</c:v>
                </c:pt>
                <c:pt idx="1019">
                  <c:v>40</c:v>
                </c:pt>
                <c:pt idx="1020">
                  <c:v>40</c:v>
                </c:pt>
                <c:pt idx="1021">
                  <c:v>40</c:v>
                </c:pt>
                <c:pt idx="1022">
                  <c:v>40</c:v>
                </c:pt>
                <c:pt idx="1023">
                  <c:v>40</c:v>
                </c:pt>
                <c:pt idx="1024">
                  <c:v>40</c:v>
                </c:pt>
                <c:pt idx="1025">
                  <c:v>40</c:v>
                </c:pt>
                <c:pt idx="1026">
                  <c:v>40</c:v>
                </c:pt>
                <c:pt idx="1027">
                  <c:v>40</c:v>
                </c:pt>
                <c:pt idx="1028">
                  <c:v>40</c:v>
                </c:pt>
                <c:pt idx="1029">
                  <c:v>40</c:v>
                </c:pt>
                <c:pt idx="1030">
                  <c:v>40</c:v>
                </c:pt>
                <c:pt idx="1031">
                  <c:v>40</c:v>
                </c:pt>
                <c:pt idx="1032">
                  <c:v>40</c:v>
                </c:pt>
                <c:pt idx="1033">
                  <c:v>40</c:v>
                </c:pt>
                <c:pt idx="1034">
                  <c:v>40</c:v>
                </c:pt>
                <c:pt idx="1035">
                  <c:v>40</c:v>
                </c:pt>
                <c:pt idx="1036">
                  <c:v>40</c:v>
                </c:pt>
                <c:pt idx="1037">
                  <c:v>40</c:v>
                </c:pt>
                <c:pt idx="1038">
                  <c:v>40</c:v>
                </c:pt>
                <c:pt idx="1039">
                  <c:v>40</c:v>
                </c:pt>
                <c:pt idx="1040">
                  <c:v>40</c:v>
                </c:pt>
                <c:pt idx="1041">
                  <c:v>40</c:v>
                </c:pt>
                <c:pt idx="1042">
                  <c:v>40</c:v>
                </c:pt>
                <c:pt idx="1043">
                  <c:v>40</c:v>
                </c:pt>
                <c:pt idx="1044">
                  <c:v>40</c:v>
                </c:pt>
                <c:pt idx="1045">
                  <c:v>40</c:v>
                </c:pt>
                <c:pt idx="1046">
                  <c:v>40</c:v>
                </c:pt>
                <c:pt idx="1047">
                  <c:v>40</c:v>
                </c:pt>
                <c:pt idx="1048">
                  <c:v>40</c:v>
                </c:pt>
                <c:pt idx="1049">
                  <c:v>40</c:v>
                </c:pt>
                <c:pt idx="1050">
                  <c:v>40</c:v>
                </c:pt>
                <c:pt idx="1051">
                  <c:v>40</c:v>
                </c:pt>
                <c:pt idx="1052">
                  <c:v>40</c:v>
                </c:pt>
                <c:pt idx="1053">
                  <c:v>40</c:v>
                </c:pt>
                <c:pt idx="1054">
                  <c:v>40</c:v>
                </c:pt>
                <c:pt idx="1055">
                  <c:v>41</c:v>
                </c:pt>
                <c:pt idx="1056">
                  <c:v>41</c:v>
                </c:pt>
                <c:pt idx="1057">
                  <c:v>41</c:v>
                </c:pt>
                <c:pt idx="1058">
                  <c:v>41</c:v>
                </c:pt>
                <c:pt idx="1059">
                  <c:v>41</c:v>
                </c:pt>
                <c:pt idx="1060">
                  <c:v>41</c:v>
                </c:pt>
                <c:pt idx="1061">
                  <c:v>41</c:v>
                </c:pt>
                <c:pt idx="1062">
                  <c:v>41</c:v>
                </c:pt>
                <c:pt idx="1063">
                  <c:v>41</c:v>
                </c:pt>
                <c:pt idx="1064">
                  <c:v>41</c:v>
                </c:pt>
                <c:pt idx="1065">
                  <c:v>41</c:v>
                </c:pt>
                <c:pt idx="1066">
                  <c:v>41</c:v>
                </c:pt>
                <c:pt idx="1067">
                  <c:v>41</c:v>
                </c:pt>
                <c:pt idx="1068">
                  <c:v>41</c:v>
                </c:pt>
                <c:pt idx="1069">
                  <c:v>41</c:v>
                </c:pt>
                <c:pt idx="1070">
                  <c:v>41</c:v>
                </c:pt>
                <c:pt idx="1071">
                  <c:v>41</c:v>
                </c:pt>
                <c:pt idx="1072">
                  <c:v>41</c:v>
                </c:pt>
                <c:pt idx="1073">
                  <c:v>41</c:v>
                </c:pt>
                <c:pt idx="1074">
                  <c:v>41</c:v>
                </c:pt>
                <c:pt idx="1075">
                  <c:v>41</c:v>
                </c:pt>
                <c:pt idx="1076">
                  <c:v>41</c:v>
                </c:pt>
                <c:pt idx="1077">
                  <c:v>41</c:v>
                </c:pt>
                <c:pt idx="1078">
                  <c:v>41</c:v>
                </c:pt>
                <c:pt idx="1079">
                  <c:v>41</c:v>
                </c:pt>
                <c:pt idx="1080">
                  <c:v>41</c:v>
                </c:pt>
                <c:pt idx="1081">
                  <c:v>41</c:v>
                </c:pt>
                <c:pt idx="1082">
                  <c:v>41</c:v>
                </c:pt>
                <c:pt idx="1083">
                  <c:v>41</c:v>
                </c:pt>
                <c:pt idx="1084">
                  <c:v>41</c:v>
                </c:pt>
                <c:pt idx="1085">
                  <c:v>41</c:v>
                </c:pt>
                <c:pt idx="1086">
                  <c:v>41</c:v>
                </c:pt>
                <c:pt idx="1087">
                  <c:v>41</c:v>
                </c:pt>
                <c:pt idx="1088">
                  <c:v>41</c:v>
                </c:pt>
                <c:pt idx="1089">
                  <c:v>41</c:v>
                </c:pt>
                <c:pt idx="1090">
                  <c:v>41</c:v>
                </c:pt>
                <c:pt idx="1091">
                  <c:v>41</c:v>
                </c:pt>
                <c:pt idx="1092">
                  <c:v>41</c:v>
                </c:pt>
                <c:pt idx="1093">
                  <c:v>41</c:v>
                </c:pt>
                <c:pt idx="1094">
                  <c:v>41</c:v>
                </c:pt>
                <c:pt idx="1095">
                  <c:v>41</c:v>
                </c:pt>
                <c:pt idx="1096">
                  <c:v>41</c:v>
                </c:pt>
                <c:pt idx="1097">
                  <c:v>41</c:v>
                </c:pt>
                <c:pt idx="1098">
                  <c:v>41</c:v>
                </c:pt>
                <c:pt idx="1099">
                  <c:v>41</c:v>
                </c:pt>
                <c:pt idx="1100">
                  <c:v>41</c:v>
                </c:pt>
                <c:pt idx="1101">
                  <c:v>41</c:v>
                </c:pt>
                <c:pt idx="1102">
                  <c:v>41</c:v>
                </c:pt>
                <c:pt idx="1103">
                  <c:v>41</c:v>
                </c:pt>
                <c:pt idx="1104">
                  <c:v>42</c:v>
                </c:pt>
                <c:pt idx="1105">
                  <c:v>42</c:v>
                </c:pt>
                <c:pt idx="1106">
                  <c:v>42</c:v>
                </c:pt>
                <c:pt idx="1107">
                  <c:v>42</c:v>
                </c:pt>
                <c:pt idx="1108">
                  <c:v>42</c:v>
                </c:pt>
                <c:pt idx="1109">
                  <c:v>42</c:v>
                </c:pt>
                <c:pt idx="1110">
                  <c:v>42</c:v>
                </c:pt>
                <c:pt idx="1111">
                  <c:v>42</c:v>
                </c:pt>
                <c:pt idx="1112">
                  <c:v>42</c:v>
                </c:pt>
                <c:pt idx="1113">
                  <c:v>42</c:v>
                </c:pt>
                <c:pt idx="1114">
                  <c:v>42</c:v>
                </c:pt>
                <c:pt idx="1115">
                  <c:v>42</c:v>
                </c:pt>
                <c:pt idx="1116">
                  <c:v>42</c:v>
                </c:pt>
                <c:pt idx="1117">
                  <c:v>42</c:v>
                </c:pt>
                <c:pt idx="1118">
                  <c:v>42</c:v>
                </c:pt>
                <c:pt idx="1119">
                  <c:v>42</c:v>
                </c:pt>
                <c:pt idx="1120">
                  <c:v>42</c:v>
                </c:pt>
                <c:pt idx="1121">
                  <c:v>42</c:v>
                </c:pt>
                <c:pt idx="1122">
                  <c:v>42</c:v>
                </c:pt>
                <c:pt idx="1123">
                  <c:v>42</c:v>
                </c:pt>
                <c:pt idx="1124">
                  <c:v>42</c:v>
                </c:pt>
                <c:pt idx="1125">
                  <c:v>42</c:v>
                </c:pt>
                <c:pt idx="1126">
                  <c:v>42</c:v>
                </c:pt>
                <c:pt idx="1127">
                  <c:v>42</c:v>
                </c:pt>
                <c:pt idx="1128">
                  <c:v>42</c:v>
                </c:pt>
                <c:pt idx="1129">
                  <c:v>42</c:v>
                </c:pt>
                <c:pt idx="1130">
                  <c:v>42</c:v>
                </c:pt>
                <c:pt idx="1131">
                  <c:v>42</c:v>
                </c:pt>
                <c:pt idx="1132">
                  <c:v>42</c:v>
                </c:pt>
                <c:pt idx="1133">
                  <c:v>42</c:v>
                </c:pt>
                <c:pt idx="1134">
                  <c:v>42</c:v>
                </c:pt>
                <c:pt idx="1135">
                  <c:v>42</c:v>
                </c:pt>
                <c:pt idx="1136">
                  <c:v>42</c:v>
                </c:pt>
                <c:pt idx="1137">
                  <c:v>42</c:v>
                </c:pt>
                <c:pt idx="1138">
                  <c:v>42</c:v>
                </c:pt>
                <c:pt idx="1139">
                  <c:v>42</c:v>
                </c:pt>
                <c:pt idx="1140">
                  <c:v>42</c:v>
                </c:pt>
                <c:pt idx="1141">
                  <c:v>42</c:v>
                </c:pt>
                <c:pt idx="1142">
                  <c:v>42</c:v>
                </c:pt>
                <c:pt idx="1143">
                  <c:v>42</c:v>
                </c:pt>
                <c:pt idx="1144">
                  <c:v>42</c:v>
                </c:pt>
                <c:pt idx="1145">
                  <c:v>42</c:v>
                </c:pt>
                <c:pt idx="1146">
                  <c:v>42</c:v>
                </c:pt>
                <c:pt idx="1147">
                  <c:v>42</c:v>
                </c:pt>
                <c:pt idx="1148">
                  <c:v>42</c:v>
                </c:pt>
                <c:pt idx="1149">
                  <c:v>42</c:v>
                </c:pt>
                <c:pt idx="1150">
                  <c:v>42</c:v>
                </c:pt>
                <c:pt idx="1151">
                  <c:v>42</c:v>
                </c:pt>
                <c:pt idx="1152">
                  <c:v>42</c:v>
                </c:pt>
                <c:pt idx="1153">
                  <c:v>43</c:v>
                </c:pt>
                <c:pt idx="1154">
                  <c:v>43</c:v>
                </c:pt>
                <c:pt idx="1155">
                  <c:v>43</c:v>
                </c:pt>
                <c:pt idx="1156">
                  <c:v>43</c:v>
                </c:pt>
                <c:pt idx="1157">
                  <c:v>43</c:v>
                </c:pt>
                <c:pt idx="1158">
                  <c:v>43</c:v>
                </c:pt>
                <c:pt idx="1159">
                  <c:v>43</c:v>
                </c:pt>
                <c:pt idx="1160">
                  <c:v>43</c:v>
                </c:pt>
                <c:pt idx="1161">
                  <c:v>43</c:v>
                </c:pt>
                <c:pt idx="1162">
                  <c:v>43</c:v>
                </c:pt>
                <c:pt idx="1163">
                  <c:v>43</c:v>
                </c:pt>
                <c:pt idx="1164">
                  <c:v>43</c:v>
                </c:pt>
                <c:pt idx="1165">
                  <c:v>43</c:v>
                </c:pt>
                <c:pt idx="1166">
                  <c:v>43</c:v>
                </c:pt>
                <c:pt idx="1167">
                  <c:v>43</c:v>
                </c:pt>
                <c:pt idx="1168">
                  <c:v>43</c:v>
                </c:pt>
                <c:pt idx="1169">
                  <c:v>43</c:v>
                </c:pt>
                <c:pt idx="1170">
                  <c:v>43</c:v>
                </c:pt>
                <c:pt idx="1171">
                  <c:v>43</c:v>
                </c:pt>
                <c:pt idx="1172">
                  <c:v>43</c:v>
                </c:pt>
                <c:pt idx="1173">
                  <c:v>43</c:v>
                </c:pt>
                <c:pt idx="1174">
                  <c:v>43</c:v>
                </c:pt>
                <c:pt idx="1175">
                  <c:v>43</c:v>
                </c:pt>
                <c:pt idx="1176">
                  <c:v>43</c:v>
                </c:pt>
                <c:pt idx="1177">
                  <c:v>43</c:v>
                </c:pt>
                <c:pt idx="1178">
                  <c:v>43</c:v>
                </c:pt>
                <c:pt idx="1179">
                  <c:v>43</c:v>
                </c:pt>
                <c:pt idx="1180">
                  <c:v>43</c:v>
                </c:pt>
                <c:pt idx="1181">
                  <c:v>43</c:v>
                </c:pt>
                <c:pt idx="1182">
                  <c:v>43</c:v>
                </c:pt>
                <c:pt idx="1183">
                  <c:v>43</c:v>
                </c:pt>
                <c:pt idx="1184">
                  <c:v>43</c:v>
                </c:pt>
                <c:pt idx="1185">
                  <c:v>43</c:v>
                </c:pt>
                <c:pt idx="1186">
                  <c:v>43</c:v>
                </c:pt>
                <c:pt idx="1187">
                  <c:v>43</c:v>
                </c:pt>
                <c:pt idx="1188">
                  <c:v>43</c:v>
                </c:pt>
                <c:pt idx="1189">
                  <c:v>43</c:v>
                </c:pt>
                <c:pt idx="1190">
                  <c:v>43</c:v>
                </c:pt>
                <c:pt idx="1191">
                  <c:v>43</c:v>
                </c:pt>
                <c:pt idx="1192">
                  <c:v>43</c:v>
                </c:pt>
                <c:pt idx="1193">
                  <c:v>43</c:v>
                </c:pt>
                <c:pt idx="1194">
                  <c:v>43</c:v>
                </c:pt>
                <c:pt idx="1195">
                  <c:v>43</c:v>
                </c:pt>
                <c:pt idx="1196">
                  <c:v>43</c:v>
                </c:pt>
                <c:pt idx="1197">
                  <c:v>43</c:v>
                </c:pt>
                <c:pt idx="1198">
                  <c:v>43</c:v>
                </c:pt>
                <c:pt idx="1199">
                  <c:v>43</c:v>
                </c:pt>
                <c:pt idx="1200">
                  <c:v>43</c:v>
                </c:pt>
                <c:pt idx="1201">
                  <c:v>43</c:v>
                </c:pt>
                <c:pt idx="1202">
                  <c:v>43</c:v>
                </c:pt>
                <c:pt idx="1203">
                  <c:v>43</c:v>
                </c:pt>
                <c:pt idx="1204">
                  <c:v>43</c:v>
                </c:pt>
                <c:pt idx="1205">
                  <c:v>43</c:v>
                </c:pt>
                <c:pt idx="1206">
                  <c:v>43</c:v>
                </c:pt>
                <c:pt idx="1207">
                  <c:v>44</c:v>
                </c:pt>
                <c:pt idx="1208">
                  <c:v>44</c:v>
                </c:pt>
                <c:pt idx="1209">
                  <c:v>44</c:v>
                </c:pt>
                <c:pt idx="1210">
                  <c:v>44</c:v>
                </c:pt>
                <c:pt idx="1211">
                  <c:v>44</c:v>
                </c:pt>
                <c:pt idx="1212">
                  <c:v>44</c:v>
                </c:pt>
                <c:pt idx="1213">
                  <c:v>44</c:v>
                </c:pt>
                <c:pt idx="1214">
                  <c:v>44</c:v>
                </c:pt>
                <c:pt idx="1215">
                  <c:v>44</c:v>
                </c:pt>
                <c:pt idx="1216">
                  <c:v>44</c:v>
                </c:pt>
                <c:pt idx="1217">
                  <c:v>44</c:v>
                </c:pt>
                <c:pt idx="1218">
                  <c:v>44</c:v>
                </c:pt>
                <c:pt idx="1219">
                  <c:v>44</c:v>
                </c:pt>
                <c:pt idx="1220">
                  <c:v>44</c:v>
                </c:pt>
                <c:pt idx="1221">
                  <c:v>44</c:v>
                </c:pt>
                <c:pt idx="1222">
                  <c:v>44</c:v>
                </c:pt>
                <c:pt idx="1223">
                  <c:v>44</c:v>
                </c:pt>
                <c:pt idx="1224">
                  <c:v>44</c:v>
                </c:pt>
                <c:pt idx="1225">
                  <c:v>44</c:v>
                </c:pt>
                <c:pt idx="1226">
                  <c:v>44</c:v>
                </c:pt>
                <c:pt idx="1227">
                  <c:v>44</c:v>
                </c:pt>
                <c:pt idx="1228">
                  <c:v>44</c:v>
                </c:pt>
                <c:pt idx="1229">
                  <c:v>44</c:v>
                </c:pt>
                <c:pt idx="1230">
                  <c:v>44</c:v>
                </c:pt>
                <c:pt idx="1231">
                  <c:v>44</c:v>
                </c:pt>
                <c:pt idx="1232">
                  <c:v>44</c:v>
                </c:pt>
                <c:pt idx="1233">
                  <c:v>44</c:v>
                </c:pt>
                <c:pt idx="1234">
                  <c:v>44</c:v>
                </c:pt>
                <c:pt idx="1235">
                  <c:v>44</c:v>
                </c:pt>
                <c:pt idx="1236">
                  <c:v>44</c:v>
                </c:pt>
                <c:pt idx="1237">
                  <c:v>44</c:v>
                </c:pt>
                <c:pt idx="1238">
                  <c:v>44</c:v>
                </c:pt>
                <c:pt idx="1239">
                  <c:v>44</c:v>
                </c:pt>
                <c:pt idx="1240">
                  <c:v>44</c:v>
                </c:pt>
                <c:pt idx="1241">
                  <c:v>44</c:v>
                </c:pt>
                <c:pt idx="1242">
                  <c:v>44</c:v>
                </c:pt>
                <c:pt idx="1243">
                  <c:v>44</c:v>
                </c:pt>
                <c:pt idx="1244">
                  <c:v>44</c:v>
                </c:pt>
                <c:pt idx="1245">
                  <c:v>44</c:v>
                </c:pt>
                <c:pt idx="1246">
                  <c:v>44</c:v>
                </c:pt>
                <c:pt idx="1247">
                  <c:v>44</c:v>
                </c:pt>
                <c:pt idx="1248">
                  <c:v>44</c:v>
                </c:pt>
                <c:pt idx="1249">
                  <c:v>44</c:v>
                </c:pt>
                <c:pt idx="1250">
                  <c:v>44</c:v>
                </c:pt>
                <c:pt idx="1251">
                  <c:v>44</c:v>
                </c:pt>
                <c:pt idx="1252">
                  <c:v>44</c:v>
                </c:pt>
                <c:pt idx="1253">
                  <c:v>44</c:v>
                </c:pt>
                <c:pt idx="1254">
                  <c:v>44</c:v>
                </c:pt>
                <c:pt idx="1255">
                  <c:v>44</c:v>
                </c:pt>
                <c:pt idx="1256">
                  <c:v>44</c:v>
                </c:pt>
                <c:pt idx="1257">
                  <c:v>45</c:v>
                </c:pt>
                <c:pt idx="1258">
                  <c:v>45</c:v>
                </c:pt>
                <c:pt idx="1259">
                  <c:v>45</c:v>
                </c:pt>
                <c:pt idx="1260">
                  <c:v>45</c:v>
                </c:pt>
                <c:pt idx="1261">
                  <c:v>45</c:v>
                </c:pt>
                <c:pt idx="1262">
                  <c:v>45</c:v>
                </c:pt>
                <c:pt idx="1263">
                  <c:v>45</c:v>
                </c:pt>
                <c:pt idx="1264">
                  <c:v>45</c:v>
                </c:pt>
                <c:pt idx="1265">
                  <c:v>45</c:v>
                </c:pt>
                <c:pt idx="1266">
                  <c:v>45</c:v>
                </c:pt>
                <c:pt idx="1267">
                  <c:v>45</c:v>
                </c:pt>
                <c:pt idx="1268">
                  <c:v>45</c:v>
                </c:pt>
                <c:pt idx="1269">
                  <c:v>45</c:v>
                </c:pt>
                <c:pt idx="1270">
                  <c:v>45</c:v>
                </c:pt>
                <c:pt idx="1271">
                  <c:v>45</c:v>
                </c:pt>
                <c:pt idx="1272">
                  <c:v>45</c:v>
                </c:pt>
                <c:pt idx="1273">
                  <c:v>45</c:v>
                </c:pt>
                <c:pt idx="1274">
                  <c:v>45</c:v>
                </c:pt>
                <c:pt idx="1275">
                  <c:v>45</c:v>
                </c:pt>
                <c:pt idx="1276">
                  <c:v>45</c:v>
                </c:pt>
                <c:pt idx="1277">
                  <c:v>45</c:v>
                </c:pt>
                <c:pt idx="1278">
                  <c:v>45</c:v>
                </c:pt>
                <c:pt idx="1279">
                  <c:v>45</c:v>
                </c:pt>
                <c:pt idx="1280">
                  <c:v>45</c:v>
                </c:pt>
                <c:pt idx="1281">
                  <c:v>45</c:v>
                </c:pt>
                <c:pt idx="1282">
                  <c:v>45</c:v>
                </c:pt>
                <c:pt idx="1283">
                  <c:v>45</c:v>
                </c:pt>
                <c:pt idx="1284">
                  <c:v>45</c:v>
                </c:pt>
                <c:pt idx="1285">
                  <c:v>45</c:v>
                </c:pt>
                <c:pt idx="1286">
                  <c:v>45</c:v>
                </c:pt>
                <c:pt idx="1287">
                  <c:v>45</c:v>
                </c:pt>
                <c:pt idx="1288">
                  <c:v>45</c:v>
                </c:pt>
                <c:pt idx="1289">
                  <c:v>45</c:v>
                </c:pt>
                <c:pt idx="1290">
                  <c:v>45</c:v>
                </c:pt>
                <c:pt idx="1291">
                  <c:v>45</c:v>
                </c:pt>
                <c:pt idx="1292">
                  <c:v>45</c:v>
                </c:pt>
                <c:pt idx="1293">
                  <c:v>45</c:v>
                </c:pt>
                <c:pt idx="1294">
                  <c:v>45</c:v>
                </c:pt>
                <c:pt idx="1295">
                  <c:v>45</c:v>
                </c:pt>
                <c:pt idx="1296">
                  <c:v>45</c:v>
                </c:pt>
                <c:pt idx="1297">
                  <c:v>45</c:v>
                </c:pt>
                <c:pt idx="1298">
                  <c:v>45</c:v>
                </c:pt>
                <c:pt idx="1299">
                  <c:v>45</c:v>
                </c:pt>
                <c:pt idx="1300">
                  <c:v>45</c:v>
                </c:pt>
                <c:pt idx="1301">
                  <c:v>45</c:v>
                </c:pt>
                <c:pt idx="1302">
                  <c:v>45</c:v>
                </c:pt>
                <c:pt idx="1303">
                  <c:v>45</c:v>
                </c:pt>
                <c:pt idx="1304">
                  <c:v>45</c:v>
                </c:pt>
                <c:pt idx="1305">
                  <c:v>45</c:v>
                </c:pt>
                <c:pt idx="1306">
                  <c:v>45</c:v>
                </c:pt>
                <c:pt idx="1307">
                  <c:v>45</c:v>
                </c:pt>
                <c:pt idx="1308">
                  <c:v>45</c:v>
                </c:pt>
                <c:pt idx="1309">
                  <c:v>45</c:v>
                </c:pt>
                <c:pt idx="1310">
                  <c:v>45</c:v>
                </c:pt>
                <c:pt idx="1311">
                  <c:v>46</c:v>
                </c:pt>
                <c:pt idx="1312">
                  <c:v>46</c:v>
                </c:pt>
                <c:pt idx="1313">
                  <c:v>46</c:v>
                </c:pt>
                <c:pt idx="1314">
                  <c:v>46</c:v>
                </c:pt>
                <c:pt idx="1315">
                  <c:v>46</c:v>
                </c:pt>
                <c:pt idx="1316">
                  <c:v>46</c:v>
                </c:pt>
                <c:pt idx="1317">
                  <c:v>46</c:v>
                </c:pt>
                <c:pt idx="1318">
                  <c:v>46</c:v>
                </c:pt>
                <c:pt idx="1319">
                  <c:v>46</c:v>
                </c:pt>
                <c:pt idx="1320">
                  <c:v>46</c:v>
                </c:pt>
                <c:pt idx="1321">
                  <c:v>46</c:v>
                </c:pt>
                <c:pt idx="1322">
                  <c:v>46</c:v>
                </c:pt>
                <c:pt idx="1323">
                  <c:v>46</c:v>
                </c:pt>
                <c:pt idx="1324">
                  <c:v>46</c:v>
                </c:pt>
                <c:pt idx="1325">
                  <c:v>46</c:v>
                </c:pt>
                <c:pt idx="1326">
                  <c:v>46</c:v>
                </c:pt>
                <c:pt idx="1327">
                  <c:v>46</c:v>
                </c:pt>
                <c:pt idx="1328">
                  <c:v>46</c:v>
                </c:pt>
                <c:pt idx="1329">
                  <c:v>46</c:v>
                </c:pt>
                <c:pt idx="1330">
                  <c:v>46</c:v>
                </c:pt>
                <c:pt idx="1331">
                  <c:v>46</c:v>
                </c:pt>
                <c:pt idx="1332">
                  <c:v>46</c:v>
                </c:pt>
                <c:pt idx="1333">
                  <c:v>46</c:v>
                </c:pt>
                <c:pt idx="1334">
                  <c:v>46</c:v>
                </c:pt>
                <c:pt idx="1335">
                  <c:v>46</c:v>
                </c:pt>
                <c:pt idx="1336">
                  <c:v>46</c:v>
                </c:pt>
                <c:pt idx="1337">
                  <c:v>46</c:v>
                </c:pt>
                <c:pt idx="1338">
                  <c:v>46</c:v>
                </c:pt>
                <c:pt idx="1339">
                  <c:v>46</c:v>
                </c:pt>
                <c:pt idx="1340">
                  <c:v>46</c:v>
                </c:pt>
                <c:pt idx="1341">
                  <c:v>46</c:v>
                </c:pt>
                <c:pt idx="1342">
                  <c:v>46</c:v>
                </c:pt>
                <c:pt idx="1343">
                  <c:v>46</c:v>
                </c:pt>
                <c:pt idx="1344">
                  <c:v>46</c:v>
                </c:pt>
                <c:pt idx="1345">
                  <c:v>46</c:v>
                </c:pt>
                <c:pt idx="1346">
                  <c:v>46</c:v>
                </c:pt>
                <c:pt idx="1347">
                  <c:v>46</c:v>
                </c:pt>
                <c:pt idx="1348">
                  <c:v>46</c:v>
                </c:pt>
                <c:pt idx="1349">
                  <c:v>46</c:v>
                </c:pt>
                <c:pt idx="1350">
                  <c:v>46</c:v>
                </c:pt>
                <c:pt idx="1351">
                  <c:v>46</c:v>
                </c:pt>
                <c:pt idx="1352">
                  <c:v>46</c:v>
                </c:pt>
                <c:pt idx="1353">
                  <c:v>46</c:v>
                </c:pt>
                <c:pt idx="1354">
                  <c:v>46</c:v>
                </c:pt>
                <c:pt idx="1355">
                  <c:v>46</c:v>
                </c:pt>
                <c:pt idx="1356">
                  <c:v>46</c:v>
                </c:pt>
                <c:pt idx="1357">
                  <c:v>46</c:v>
                </c:pt>
                <c:pt idx="1358">
                  <c:v>46</c:v>
                </c:pt>
                <c:pt idx="1359">
                  <c:v>46</c:v>
                </c:pt>
                <c:pt idx="1360">
                  <c:v>46</c:v>
                </c:pt>
                <c:pt idx="1361">
                  <c:v>46</c:v>
                </c:pt>
                <c:pt idx="1362">
                  <c:v>46</c:v>
                </c:pt>
                <c:pt idx="1363">
                  <c:v>46</c:v>
                </c:pt>
                <c:pt idx="1364">
                  <c:v>46</c:v>
                </c:pt>
                <c:pt idx="1365">
                  <c:v>47</c:v>
                </c:pt>
                <c:pt idx="1366">
                  <c:v>47</c:v>
                </c:pt>
                <c:pt idx="1367">
                  <c:v>47</c:v>
                </c:pt>
                <c:pt idx="1368">
                  <c:v>47</c:v>
                </c:pt>
                <c:pt idx="1369">
                  <c:v>47</c:v>
                </c:pt>
                <c:pt idx="1370">
                  <c:v>47</c:v>
                </c:pt>
                <c:pt idx="1371">
                  <c:v>47</c:v>
                </c:pt>
                <c:pt idx="1372">
                  <c:v>47</c:v>
                </c:pt>
                <c:pt idx="1373">
                  <c:v>47</c:v>
                </c:pt>
                <c:pt idx="1374">
                  <c:v>47</c:v>
                </c:pt>
                <c:pt idx="1375">
                  <c:v>47</c:v>
                </c:pt>
                <c:pt idx="1376">
                  <c:v>47</c:v>
                </c:pt>
                <c:pt idx="1377">
                  <c:v>47</c:v>
                </c:pt>
                <c:pt idx="1378">
                  <c:v>47</c:v>
                </c:pt>
                <c:pt idx="1379">
                  <c:v>47</c:v>
                </c:pt>
                <c:pt idx="1380">
                  <c:v>47</c:v>
                </c:pt>
                <c:pt idx="1381">
                  <c:v>47</c:v>
                </c:pt>
                <c:pt idx="1382">
                  <c:v>47</c:v>
                </c:pt>
                <c:pt idx="1383">
                  <c:v>47</c:v>
                </c:pt>
                <c:pt idx="1384">
                  <c:v>47</c:v>
                </c:pt>
                <c:pt idx="1385">
                  <c:v>47</c:v>
                </c:pt>
                <c:pt idx="1386">
                  <c:v>47</c:v>
                </c:pt>
                <c:pt idx="1387">
                  <c:v>47</c:v>
                </c:pt>
                <c:pt idx="1388">
                  <c:v>47</c:v>
                </c:pt>
                <c:pt idx="1389">
                  <c:v>47</c:v>
                </c:pt>
                <c:pt idx="1390">
                  <c:v>47</c:v>
                </c:pt>
                <c:pt idx="1391">
                  <c:v>47</c:v>
                </c:pt>
                <c:pt idx="1392">
                  <c:v>47</c:v>
                </c:pt>
                <c:pt idx="1393">
                  <c:v>47</c:v>
                </c:pt>
                <c:pt idx="1394">
                  <c:v>47</c:v>
                </c:pt>
                <c:pt idx="1395">
                  <c:v>47</c:v>
                </c:pt>
                <c:pt idx="1396">
                  <c:v>47</c:v>
                </c:pt>
                <c:pt idx="1397">
                  <c:v>47</c:v>
                </c:pt>
                <c:pt idx="1398">
                  <c:v>47</c:v>
                </c:pt>
                <c:pt idx="1399">
                  <c:v>47</c:v>
                </c:pt>
                <c:pt idx="1400">
                  <c:v>47</c:v>
                </c:pt>
                <c:pt idx="1401">
                  <c:v>47</c:v>
                </c:pt>
                <c:pt idx="1402">
                  <c:v>47</c:v>
                </c:pt>
                <c:pt idx="1403">
                  <c:v>47</c:v>
                </c:pt>
                <c:pt idx="1404">
                  <c:v>47</c:v>
                </c:pt>
                <c:pt idx="1405">
                  <c:v>47</c:v>
                </c:pt>
                <c:pt idx="1406">
                  <c:v>47</c:v>
                </c:pt>
                <c:pt idx="1407">
                  <c:v>47</c:v>
                </c:pt>
                <c:pt idx="1408">
                  <c:v>47</c:v>
                </c:pt>
                <c:pt idx="1409">
                  <c:v>47</c:v>
                </c:pt>
                <c:pt idx="1410">
                  <c:v>47</c:v>
                </c:pt>
                <c:pt idx="1411">
                  <c:v>47</c:v>
                </c:pt>
                <c:pt idx="1412">
                  <c:v>47</c:v>
                </c:pt>
                <c:pt idx="1413">
                  <c:v>47</c:v>
                </c:pt>
                <c:pt idx="1414">
                  <c:v>48</c:v>
                </c:pt>
                <c:pt idx="1415">
                  <c:v>48</c:v>
                </c:pt>
                <c:pt idx="1416">
                  <c:v>48</c:v>
                </c:pt>
                <c:pt idx="1417">
                  <c:v>48</c:v>
                </c:pt>
                <c:pt idx="1418">
                  <c:v>48</c:v>
                </c:pt>
                <c:pt idx="1419">
                  <c:v>48</c:v>
                </c:pt>
                <c:pt idx="1420">
                  <c:v>48</c:v>
                </c:pt>
                <c:pt idx="1421">
                  <c:v>48</c:v>
                </c:pt>
                <c:pt idx="1422">
                  <c:v>48</c:v>
                </c:pt>
                <c:pt idx="1423">
                  <c:v>48</c:v>
                </c:pt>
                <c:pt idx="1424">
                  <c:v>48</c:v>
                </c:pt>
                <c:pt idx="1425">
                  <c:v>48</c:v>
                </c:pt>
                <c:pt idx="1426">
                  <c:v>48</c:v>
                </c:pt>
                <c:pt idx="1427">
                  <c:v>48</c:v>
                </c:pt>
                <c:pt idx="1428">
                  <c:v>48</c:v>
                </c:pt>
                <c:pt idx="1429">
                  <c:v>48</c:v>
                </c:pt>
                <c:pt idx="1430">
                  <c:v>48</c:v>
                </c:pt>
                <c:pt idx="1431">
                  <c:v>48</c:v>
                </c:pt>
                <c:pt idx="1432">
                  <c:v>48</c:v>
                </c:pt>
                <c:pt idx="1433">
                  <c:v>48</c:v>
                </c:pt>
                <c:pt idx="1434">
                  <c:v>48</c:v>
                </c:pt>
                <c:pt idx="1435">
                  <c:v>48</c:v>
                </c:pt>
                <c:pt idx="1436">
                  <c:v>48</c:v>
                </c:pt>
                <c:pt idx="1437">
                  <c:v>48</c:v>
                </c:pt>
                <c:pt idx="1438">
                  <c:v>48</c:v>
                </c:pt>
                <c:pt idx="1439">
                  <c:v>48</c:v>
                </c:pt>
                <c:pt idx="1440">
                  <c:v>48</c:v>
                </c:pt>
                <c:pt idx="1441">
                  <c:v>48</c:v>
                </c:pt>
                <c:pt idx="1442">
                  <c:v>48</c:v>
                </c:pt>
                <c:pt idx="1443">
                  <c:v>48</c:v>
                </c:pt>
                <c:pt idx="1444">
                  <c:v>48</c:v>
                </c:pt>
                <c:pt idx="1445">
                  <c:v>48</c:v>
                </c:pt>
                <c:pt idx="1446">
                  <c:v>48</c:v>
                </c:pt>
                <c:pt idx="1447">
                  <c:v>48</c:v>
                </c:pt>
                <c:pt idx="1448">
                  <c:v>48</c:v>
                </c:pt>
                <c:pt idx="1449">
                  <c:v>48</c:v>
                </c:pt>
                <c:pt idx="1450">
                  <c:v>48</c:v>
                </c:pt>
                <c:pt idx="1451">
                  <c:v>48</c:v>
                </c:pt>
                <c:pt idx="1452">
                  <c:v>48</c:v>
                </c:pt>
                <c:pt idx="1453">
                  <c:v>48</c:v>
                </c:pt>
                <c:pt idx="1454">
                  <c:v>48</c:v>
                </c:pt>
                <c:pt idx="1455">
                  <c:v>48</c:v>
                </c:pt>
                <c:pt idx="1456">
                  <c:v>48</c:v>
                </c:pt>
                <c:pt idx="1457">
                  <c:v>48</c:v>
                </c:pt>
                <c:pt idx="1458">
                  <c:v>48</c:v>
                </c:pt>
                <c:pt idx="1459">
                  <c:v>48</c:v>
                </c:pt>
                <c:pt idx="1460">
                  <c:v>48</c:v>
                </c:pt>
                <c:pt idx="1461">
                  <c:v>48</c:v>
                </c:pt>
                <c:pt idx="1462">
                  <c:v>48</c:v>
                </c:pt>
                <c:pt idx="1463">
                  <c:v>48</c:v>
                </c:pt>
                <c:pt idx="1464">
                  <c:v>48</c:v>
                </c:pt>
                <c:pt idx="1465">
                  <c:v>48</c:v>
                </c:pt>
                <c:pt idx="1466">
                  <c:v>48</c:v>
                </c:pt>
                <c:pt idx="1467">
                  <c:v>49</c:v>
                </c:pt>
                <c:pt idx="1468">
                  <c:v>49</c:v>
                </c:pt>
                <c:pt idx="1469">
                  <c:v>49</c:v>
                </c:pt>
                <c:pt idx="1470">
                  <c:v>49</c:v>
                </c:pt>
                <c:pt idx="1471">
                  <c:v>49</c:v>
                </c:pt>
                <c:pt idx="1472">
                  <c:v>49</c:v>
                </c:pt>
                <c:pt idx="1473">
                  <c:v>49</c:v>
                </c:pt>
                <c:pt idx="1474">
                  <c:v>49</c:v>
                </c:pt>
                <c:pt idx="1475">
                  <c:v>49</c:v>
                </c:pt>
                <c:pt idx="1476">
                  <c:v>49</c:v>
                </c:pt>
                <c:pt idx="1477">
                  <c:v>49</c:v>
                </c:pt>
                <c:pt idx="1478">
                  <c:v>49</c:v>
                </c:pt>
                <c:pt idx="1479">
                  <c:v>49</c:v>
                </c:pt>
                <c:pt idx="1480">
                  <c:v>49</c:v>
                </c:pt>
                <c:pt idx="1481">
                  <c:v>49</c:v>
                </c:pt>
                <c:pt idx="1482">
                  <c:v>49</c:v>
                </c:pt>
                <c:pt idx="1483">
                  <c:v>49</c:v>
                </c:pt>
                <c:pt idx="1484">
                  <c:v>49</c:v>
                </c:pt>
                <c:pt idx="1485">
                  <c:v>49</c:v>
                </c:pt>
                <c:pt idx="1486">
                  <c:v>49</c:v>
                </c:pt>
                <c:pt idx="1487">
                  <c:v>49</c:v>
                </c:pt>
                <c:pt idx="1488">
                  <c:v>49</c:v>
                </c:pt>
                <c:pt idx="1489">
                  <c:v>49</c:v>
                </c:pt>
                <c:pt idx="1490">
                  <c:v>49</c:v>
                </c:pt>
                <c:pt idx="1491">
                  <c:v>49</c:v>
                </c:pt>
                <c:pt idx="1492">
                  <c:v>49</c:v>
                </c:pt>
                <c:pt idx="1493">
                  <c:v>49</c:v>
                </c:pt>
                <c:pt idx="1494">
                  <c:v>49</c:v>
                </c:pt>
                <c:pt idx="1495">
                  <c:v>49</c:v>
                </c:pt>
                <c:pt idx="1496">
                  <c:v>49</c:v>
                </c:pt>
                <c:pt idx="1497">
                  <c:v>49</c:v>
                </c:pt>
                <c:pt idx="1498">
                  <c:v>49</c:v>
                </c:pt>
                <c:pt idx="1499">
                  <c:v>49</c:v>
                </c:pt>
                <c:pt idx="1500">
                  <c:v>49</c:v>
                </c:pt>
                <c:pt idx="1501">
                  <c:v>49</c:v>
                </c:pt>
                <c:pt idx="1502">
                  <c:v>49</c:v>
                </c:pt>
                <c:pt idx="1503">
                  <c:v>49</c:v>
                </c:pt>
                <c:pt idx="1504">
                  <c:v>49</c:v>
                </c:pt>
                <c:pt idx="1505">
                  <c:v>49</c:v>
                </c:pt>
                <c:pt idx="1506">
                  <c:v>49</c:v>
                </c:pt>
                <c:pt idx="1507">
                  <c:v>49</c:v>
                </c:pt>
                <c:pt idx="1508">
                  <c:v>49</c:v>
                </c:pt>
                <c:pt idx="1509">
                  <c:v>49</c:v>
                </c:pt>
                <c:pt idx="1510">
                  <c:v>49</c:v>
                </c:pt>
                <c:pt idx="1511">
                  <c:v>49</c:v>
                </c:pt>
                <c:pt idx="1512">
                  <c:v>49</c:v>
                </c:pt>
                <c:pt idx="1513">
                  <c:v>49</c:v>
                </c:pt>
                <c:pt idx="1514">
                  <c:v>49</c:v>
                </c:pt>
                <c:pt idx="1515">
                  <c:v>49</c:v>
                </c:pt>
                <c:pt idx="1516">
                  <c:v>49</c:v>
                </c:pt>
                <c:pt idx="1517">
                  <c:v>49</c:v>
                </c:pt>
                <c:pt idx="1518">
                  <c:v>49</c:v>
                </c:pt>
                <c:pt idx="1519">
                  <c:v>49</c:v>
                </c:pt>
                <c:pt idx="1520">
                  <c:v>49</c:v>
                </c:pt>
                <c:pt idx="1521">
                  <c:v>49</c:v>
                </c:pt>
                <c:pt idx="1522">
                  <c:v>50</c:v>
                </c:pt>
                <c:pt idx="1523">
                  <c:v>50</c:v>
                </c:pt>
                <c:pt idx="1524">
                  <c:v>50</c:v>
                </c:pt>
                <c:pt idx="1525">
                  <c:v>50</c:v>
                </c:pt>
                <c:pt idx="1526">
                  <c:v>50</c:v>
                </c:pt>
                <c:pt idx="1527">
                  <c:v>50</c:v>
                </c:pt>
                <c:pt idx="1528">
                  <c:v>50</c:v>
                </c:pt>
                <c:pt idx="1529">
                  <c:v>50</c:v>
                </c:pt>
                <c:pt idx="1530">
                  <c:v>50</c:v>
                </c:pt>
                <c:pt idx="1531">
                  <c:v>50</c:v>
                </c:pt>
                <c:pt idx="1532">
                  <c:v>50</c:v>
                </c:pt>
                <c:pt idx="1533">
                  <c:v>50</c:v>
                </c:pt>
                <c:pt idx="1534">
                  <c:v>50</c:v>
                </c:pt>
                <c:pt idx="1535">
                  <c:v>50</c:v>
                </c:pt>
                <c:pt idx="1536">
                  <c:v>50</c:v>
                </c:pt>
                <c:pt idx="1537">
                  <c:v>50</c:v>
                </c:pt>
                <c:pt idx="1538">
                  <c:v>50</c:v>
                </c:pt>
                <c:pt idx="1539">
                  <c:v>50</c:v>
                </c:pt>
                <c:pt idx="1540">
                  <c:v>50</c:v>
                </c:pt>
                <c:pt idx="1541">
                  <c:v>50</c:v>
                </c:pt>
                <c:pt idx="1542">
                  <c:v>50</c:v>
                </c:pt>
                <c:pt idx="1543">
                  <c:v>50</c:v>
                </c:pt>
                <c:pt idx="1544">
                  <c:v>50</c:v>
                </c:pt>
                <c:pt idx="1545">
                  <c:v>50</c:v>
                </c:pt>
                <c:pt idx="1546">
                  <c:v>50</c:v>
                </c:pt>
                <c:pt idx="1547">
                  <c:v>50</c:v>
                </c:pt>
                <c:pt idx="1548">
                  <c:v>50</c:v>
                </c:pt>
                <c:pt idx="1549">
                  <c:v>50</c:v>
                </c:pt>
                <c:pt idx="1550">
                  <c:v>50</c:v>
                </c:pt>
                <c:pt idx="1551">
                  <c:v>50</c:v>
                </c:pt>
                <c:pt idx="1552">
                  <c:v>50</c:v>
                </c:pt>
                <c:pt idx="1553">
                  <c:v>50</c:v>
                </c:pt>
                <c:pt idx="1554">
                  <c:v>50</c:v>
                </c:pt>
                <c:pt idx="1555">
                  <c:v>50</c:v>
                </c:pt>
                <c:pt idx="1556">
                  <c:v>50</c:v>
                </c:pt>
                <c:pt idx="1557">
                  <c:v>50</c:v>
                </c:pt>
                <c:pt idx="1558">
                  <c:v>50</c:v>
                </c:pt>
                <c:pt idx="1559">
                  <c:v>50</c:v>
                </c:pt>
                <c:pt idx="1560">
                  <c:v>50</c:v>
                </c:pt>
                <c:pt idx="1561">
                  <c:v>50</c:v>
                </c:pt>
                <c:pt idx="1562">
                  <c:v>50</c:v>
                </c:pt>
                <c:pt idx="1563">
                  <c:v>50</c:v>
                </c:pt>
                <c:pt idx="1564">
                  <c:v>50</c:v>
                </c:pt>
                <c:pt idx="1565">
                  <c:v>50</c:v>
                </c:pt>
                <c:pt idx="1566">
                  <c:v>50</c:v>
                </c:pt>
                <c:pt idx="1567">
                  <c:v>50</c:v>
                </c:pt>
                <c:pt idx="1568">
                  <c:v>50</c:v>
                </c:pt>
                <c:pt idx="1569">
                  <c:v>50</c:v>
                </c:pt>
                <c:pt idx="1570">
                  <c:v>50</c:v>
                </c:pt>
                <c:pt idx="1571">
                  <c:v>50</c:v>
                </c:pt>
                <c:pt idx="1572">
                  <c:v>50</c:v>
                </c:pt>
                <c:pt idx="1573">
                  <c:v>50</c:v>
                </c:pt>
                <c:pt idx="1574">
                  <c:v>50</c:v>
                </c:pt>
                <c:pt idx="1575">
                  <c:v>51</c:v>
                </c:pt>
                <c:pt idx="1576">
                  <c:v>51</c:v>
                </c:pt>
                <c:pt idx="1577">
                  <c:v>51</c:v>
                </c:pt>
                <c:pt idx="1578">
                  <c:v>51</c:v>
                </c:pt>
                <c:pt idx="1579">
                  <c:v>51</c:v>
                </c:pt>
                <c:pt idx="1580">
                  <c:v>51</c:v>
                </c:pt>
                <c:pt idx="1581">
                  <c:v>51</c:v>
                </c:pt>
                <c:pt idx="1582">
                  <c:v>51</c:v>
                </c:pt>
                <c:pt idx="1583">
                  <c:v>51</c:v>
                </c:pt>
                <c:pt idx="1584">
                  <c:v>51</c:v>
                </c:pt>
                <c:pt idx="1585">
                  <c:v>51</c:v>
                </c:pt>
                <c:pt idx="1586">
                  <c:v>51</c:v>
                </c:pt>
                <c:pt idx="1587">
                  <c:v>51</c:v>
                </c:pt>
                <c:pt idx="1588">
                  <c:v>51</c:v>
                </c:pt>
                <c:pt idx="1589">
                  <c:v>51</c:v>
                </c:pt>
                <c:pt idx="1590">
                  <c:v>51</c:v>
                </c:pt>
                <c:pt idx="1591">
                  <c:v>51</c:v>
                </c:pt>
                <c:pt idx="1592">
                  <c:v>51</c:v>
                </c:pt>
                <c:pt idx="1593">
                  <c:v>51</c:v>
                </c:pt>
                <c:pt idx="1594">
                  <c:v>51</c:v>
                </c:pt>
                <c:pt idx="1595">
                  <c:v>51</c:v>
                </c:pt>
                <c:pt idx="1596">
                  <c:v>51</c:v>
                </c:pt>
                <c:pt idx="1597">
                  <c:v>51</c:v>
                </c:pt>
                <c:pt idx="1598">
                  <c:v>51</c:v>
                </c:pt>
                <c:pt idx="1599">
                  <c:v>51</c:v>
                </c:pt>
                <c:pt idx="1600">
                  <c:v>51</c:v>
                </c:pt>
                <c:pt idx="1601">
                  <c:v>51</c:v>
                </c:pt>
                <c:pt idx="1602">
                  <c:v>51</c:v>
                </c:pt>
                <c:pt idx="1603">
                  <c:v>51</c:v>
                </c:pt>
                <c:pt idx="1604">
                  <c:v>51</c:v>
                </c:pt>
                <c:pt idx="1605">
                  <c:v>51</c:v>
                </c:pt>
                <c:pt idx="1606">
                  <c:v>51</c:v>
                </c:pt>
                <c:pt idx="1607">
                  <c:v>51</c:v>
                </c:pt>
                <c:pt idx="1608">
                  <c:v>51</c:v>
                </c:pt>
                <c:pt idx="1609">
                  <c:v>51</c:v>
                </c:pt>
                <c:pt idx="1610">
                  <c:v>51</c:v>
                </c:pt>
                <c:pt idx="1611">
                  <c:v>51</c:v>
                </c:pt>
                <c:pt idx="1612">
                  <c:v>51</c:v>
                </c:pt>
                <c:pt idx="1613">
                  <c:v>51</c:v>
                </c:pt>
                <c:pt idx="1614">
                  <c:v>51</c:v>
                </c:pt>
                <c:pt idx="1615">
                  <c:v>51</c:v>
                </c:pt>
                <c:pt idx="1616">
                  <c:v>51</c:v>
                </c:pt>
                <c:pt idx="1617">
                  <c:v>51</c:v>
                </c:pt>
                <c:pt idx="1618">
                  <c:v>51</c:v>
                </c:pt>
                <c:pt idx="1619">
                  <c:v>51</c:v>
                </c:pt>
                <c:pt idx="1620">
                  <c:v>51</c:v>
                </c:pt>
                <c:pt idx="1621">
                  <c:v>51</c:v>
                </c:pt>
                <c:pt idx="1622">
                  <c:v>51</c:v>
                </c:pt>
                <c:pt idx="1623">
                  <c:v>51</c:v>
                </c:pt>
                <c:pt idx="1624">
                  <c:v>51</c:v>
                </c:pt>
                <c:pt idx="1625">
                  <c:v>51</c:v>
                </c:pt>
                <c:pt idx="1626">
                  <c:v>51</c:v>
                </c:pt>
                <c:pt idx="1627">
                  <c:v>51</c:v>
                </c:pt>
                <c:pt idx="1628">
                  <c:v>52</c:v>
                </c:pt>
                <c:pt idx="1629">
                  <c:v>52</c:v>
                </c:pt>
                <c:pt idx="1630">
                  <c:v>52</c:v>
                </c:pt>
                <c:pt idx="1631">
                  <c:v>52</c:v>
                </c:pt>
                <c:pt idx="1632">
                  <c:v>52</c:v>
                </c:pt>
                <c:pt idx="1633">
                  <c:v>52</c:v>
                </c:pt>
                <c:pt idx="1634">
                  <c:v>52</c:v>
                </c:pt>
                <c:pt idx="1635">
                  <c:v>52</c:v>
                </c:pt>
                <c:pt idx="1636">
                  <c:v>52</c:v>
                </c:pt>
                <c:pt idx="1637">
                  <c:v>52</c:v>
                </c:pt>
                <c:pt idx="1638">
                  <c:v>52</c:v>
                </c:pt>
                <c:pt idx="1639">
                  <c:v>52</c:v>
                </c:pt>
                <c:pt idx="1640">
                  <c:v>52</c:v>
                </c:pt>
                <c:pt idx="1641">
                  <c:v>52</c:v>
                </c:pt>
                <c:pt idx="1642">
                  <c:v>52</c:v>
                </c:pt>
                <c:pt idx="1643">
                  <c:v>52</c:v>
                </c:pt>
                <c:pt idx="1644">
                  <c:v>52</c:v>
                </c:pt>
                <c:pt idx="1645">
                  <c:v>52</c:v>
                </c:pt>
                <c:pt idx="1646">
                  <c:v>52</c:v>
                </c:pt>
                <c:pt idx="1647">
                  <c:v>52</c:v>
                </c:pt>
                <c:pt idx="1648">
                  <c:v>52</c:v>
                </c:pt>
                <c:pt idx="1649">
                  <c:v>52</c:v>
                </c:pt>
                <c:pt idx="1650">
                  <c:v>52</c:v>
                </c:pt>
                <c:pt idx="1651">
                  <c:v>52</c:v>
                </c:pt>
                <c:pt idx="1652">
                  <c:v>52</c:v>
                </c:pt>
                <c:pt idx="1653">
                  <c:v>52</c:v>
                </c:pt>
                <c:pt idx="1654">
                  <c:v>52</c:v>
                </c:pt>
                <c:pt idx="1655">
                  <c:v>52</c:v>
                </c:pt>
                <c:pt idx="1656">
                  <c:v>52</c:v>
                </c:pt>
                <c:pt idx="1657">
                  <c:v>52</c:v>
                </c:pt>
                <c:pt idx="1658">
                  <c:v>52</c:v>
                </c:pt>
                <c:pt idx="1659">
                  <c:v>52</c:v>
                </c:pt>
                <c:pt idx="1660">
                  <c:v>52</c:v>
                </c:pt>
                <c:pt idx="1661">
                  <c:v>52</c:v>
                </c:pt>
                <c:pt idx="1662">
                  <c:v>52</c:v>
                </c:pt>
                <c:pt idx="1663">
                  <c:v>52</c:v>
                </c:pt>
                <c:pt idx="1664">
                  <c:v>52</c:v>
                </c:pt>
                <c:pt idx="1665">
                  <c:v>52</c:v>
                </c:pt>
                <c:pt idx="1666">
                  <c:v>52</c:v>
                </c:pt>
                <c:pt idx="1667">
                  <c:v>52</c:v>
                </c:pt>
                <c:pt idx="1668">
                  <c:v>52</c:v>
                </c:pt>
                <c:pt idx="1669">
                  <c:v>52</c:v>
                </c:pt>
                <c:pt idx="1670">
                  <c:v>52</c:v>
                </c:pt>
                <c:pt idx="1671">
                  <c:v>52</c:v>
                </c:pt>
                <c:pt idx="1672">
                  <c:v>52</c:v>
                </c:pt>
                <c:pt idx="1673">
                  <c:v>52</c:v>
                </c:pt>
                <c:pt idx="1674">
                  <c:v>52</c:v>
                </c:pt>
                <c:pt idx="1675">
                  <c:v>52</c:v>
                </c:pt>
                <c:pt idx="1676">
                  <c:v>52</c:v>
                </c:pt>
                <c:pt idx="1677">
                  <c:v>52</c:v>
                </c:pt>
                <c:pt idx="1678">
                  <c:v>52</c:v>
                </c:pt>
                <c:pt idx="1679">
                  <c:v>52</c:v>
                </c:pt>
                <c:pt idx="1680">
                  <c:v>52</c:v>
                </c:pt>
                <c:pt idx="1681">
                  <c:v>52</c:v>
                </c:pt>
                <c:pt idx="1682">
                  <c:v>52</c:v>
                </c:pt>
                <c:pt idx="1683">
                  <c:v>53</c:v>
                </c:pt>
                <c:pt idx="1684">
                  <c:v>53</c:v>
                </c:pt>
                <c:pt idx="1685">
                  <c:v>53</c:v>
                </c:pt>
                <c:pt idx="1686">
                  <c:v>53</c:v>
                </c:pt>
                <c:pt idx="1687">
                  <c:v>53</c:v>
                </c:pt>
                <c:pt idx="1688">
                  <c:v>53</c:v>
                </c:pt>
                <c:pt idx="1689">
                  <c:v>53</c:v>
                </c:pt>
                <c:pt idx="1690">
                  <c:v>53</c:v>
                </c:pt>
                <c:pt idx="1691">
                  <c:v>53</c:v>
                </c:pt>
                <c:pt idx="1692">
                  <c:v>53</c:v>
                </c:pt>
                <c:pt idx="1693">
                  <c:v>53</c:v>
                </c:pt>
                <c:pt idx="1694">
                  <c:v>53</c:v>
                </c:pt>
                <c:pt idx="1695">
                  <c:v>53</c:v>
                </c:pt>
                <c:pt idx="1696">
                  <c:v>53</c:v>
                </c:pt>
                <c:pt idx="1697">
                  <c:v>53</c:v>
                </c:pt>
                <c:pt idx="1698">
                  <c:v>53</c:v>
                </c:pt>
                <c:pt idx="1699">
                  <c:v>53</c:v>
                </c:pt>
                <c:pt idx="1700">
                  <c:v>53</c:v>
                </c:pt>
                <c:pt idx="1701">
                  <c:v>53</c:v>
                </c:pt>
                <c:pt idx="1702">
                  <c:v>53</c:v>
                </c:pt>
                <c:pt idx="1703">
                  <c:v>53</c:v>
                </c:pt>
                <c:pt idx="1704">
                  <c:v>53</c:v>
                </c:pt>
                <c:pt idx="1705">
                  <c:v>53</c:v>
                </c:pt>
                <c:pt idx="1706">
                  <c:v>53</c:v>
                </c:pt>
                <c:pt idx="1707">
                  <c:v>53</c:v>
                </c:pt>
                <c:pt idx="1708">
                  <c:v>53</c:v>
                </c:pt>
                <c:pt idx="1709">
                  <c:v>53</c:v>
                </c:pt>
                <c:pt idx="1710">
                  <c:v>53</c:v>
                </c:pt>
                <c:pt idx="1711">
                  <c:v>53</c:v>
                </c:pt>
                <c:pt idx="1712">
                  <c:v>53</c:v>
                </c:pt>
                <c:pt idx="1713">
                  <c:v>53</c:v>
                </c:pt>
                <c:pt idx="1714">
                  <c:v>53</c:v>
                </c:pt>
                <c:pt idx="1715">
                  <c:v>53</c:v>
                </c:pt>
                <c:pt idx="1716">
                  <c:v>53</c:v>
                </c:pt>
                <c:pt idx="1717">
                  <c:v>53</c:v>
                </c:pt>
                <c:pt idx="1718">
                  <c:v>53</c:v>
                </c:pt>
                <c:pt idx="1719">
                  <c:v>53</c:v>
                </c:pt>
                <c:pt idx="1720">
                  <c:v>53</c:v>
                </c:pt>
                <c:pt idx="1721">
                  <c:v>53</c:v>
                </c:pt>
                <c:pt idx="1722">
                  <c:v>53</c:v>
                </c:pt>
                <c:pt idx="1723">
                  <c:v>53</c:v>
                </c:pt>
                <c:pt idx="1724">
                  <c:v>53</c:v>
                </c:pt>
                <c:pt idx="1725">
                  <c:v>53</c:v>
                </c:pt>
                <c:pt idx="1726">
                  <c:v>53</c:v>
                </c:pt>
                <c:pt idx="1727">
                  <c:v>53</c:v>
                </c:pt>
                <c:pt idx="1728">
                  <c:v>53</c:v>
                </c:pt>
                <c:pt idx="1729">
                  <c:v>53</c:v>
                </c:pt>
                <c:pt idx="1730">
                  <c:v>53</c:v>
                </c:pt>
                <c:pt idx="1731">
                  <c:v>53</c:v>
                </c:pt>
                <c:pt idx="1732">
                  <c:v>53</c:v>
                </c:pt>
                <c:pt idx="1733">
                  <c:v>53</c:v>
                </c:pt>
                <c:pt idx="1734">
                  <c:v>53</c:v>
                </c:pt>
                <c:pt idx="1735">
                  <c:v>53</c:v>
                </c:pt>
                <c:pt idx="1736">
                  <c:v>53</c:v>
                </c:pt>
                <c:pt idx="1737">
                  <c:v>53</c:v>
                </c:pt>
                <c:pt idx="1738">
                  <c:v>53</c:v>
                </c:pt>
                <c:pt idx="1739">
                  <c:v>53</c:v>
                </c:pt>
                <c:pt idx="1740">
                  <c:v>54</c:v>
                </c:pt>
                <c:pt idx="1741">
                  <c:v>54</c:v>
                </c:pt>
                <c:pt idx="1742">
                  <c:v>54</c:v>
                </c:pt>
                <c:pt idx="1743">
                  <c:v>54</c:v>
                </c:pt>
                <c:pt idx="1744">
                  <c:v>54</c:v>
                </c:pt>
                <c:pt idx="1745">
                  <c:v>54</c:v>
                </c:pt>
                <c:pt idx="1746">
                  <c:v>54</c:v>
                </c:pt>
                <c:pt idx="1747">
                  <c:v>54</c:v>
                </c:pt>
                <c:pt idx="1748">
                  <c:v>54</c:v>
                </c:pt>
                <c:pt idx="1749">
                  <c:v>54</c:v>
                </c:pt>
                <c:pt idx="1750">
                  <c:v>54</c:v>
                </c:pt>
                <c:pt idx="1751">
                  <c:v>54</c:v>
                </c:pt>
                <c:pt idx="1752">
                  <c:v>54</c:v>
                </c:pt>
                <c:pt idx="1753">
                  <c:v>54</c:v>
                </c:pt>
                <c:pt idx="1754">
                  <c:v>54</c:v>
                </c:pt>
                <c:pt idx="1755">
                  <c:v>54</c:v>
                </c:pt>
                <c:pt idx="1756">
                  <c:v>54</c:v>
                </c:pt>
                <c:pt idx="1757">
                  <c:v>54</c:v>
                </c:pt>
                <c:pt idx="1758">
                  <c:v>54</c:v>
                </c:pt>
                <c:pt idx="1759">
                  <c:v>54</c:v>
                </c:pt>
                <c:pt idx="1760">
                  <c:v>54</c:v>
                </c:pt>
                <c:pt idx="1761">
                  <c:v>54</c:v>
                </c:pt>
                <c:pt idx="1762">
                  <c:v>54</c:v>
                </c:pt>
                <c:pt idx="1763">
                  <c:v>54</c:v>
                </c:pt>
                <c:pt idx="1764">
                  <c:v>54</c:v>
                </c:pt>
                <c:pt idx="1765">
                  <c:v>54</c:v>
                </c:pt>
                <c:pt idx="1766">
                  <c:v>54</c:v>
                </c:pt>
                <c:pt idx="1767">
                  <c:v>54</c:v>
                </c:pt>
                <c:pt idx="1768">
                  <c:v>54</c:v>
                </c:pt>
                <c:pt idx="1769">
                  <c:v>54</c:v>
                </c:pt>
                <c:pt idx="1770">
                  <c:v>54</c:v>
                </c:pt>
                <c:pt idx="1771">
                  <c:v>54</c:v>
                </c:pt>
                <c:pt idx="1772">
                  <c:v>54</c:v>
                </c:pt>
                <c:pt idx="1773">
                  <c:v>54</c:v>
                </c:pt>
                <c:pt idx="1774">
                  <c:v>54</c:v>
                </c:pt>
                <c:pt idx="1775">
                  <c:v>54</c:v>
                </c:pt>
                <c:pt idx="1776">
                  <c:v>54</c:v>
                </c:pt>
                <c:pt idx="1777">
                  <c:v>54</c:v>
                </c:pt>
                <c:pt idx="1778">
                  <c:v>54</c:v>
                </c:pt>
                <c:pt idx="1779">
                  <c:v>54</c:v>
                </c:pt>
                <c:pt idx="1780">
                  <c:v>54</c:v>
                </c:pt>
                <c:pt idx="1781">
                  <c:v>54</c:v>
                </c:pt>
                <c:pt idx="1782">
                  <c:v>54</c:v>
                </c:pt>
                <c:pt idx="1783">
                  <c:v>54</c:v>
                </c:pt>
                <c:pt idx="1784">
                  <c:v>54</c:v>
                </c:pt>
                <c:pt idx="1785">
                  <c:v>54</c:v>
                </c:pt>
                <c:pt idx="1786">
                  <c:v>54</c:v>
                </c:pt>
                <c:pt idx="1787">
                  <c:v>54</c:v>
                </c:pt>
                <c:pt idx="1788">
                  <c:v>54</c:v>
                </c:pt>
                <c:pt idx="1789">
                  <c:v>54</c:v>
                </c:pt>
                <c:pt idx="1790">
                  <c:v>54</c:v>
                </c:pt>
                <c:pt idx="1791">
                  <c:v>54</c:v>
                </c:pt>
                <c:pt idx="1792">
                  <c:v>55</c:v>
                </c:pt>
                <c:pt idx="1793">
                  <c:v>55</c:v>
                </c:pt>
                <c:pt idx="1794">
                  <c:v>55</c:v>
                </c:pt>
                <c:pt idx="1795">
                  <c:v>55</c:v>
                </c:pt>
                <c:pt idx="1796">
                  <c:v>55</c:v>
                </c:pt>
                <c:pt idx="1797">
                  <c:v>55</c:v>
                </c:pt>
                <c:pt idx="1798">
                  <c:v>55</c:v>
                </c:pt>
                <c:pt idx="1799">
                  <c:v>55</c:v>
                </c:pt>
                <c:pt idx="1800">
                  <c:v>55</c:v>
                </c:pt>
                <c:pt idx="1801">
                  <c:v>55</c:v>
                </c:pt>
                <c:pt idx="1802">
                  <c:v>55</c:v>
                </c:pt>
                <c:pt idx="1803">
                  <c:v>55</c:v>
                </c:pt>
                <c:pt idx="1804">
                  <c:v>55</c:v>
                </c:pt>
                <c:pt idx="1805">
                  <c:v>55</c:v>
                </c:pt>
                <c:pt idx="1806">
                  <c:v>55</c:v>
                </c:pt>
                <c:pt idx="1807">
                  <c:v>55</c:v>
                </c:pt>
                <c:pt idx="1808">
                  <c:v>55</c:v>
                </c:pt>
                <c:pt idx="1809">
                  <c:v>55</c:v>
                </c:pt>
                <c:pt idx="1810">
                  <c:v>55</c:v>
                </c:pt>
                <c:pt idx="1811">
                  <c:v>55</c:v>
                </c:pt>
                <c:pt idx="1812">
                  <c:v>55</c:v>
                </c:pt>
                <c:pt idx="1813">
                  <c:v>55</c:v>
                </c:pt>
                <c:pt idx="1814">
                  <c:v>55</c:v>
                </c:pt>
                <c:pt idx="1815">
                  <c:v>55</c:v>
                </c:pt>
                <c:pt idx="1816">
                  <c:v>55</c:v>
                </c:pt>
                <c:pt idx="1817">
                  <c:v>55</c:v>
                </c:pt>
                <c:pt idx="1818">
                  <c:v>55</c:v>
                </c:pt>
                <c:pt idx="1819">
                  <c:v>55</c:v>
                </c:pt>
                <c:pt idx="1820">
                  <c:v>55</c:v>
                </c:pt>
                <c:pt idx="1821">
                  <c:v>55</c:v>
                </c:pt>
                <c:pt idx="1822">
                  <c:v>55</c:v>
                </c:pt>
                <c:pt idx="1823">
                  <c:v>55</c:v>
                </c:pt>
                <c:pt idx="1824">
                  <c:v>55</c:v>
                </c:pt>
                <c:pt idx="1825">
                  <c:v>55</c:v>
                </c:pt>
                <c:pt idx="1826">
                  <c:v>55</c:v>
                </c:pt>
                <c:pt idx="1827">
                  <c:v>55</c:v>
                </c:pt>
                <c:pt idx="1828">
                  <c:v>55</c:v>
                </c:pt>
                <c:pt idx="1829">
                  <c:v>55</c:v>
                </c:pt>
                <c:pt idx="1830">
                  <c:v>55</c:v>
                </c:pt>
                <c:pt idx="1831">
                  <c:v>55</c:v>
                </c:pt>
                <c:pt idx="1832">
                  <c:v>55</c:v>
                </c:pt>
                <c:pt idx="1833">
                  <c:v>55</c:v>
                </c:pt>
                <c:pt idx="1834">
                  <c:v>55</c:v>
                </c:pt>
                <c:pt idx="1835">
                  <c:v>55</c:v>
                </c:pt>
                <c:pt idx="1836">
                  <c:v>55</c:v>
                </c:pt>
                <c:pt idx="1837">
                  <c:v>55</c:v>
                </c:pt>
                <c:pt idx="1838">
                  <c:v>55</c:v>
                </c:pt>
                <c:pt idx="1839">
                  <c:v>55</c:v>
                </c:pt>
                <c:pt idx="1840">
                  <c:v>55</c:v>
                </c:pt>
                <c:pt idx="1841">
                  <c:v>55</c:v>
                </c:pt>
                <c:pt idx="1842">
                  <c:v>55</c:v>
                </c:pt>
                <c:pt idx="1843">
                  <c:v>55</c:v>
                </c:pt>
                <c:pt idx="1844">
                  <c:v>55</c:v>
                </c:pt>
                <c:pt idx="1845">
                  <c:v>55</c:v>
                </c:pt>
                <c:pt idx="1846">
                  <c:v>55</c:v>
                </c:pt>
                <c:pt idx="1847">
                  <c:v>55</c:v>
                </c:pt>
                <c:pt idx="1848">
                  <c:v>56</c:v>
                </c:pt>
                <c:pt idx="1849">
                  <c:v>56</c:v>
                </c:pt>
                <c:pt idx="1850">
                  <c:v>56</c:v>
                </c:pt>
                <c:pt idx="1851">
                  <c:v>56</c:v>
                </c:pt>
                <c:pt idx="1852">
                  <c:v>56</c:v>
                </c:pt>
                <c:pt idx="1853">
                  <c:v>56</c:v>
                </c:pt>
                <c:pt idx="1854">
                  <c:v>56</c:v>
                </c:pt>
                <c:pt idx="1855">
                  <c:v>56</c:v>
                </c:pt>
                <c:pt idx="1856">
                  <c:v>56</c:v>
                </c:pt>
                <c:pt idx="1857">
                  <c:v>56</c:v>
                </c:pt>
                <c:pt idx="1858">
                  <c:v>56</c:v>
                </c:pt>
                <c:pt idx="1859">
                  <c:v>56</c:v>
                </c:pt>
                <c:pt idx="1860">
                  <c:v>56</c:v>
                </c:pt>
                <c:pt idx="1861">
                  <c:v>56</c:v>
                </c:pt>
                <c:pt idx="1862">
                  <c:v>56</c:v>
                </c:pt>
                <c:pt idx="1863">
                  <c:v>56</c:v>
                </c:pt>
                <c:pt idx="1864">
                  <c:v>56</c:v>
                </c:pt>
                <c:pt idx="1865">
                  <c:v>56</c:v>
                </c:pt>
                <c:pt idx="1866">
                  <c:v>56</c:v>
                </c:pt>
                <c:pt idx="1867">
                  <c:v>56</c:v>
                </c:pt>
                <c:pt idx="1868">
                  <c:v>56</c:v>
                </c:pt>
                <c:pt idx="1869">
                  <c:v>56</c:v>
                </c:pt>
                <c:pt idx="1870">
                  <c:v>56</c:v>
                </c:pt>
                <c:pt idx="1871">
                  <c:v>56</c:v>
                </c:pt>
                <c:pt idx="1872">
                  <c:v>56</c:v>
                </c:pt>
                <c:pt idx="1873">
                  <c:v>56</c:v>
                </c:pt>
                <c:pt idx="1874">
                  <c:v>56</c:v>
                </c:pt>
                <c:pt idx="1875">
                  <c:v>56</c:v>
                </c:pt>
                <c:pt idx="1876">
                  <c:v>56</c:v>
                </c:pt>
                <c:pt idx="1877">
                  <c:v>56</c:v>
                </c:pt>
                <c:pt idx="1878">
                  <c:v>56</c:v>
                </c:pt>
                <c:pt idx="1879">
                  <c:v>56</c:v>
                </c:pt>
                <c:pt idx="1880">
                  <c:v>56</c:v>
                </c:pt>
                <c:pt idx="1881">
                  <c:v>56</c:v>
                </c:pt>
                <c:pt idx="1882">
                  <c:v>56</c:v>
                </c:pt>
                <c:pt idx="1883">
                  <c:v>56</c:v>
                </c:pt>
                <c:pt idx="1884">
                  <c:v>56</c:v>
                </c:pt>
                <c:pt idx="1885">
                  <c:v>56</c:v>
                </c:pt>
                <c:pt idx="1886">
                  <c:v>56</c:v>
                </c:pt>
                <c:pt idx="1887">
                  <c:v>56</c:v>
                </c:pt>
                <c:pt idx="1888">
                  <c:v>56</c:v>
                </c:pt>
                <c:pt idx="1889">
                  <c:v>56</c:v>
                </c:pt>
                <c:pt idx="1890">
                  <c:v>56</c:v>
                </c:pt>
                <c:pt idx="1891">
                  <c:v>56</c:v>
                </c:pt>
                <c:pt idx="1892">
                  <c:v>56</c:v>
                </c:pt>
                <c:pt idx="1893">
                  <c:v>56</c:v>
                </c:pt>
                <c:pt idx="1894">
                  <c:v>56</c:v>
                </c:pt>
                <c:pt idx="1895">
                  <c:v>56</c:v>
                </c:pt>
                <c:pt idx="1896">
                  <c:v>56</c:v>
                </c:pt>
                <c:pt idx="1897">
                  <c:v>56</c:v>
                </c:pt>
                <c:pt idx="1898">
                  <c:v>56</c:v>
                </c:pt>
                <c:pt idx="1899">
                  <c:v>56</c:v>
                </c:pt>
                <c:pt idx="1900">
                  <c:v>56</c:v>
                </c:pt>
                <c:pt idx="1901">
                  <c:v>56</c:v>
                </c:pt>
                <c:pt idx="1902">
                  <c:v>56</c:v>
                </c:pt>
                <c:pt idx="1903">
                  <c:v>56</c:v>
                </c:pt>
                <c:pt idx="1904">
                  <c:v>56</c:v>
                </c:pt>
                <c:pt idx="1905">
                  <c:v>56</c:v>
                </c:pt>
                <c:pt idx="1906">
                  <c:v>57</c:v>
                </c:pt>
                <c:pt idx="1907">
                  <c:v>57</c:v>
                </c:pt>
                <c:pt idx="1908">
                  <c:v>57</c:v>
                </c:pt>
                <c:pt idx="1909">
                  <c:v>57</c:v>
                </c:pt>
                <c:pt idx="1910">
                  <c:v>57</c:v>
                </c:pt>
                <c:pt idx="1911">
                  <c:v>57</c:v>
                </c:pt>
                <c:pt idx="1912">
                  <c:v>57</c:v>
                </c:pt>
                <c:pt idx="1913">
                  <c:v>57</c:v>
                </c:pt>
                <c:pt idx="1914">
                  <c:v>57</c:v>
                </c:pt>
                <c:pt idx="1915">
                  <c:v>57</c:v>
                </c:pt>
                <c:pt idx="1916">
                  <c:v>57</c:v>
                </c:pt>
                <c:pt idx="1917">
                  <c:v>57</c:v>
                </c:pt>
                <c:pt idx="1918">
                  <c:v>57</c:v>
                </c:pt>
                <c:pt idx="1919">
                  <c:v>57</c:v>
                </c:pt>
                <c:pt idx="1920">
                  <c:v>57</c:v>
                </c:pt>
                <c:pt idx="1921">
                  <c:v>57</c:v>
                </c:pt>
                <c:pt idx="1922">
                  <c:v>57</c:v>
                </c:pt>
                <c:pt idx="1923">
                  <c:v>57</c:v>
                </c:pt>
                <c:pt idx="1924">
                  <c:v>57</c:v>
                </c:pt>
                <c:pt idx="1925">
                  <c:v>57</c:v>
                </c:pt>
                <c:pt idx="1926">
                  <c:v>57</c:v>
                </c:pt>
                <c:pt idx="1927">
                  <c:v>57</c:v>
                </c:pt>
                <c:pt idx="1928">
                  <c:v>57</c:v>
                </c:pt>
                <c:pt idx="1929">
                  <c:v>57</c:v>
                </c:pt>
                <c:pt idx="1930">
                  <c:v>57</c:v>
                </c:pt>
                <c:pt idx="1931">
                  <c:v>57</c:v>
                </c:pt>
                <c:pt idx="1932">
                  <c:v>57</c:v>
                </c:pt>
                <c:pt idx="1933">
                  <c:v>57</c:v>
                </c:pt>
                <c:pt idx="1934">
                  <c:v>57</c:v>
                </c:pt>
                <c:pt idx="1935">
                  <c:v>57</c:v>
                </c:pt>
                <c:pt idx="1936">
                  <c:v>57</c:v>
                </c:pt>
                <c:pt idx="1937">
                  <c:v>57</c:v>
                </c:pt>
                <c:pt idx="1938">
                  <c:v>57</c:v>
                </c:pt>
                <c:pt idx="1939">
                  <c:v>57</c:v>
                </c:pt>
                <c:pt idx="1940">
                  <c:v>57</c:v>
                </c:pt>
                <c:pt idx="1941">
                  <c:v>57</c:v>
                </c:pt>
                <c:pt idx="1942">
                  <c:v>57</c:v>
                </c:pt>
                <c:pt idx="1943">
                  <c:v>57</c:v>
                </c:pt>
                <c:pt idx="1944">
                  <c:v>57</c:v>
                </c:pt>
                <c:pt idx="1945">
                  <c:v>57</c:v>
                </c:pt>
                <c:pt idx="1946">
                  <c:v>57</c:v>
                </c:pt>
                <c:pt idx="1947">
                  <c:v>57</c:v>
                </c:pt>
                <c:pt idx="1948">
                  <c:v>57</c:v>
                </c:pt>
                <c:pt idx="1949">
                  <c:v>57</c:v>
                </c:pt>
                <c:pt idx="1950">
                  <c:v>57</c:v>
                </c:pt>
                <c:pt idx="1951">
                  <c:v>57</c:v>
                </c:pt>
                <c:pt idx="1952">
                  <c:v>57</c:v>
                </c:pt>
                <c:pt idx="1953">
                  <c:v>57</c:v>
                </c:pt>
                <c:pt idx="1954">
                  <c:v>57</c:v>
                </c:pt>
                <c:pt idx="1955">
                  <c:v>57</c:v>
                </c:pt>
                <c:pt idx="1956">
                  <c:v>57</c:v>
                </c:pt>
                <c:pt idx="1957">
                  <c:v>57</c:v>
                </c:pt>
                <c:pt idx="1958">
                  <c:v>57</c:v>
                </c:pt>
                <c:pt idx="1959">
                  <c:v>57</c:v>
                </c:pt>
                <c:pt idx="1960">
                  <c:v>57</c:v>
                </c:pt>
                <c:pt idx="1961">
                  <c:v>57</c:v>
                </c:pt>
                <c:pt idx="1962">
                  <c:v>58</c:v>
                </c:pt>
                <c:pt idx="1963">
                  <c:v>58</c:v>
                </c:pt>
                <c:pt idx="1964">
                  <c:v>58</c:v>
                </c:pt>
                <c:pt idx="1965">
                  <c:v>58</c:v>
                </c:pt>
                <c:pt idx="1966">
                  <c:v>58</c:v>
                </c:pt>
                <c:pt idx="1967">
                  <c:v>58</c:v>
                </c:pt>
                <c:pt idx="1968">
                  <c:v>58</c:v>
                </c:pt>
                <c:pt idx="1969">
                  <c:v>58</c:v>
                </c:pt>
                <c:pt idx="1970">
                  <c:v>58</c:v>
                </c:pt>
                <c:pt idx="1971">
                  <c:v>58</c:v>
                </c:pt>
                <c:pt idx="1972">
                  <c:v>58</c:v>
                </c:pt>
                <c:pt idx="1973">
                  <c:v>58</c:v>
                </c:pt>
                <c:pt idx="1974">
                  <c:v>58</c:v>
                </c:pt>
                <c:pt idx="1975">
                  <c:v>58</c:v>
                </c:pt>
                <c:pt idx="1976">
                  <c:v>58</c:v>
                </c:pt>
                <c:pt idx="1977">
                  <c:v>58</c:v>
                </c:pt>
                <c:pt idx="1978">
                  <c:v>58</c:v>
                </c:pt>
                <c:pt idx="1979">
                  <c:v>58</c:v>
                </c:pt>
                <c:pt idx="1980">
                  <c:v>58</c:v>
                </c:pt>
                <c:pt idx="1981">
                  <c:v>58</c:v>
                </c:pt>
                <c:pt idx="1982">
                  <c:v>58</c:v>
                </c:pt>
                <c:pt idx="1983">
                  <c:v>58</c:v>
                </c:pt>
                <c:pt idx="1984">
                  <c:v>58</c:v>
                </c:pt>
                <c:pt idx="1985">
                  <c:v>58</c:v>
                </c:pt>
                <c:pt idx="1986">
                  <c:v>58</c:v>
                </c:pt>
                <c:pt idx="1987">
                  <c:v>58</c:v>
                </c:pt>
                <c:pt idx="1988">
                  <c:v>58</c:v>
                </c:pt>
                <c:pt idx="1989">
                  <c:v>58</c:v>
                </c:pt>
                <c:pt idx="1990">
                  <c:v>58</c:v>
                </c:pt>
                <c:pt idx="1991">
                  <c:v>58</c:v>
                </c:pt>
                <c:pt idx="1992">
                  <c:v>58</c:v>
                </c:pt>
                <c:pt idx="1993">
                  <c:v>58</c:v>
                </c:pt>
                <c:pt idx="1994">
                  <c:v>58</c:v>
                </c:pt>
                <c:pt idx="1995">
                  <c:v>58</c:v>
                </c:pt>
                <c:pt idx="1996">
                  <c:v>58</c:v>
                </c:pt>
                <c:pt idx="1997">
                  <c:v>58</c:v>
                </c:pt>
                <c:pt idx="1998">
                  <c:v>58</c:v>
                </c:pt>
                <c:pt idx="1999">
                  <c:v>58</c:v>
                </c:pt>
                <c:pt idx="2000">
                  <c:v>58</c:v>
                </c:pt>
                <c:pt idx="2001">
                  <c:v>58</c:v>
                </c:pt>
                <c:pt idx="2002">
                  <c:v>58</c:v>
                </c:pt>
                <c:pt idx="2003">
                  <c:v>58</c:v>
                </c:pt>
                <c:pt idx="2004">
                  <c:v>58</c:v>
                </c:pt>
                <c:pt idx="2005">
                  <c:v>58</c:v>
                </c:pt>
                <c:pt idx="2006">
                  <c:v>58</c:v>
                </c:pt>
                <c:pt idx="2007">
                  <c:v>58</c:v>
                </c:pt>
                <c:pt idx="2008">
                  <c:v>58</c:v>
                </c:pt>
                <c:pt idx="2009">
                  <c:v>58</c:v>
                </c:pt>
                <c:pt idx="2010">
                  <c:v>58</c:v>
                </c:pt>
                <c:pt idx="2011">
                  <c:v>58</c:v>
                </c:pt>
                <c:pt idx="2012">
                  <c:v>58</c:v>
                </c:pt>
                <c:pt idx="2013">
                  <c:v>58</c:v>
                </c:pt>
                <c:pt idx="2014">
                  <c:v>58</c:v>
                </c:pt>
                <c:pt idx="2015">
                  <c:v>58</c:v>
                </c:pt>
                <c:pt idx="2016">
                  <c:v>58</c:v>
                </c:pt>
                <c:pt idx="2017">
                  <c:v>58</c:v>
                </c:pt>
                <c:pt idx="2018">
                  <c:v>59</c:v>
                </c:pt>
                <c:pt idx="2019">
                  <c:v>59</c:v>
                </c:pt>
                <c:pt idx="2020">
                  <c:v>59</c:v>
                </c:pt>
                <c:pt idx="2021">
                  <c:v>59</c:v>
                </c:pt>
                <c:pt idx="2022">
                  <c:v>59</c:v>
                </c:pt>
                <c:pt idx="2023">
                  <c:v>59</c:v>
                </c:pt>
                <c:pt idx="2024">
                  <c:v>59</c:v>
                </c:pt>
                <c:pt idx="2025">
                  <c:v>59</c:v>
                </c:pt>
                <c:pt idx="2026">
                  <c:v>59</c:v>
                </c:pt>
                <c:pt idx="2027">
                  <c:v>59</c:v>
                </c:pt>
                <c:pt idx="2028">
                  <c:v>59</c:v>
                </c:pt>
                <c:pt idx="2029">
                  <c:v>59</c:v>
                </c:pt>
                <c:pt idx="2030">
                  <c:v>59</c:v>
                </c:pt>
                <c:pt idx="2031">
                  <c:v>59</c:v>
                </c:pt>
                <c:pt idx="2032">
                  <c:v>59</c:v>
                </c:pt>
                <c:pt idx="2033">
                  <c:v>59</c:v>
                </c:pt>
                <c:pt idx="2034">
                  <c:v>59</c:v>
                </c:pt>
                <c:pt idx="2035">
                  <c:v>59</c:v>
                </c:pt>
                <c:pt idx="2036">
                  <c:v>59</c:v>
                </c:pt>
                <c:pt idx="2037">
                  <c:v>59</c:v>
                </c:pt>
                <c:pt idx="2038">
                  <c:v>59</c:v>
                </c:pt>
                <c:pt idx="2039">
                  <c:v>59</c:v>
                </c:pt>
                <c:pt idx="2040">
                  <c:v>59</c:v>
                </c:pt>
                <c:pt idx="2041">
                  <c:v>59</c:v>
                </c:pt>
                <c:pt idx="2042">
                  <c:v>59</c:v>
                </c:pt>
                <c:pt idx="2043">
                  <c:v>59</c:v>
                </c:pt>
                <c:pt idx="2044">
                  <c:v>59</c:v>
                </c:pt>
                <c:pt idx="2045">
                  <c:v>59</c:v>
                </c:pt>
                <c:pt idx="2046">
                  <c:v>59</c:v>
                </c:pt>
                <c:pt idx="2047">
                  <c:v>59</c:v>
                </c:pt>
                <c:pt idx="2048">
                  <c:v>59</c:v>
                </c:pt>
                <c:pt idx="2049">
                  <c:v>59</c:v>
                </c:pt>
                <c:pt idx="2050">
                  <c:v>59</c:v>
                </c:pt>
                <c:pt idx="2051">
                  <c:v>59</c:v>
                </c:pt>
                <c:pt idx="2052">
                  <c:v>59</c:v>
                </c:pt>
                <c:pt idx="2053">
                  <c:v>59</c:v>
                </c:pt>
                <c:pt idx="2054">
                  <c:v>59</c:v>
                </c:pt>
                <c:pt idx="2055">
                  <c:v>59</c:v>
                </c:pt>
                <c:pt idx="2056">
                  <c:v>59</c:v>
                </c:pt>
                <c:pt idx="2057">
                  <c:v>59</c:v>
                </c:pt>
                <c:pt idx="2058">
                  <c:v>59</c:v>
                </c:pt>
                <c:pt idx="2059">
                  <c:v>59</c:v>
                </c:pt>
                <c:pt idx="2060">
                  <c:v>59</c:v>
                </c:pt>
                <c:pt idx="2061">
                  <c:v>59</c:v>
                </c:pt>
                <c:pt idx="2062">
                  <c:v>59</c:v>
                </c:pt>
                <c:pt idx="2063">
                  <c:v>59</c:v>
                </c:pt>
                <c:pt idx="2064">
                  <c:v>59</c:v>
                </c:pt>
                <c:pt idx="2065">
                  <c:v>59</c:v>
                </c:pt>
                <c:pt idx="2066">
                  <c:v>59</c:v>
                </c:pt>
                <c:pt idx="2067">
                  <c:v>59</c:v>
                </c:pt>
                <c:pt idx="2068">
                  <c:v>59</c:v>
                </c:pt>
                <c:pt idx="2069">
                  <c:v>59</c:v>
                </c:pt>
                <c:pt idx="2070">
                  <c:v>59</c:v>
                </c:pt>
                <c:pt idx="2071">
                  <c:v>59</c:v>
                </c:pt>
                <c:pt idx="2072">
                  <c:v>59</c:v>
                </c:pt>
                <c:pt idx="2073">
                  <c:v>60</c:v>
                </c:pt>
                <c:pt idx="2074">
                  <c:v>60</c:v>
                </c:pt>
                <c:pt idx="2075">
                  <c:v>60</c:v>
                </c:pt>
                <c:pt idx="2076">
                  <c:v>60</c:v>
                </c:pt>
                <c:pt idx="2077">
                  <c:v>60</c:v>
                </c:pt>
                <c:pt idx="2078">
                  <c:v>60</c:v>
                </c:pt>
                <c:pt idx="2079">
                  <c:v>60</c:v>
                </c:pt>
                <c:pt idx="2080">
                  <c:v>60</c:v>
                </c:pt>
                <c:pt idx="2081">
                  <c:v>60</c:v>
                </c:pt>
                <c:pt idx="2082">
                  <c:v>60</c:v>
                </c:pt>
                <c:pt idx="2083">
                  <c:v>60</c:v>
                </c:pt>
                <c:pt idx="2084">
                  <c:v>60</c:v>
                </c:pt>
                <c:pt idx="2085">
                  <c:v>60</c:v>
                </c:pt>
                <c:pt idx="2086">
                  <c:v>60</c:v>
                </c:pt>
                <c:pt idx="2087">
                  <c:v>60</c:v>
                </c:pt>
                <c:pt idx="2088">
                  <c:v>60</c:v>
                </c:pt>
                <c:pt idx="2089">
                  <c:v>60</c:v>
                </c:pt>
                <c:pt idx="2090">
                  <c:v>60</c:v>
                </c:pt>
                <c:pt idx="2091">
                  <c:v>60</c:v>
                </c:pt>
                <c:pt idx="2092">
                  <c:v>60</c:v>
                </c:pt>
                <c:pt idx="2093">
                  <c:v>60</c:v>
                </c:pt>
                <c:pt idx="2094">
                  <c:v>60</c:v>
                </c:pt>
                <c:pt idx="2095">
                  <c:v>60</c:v>
                </c:pt>
                <c:pt idx="2096">
                  <c:v>60</c:v>
                </c:pt>
                <c:pt idx="2097">
                  <c:v>60</c:v>
                </c:pt>
                <c:pt idx="2098">
                  <c:v>60</c:v>
                </c:pt>
                <c:pt idx="2099">
                  <c:v>60</c:v>
                </c:pt>
                <c:pt idx="2100">
                  <c:v>60</c:v>
                </c:pt>
                <c:pt idx="2101">
                  <c:v>60</c:v>
                </c:pt>
                <c:pt idx="2102">
                  <c:v>60</c:v>
                </c:pt>
                <c:pt idx="2103">
                  <c:v>60</c:v>
                </c:pt>
                <c:pt idx="2104">
                  <c:v>60</c:v>
                </c:pt>
                <c:pt idx="2105">
                  <c:v>60</c:v>
                </c:pt>
                <c:pt idx="2106">
                  <c:v>60</c:v>
                </c:pt>
                <c:pt idx="2107">
                  <c:v>60</c:v>
                </c:pt>
                <c:pt idx="2108">
                  <c:v>60</c:v>
                </c:pt>
                <c:pt idx="2109">
                  <c:v>60</c:v>
                </c:pt>
                <c:pt idx="2110">
                  <c:v>60</c:v>
                </c:pt>
                <c:pt idx="2111">
                  <c:v>60</c:v>
                </c:pt>
                <c:pt idx="2112">
                  <c:v>60</c:v>
                </c:pt>
                <c:pt idx="2113">
                  <c:v>60</c:v>
                </c:pt>
                <c:pt idx="2114">
                  <c:v>60</c:v>
                </c:pt>
                <c:pt idx="2115">
                  <c:v>60</c:v>
                </c:pt>
                <c:pt idx="2116">
                  <c:v>60</c:v>
                </c:pt>
                <c:pt idx="2117">
                  <c:v>60</c:v>
                </c:pt>
                <c:pt idx="2118">
                  <c:v>60</c:v>
                </c:pt>
                <c:pt idx="2119">
                  <c:v>60</c:v>
                </c:pt>
                <c:pt idx="2120">
                  <c:v>60</c:v>
                </c:pt>
                <c:pt idx="2121">
                  <c:v>60</c:v>
                </c:pt>
                <c:pt idx="2122">
                  <c:v>60</c:v>
                </c:pt>
                <c:pt idx="2123">
                  <c:v>60</c:v>
                </c:pt>
                <c:pt idx="2124">
                  <c:v>60</c:v>
                </c:pt>
                <c:pt idx="2125">
                  <c:v>60</c:v>
                </c:pt>
                <c:pt idx="2126">
                  <c:v>60</c:v>
                </c:pt>
                <c:pt idx="2127">
                  <c:v>60</c:v>
                </c:pt>
                <c:pt idx="2128">
                  <c:v>60</c:v>
                </c:pt>
                <c:pt idx="2129">
                  <c:v>60</c:v>
                </c:pt>
                <c:pt idx="2130">
                  <c:v>60</c:v>
                </c:pt>
                <c:pt idx="2131">
                  <c:v>61</c:v>
                </c:pt>
                <c:pt idx="2132">
                  <c:v>61</c:v>
                </c:pt>
                <c:pt idx="2133">
                  <c:v>61</c:v>
                </c:pt>
                <c:pt idx="2134">
                  <c:v>61</c:v>
                </c:pt>
                <c:pt idx="2135">
                  <c:v>61</c:v>
                </c:pt>
                <c:pt idx="2136">
                  <c:v>61</c:v>
                </c:pt>
                <c:pt idx="2137">
                  <c:v>61</c:v>
                </c:pt>
                <c:pt idx="2138">
                  <c:v>61</c:v>
                </c:pt>
                <c:pt idx="2139">
                  <c:v>61</c:v>
                </c:pt>
                <c:pt idx="2140">
                  <c:v>61</c:v>
                </c:pt>
                <c:pt idx="2141">
                  <c:v>61</c:v>
                </c:pt>
                <c:pt idx="2142">
                  <c:v>61</c:v>
                </c:pt>
                <c:pt idx="2143">
                  <c:v>61</c:v>
                </c:pt>
                <c:pt idx="2144">
                  <c:v>61</c:v>
                </c:pt>
                <c:pt idx="2145">
                  <c:v>61</c:v>
                </c:pt>
                <c:pt idx="2146">
                  <c:v>61</c:v>
                </c:pt>
                <c:pt idx="2147">
                  <c:v>61</c:v>
                </c:pt>
                <c:pt idx="2148">
                  <c:v>61</c:v>
                </c:pt>
                <c:pt idx="2149">
                  <c:v>61</c:v>
                </c:pt>
                <c:pt idx="2150">
                  <c:v>61</c:v>
                </c:pt>
                <c:pt idx="2151">
                  <c:v>61</c:v>
                </c:pt>
                <c:pt idx="2152">
                  <c:v>61</c:v>
                </c:pt>
                <c:pt idx="2153">
                  <c:v>61</c:v>
                </c:pt>
                <c:pt idx="2154">
                  <c:v>61</c:v>
                </c:pt>
                <c:pt idx="2155">
                  <c:v>61</c:v>
                </c:pt>
                <c:pt idx="2156">
                  <c:v>61</c:v>
                </c:pt>
                <c:pt idx="2157">
                  <c:v>61</c:v>
                </c:pt>
                <c:pt idx="2158">
                  <c:v>61</c:v>
                </c:pt>
                <c:pt idx="2159">
                  <c:v>61</c:v>
                </c:pt>
                <c:pt idx="2160">
                  <c:v>61</c:v>
                </c:pt>
                <c:pt idx="2161">
                  <c:v>61</c:v>
                </c:pt>
                <c:pt idx="2162">
                  <c:v>61</c:v>
                </c:pt>
                <c:pt idx="2163">
                  <c:v>61</c:v>
                </c:pt>
                <c:pt idx="2164">
                  <c:v>61</c:v>
                </c:pt>
                <c:pt idx="2165">
                  <c:v>61</c:v>
                </c:pt>
                <c:pt idx="2166">
                  <c:v>61</c:v>
                </c:pt>
                <c:pt idx="2167">
                  <c:v>61</c:v>
                </c:pt>
                <c:pt idx="2168">
                  <c:v>61</c:v>
                </c:pt>
                <c:pt idx="2169">
                  <c:v>61</c:v>
                </c:pt>
                <c:pt idx="2170">
                  <c:v>61</c:v>
                </c:pt>
                <c:pt idx="2171">
                  <c:v>61</c:v>
                </c:pt>
                <c:pt idx="2172">
                  <c:v>61</c:v>
                </c:pt>
                <c:pt idx="2173">
                  <c:v>61</c:v>
                </c:pt>
                <c:pt idx="2174">
                  <c:v>61</c:v>
                </c:pt>
                <c:pt idx="2175">
                  <c:v>61</c:v>
                </c:pt>
                <c:pt idx="2176">
                  <c:v>61</c:v>
                </c:pt>
                <c:pt idx="2177">
                  <c:v>61</c:v>
                </c:pt>
                <c:pt idx="2178">
                  <c:v>61</c:v>
                </c:pt>
                <c:pt idx="2179">
                  <c:v>61</c:v>
                </c:pt>
                <c:pt idx="2180">
                  <c:v>61</c:v>
                </c:pt>
                <c:pt idx="2181">
                  <c:v>61</c:v>
                </c:pt>
                <c:pt idx="2182">
                  <c:v>61</c:v>
                </c:pt>
                <c:pt idx="2183">
                  <c:v>61</c:v>
                </c:pt>
                <c:pt idx="2184">
                  <c:v>61</c:v>
                </c:pt>
                <c:pt idx="2185">
                  <c:v>61</c:v>
                </c:pt>
                <c:pt idx="2186">
                  <c:v>61</c:v>
                </c:pt>
                <c:pt idx="2187">
                  <c:v>61</c:v>
                </c:pt>
                <c:pt idx="2188">
                  <c:v>61</c:v>
                </c:pt>
                <c:pt idx="2189">
                  <c:v>62</c:v>
                </c:pt>
                <c:pt idx="2190">
                  <c:v>62</c:v>
                </c:pt>
                <c:pt idx="2191">
                  <c:v>62</c:v>
                </c:pt>
                <c:pt idx="2192">
                  <c:v>62</c:v>
                </c:pt>
                <c:pt idx="2193">
                  <c:v>62</c:v>
                </c:pt>
                <c:pt idx="2194">
                  <c:v>62</c:v>
                </c:pt>
                <c:pt idx="2195">
                  <c:v>62</c:v>
                </c:pt>
                <c:pt idx="2196">
                  <c:v>62</c:v>
                </c:pt>
                <c:pt idx="2197">
                  <c:v>62</c:v>
                </c:pt>
                <c:pt idx="2198">
                  <c:v>62</c:v>
                </c:pt>
                <c:pt idx="2199">
                  <c:v>62</c:v>
                </c:pt>
                <c:pt idx="2200">
                  <c:v>62</c:v>
                </c:pt>
                <c:pt idx="2201">
                  <c:v>62</c:v>
                </c:pt>
                <c:pt idx="2202">
                  <c:v>62</c:v>
                </c:pt>
                <c:pt idx="2203">
                  <c:v>62</c:v>
                </c:pt>
                <c:pt idx="2204">
                  <c:v>62</c:v>
                </c:pt>
                <c:pt idx="2205">
                  <c:v>62</c:v>
                </c:pt>
                <c:pt idx="2206">
                  <c:v>62</c:v>
                </c:pt>
                <c:pt idx="2207">
                  <c:v>62</c:v>
                </c:pt>
                <c:pt idx="2208">
                  <c:v>62</c:v>
                </c:pt>
                <c:pt idx="2209">
                  <c:v>62</c:v>
                </c:pt>
                <c:pt idx="2210">
                  <c:v>62</c:v>
                </c:pt>
                <c:pt idx="2211">
                  <c:v>62</c:v>
                </c:pt>
                <c:pt idx="2212">
                  <c:v>62</c:v>
                </c:pt>
                <c:pt idx="2213">
                  <c:v>62</c:v>
                </c:pt>
                <c:pt idx="2214">
                  <c:v>62</c:v>
                </c:pt>
                <c:pt idx="2215">
                  <c:v>62</c:v>
                </c:pt>
                <c:pt idx="2216">
                  <c:v>62</c:v>
                </c:pt>
                <c:pt idx="2217">
                  <c:v>62</c:v>
                </c:pt>
                <c:pt idx="2218">
                  <c:v>62</c:v>
                </c:pt>
                <c:pt idx="2219">
                  <c:v>62</c:v>
                </c:pt>
                <c:pt idx="2220">
                  <c:v>62</c:v>
                </c:pt>
                <c:pt idx="2221">
                  <c:v>62</c:v>
                </c:pt>
                <c:pt idx="2222">
                  <c:v>62</c:v>
                </c:pt>
                <c:pt idx="2223">
                  <c:v>62</c:v>
                </c:pt>
                <c:pt idx="2224">
                  <c:v>62</c:v>
                </c:pt>
                <c:pt idx="2225">
                  <c:v>62</c:v>
                </c:pt>
                <c:pt idx="2226">
                  <c:v>62</c:v>
                </c:pt>
                <c:pt idx="2227">
                  <c:v>62</c:v>
                </c:pt>
                <c:pt idx="2228">
                  <c:v>62</c:v>
                </c:pt>
                <c:pt idx="2229">
                  <c:v>62</c:v>
                </c:pt>
                <c:pt idx="2230">
                  <c:v>62</c:v>
                </c:pt>
                <c:pt idx="2231">
                  <c:v>62</c:v>
                </c:pt>
                <c:pt idx="2232">
                  <c:v>62</c:v>
                </c:pt>
                <c:pt idx="2233">
                  <c:v>62</c:v>
                </c:pt>
                <c:pt idx="2234">
                  <c:v>62</c:v>
                </c:pt>
                <c:pt idx="2235">
                  <c:v>62</c:v>
                </c:pt>
                <c:pt idx="2236">
                  <c:v>62</c:v>
                </c:pt>
                <c:pt idx="2237">
                  <c:v>62</c:v>
                </c:pt>
                <c:pt idx="2238">
                  <c:v>62</c:v>
                </c:pt>
                <c:pt idx="2239">
                  <c:v>62</c:v>
                </c:pt>
                <c:pt idx="2240">
                  <c:v>62</c:v>
                </c:pt>
                <c:pt idx="2241">
                  <c:v>62</c:v>
                </c:pt>
                <c:pt idx="2242">
                  <c:v>62</c:v>
                </c:pt>
                <c:pt idx="2243">
                  <c:v>63</c:v>
                </c:pt>
                <c:pt idx="2244">
                  <c:v>63</c:v>
                </c:pt>
                <c:pt idx="2245">
                  <c:v>63</c:v>
                </c:pt>
                <c:pt idx="2246">
                  <c:v>63</c:v>
                </c:pt>
                <c:pt idx="2247">
                  <c:v>63</c:v>
                </c:pt>
                <c:pt idx="2248">
                  <c:v>63</c:v>
                </c:pt>
                <c:pt idx="2249">
                  <c:v>63</c:v>
                </c:pt>
                <c:pt idx="2250">
                  <c:v>63</c:v>
                </c:pt>
                <c:pt idx="2251">
                  <c:v>63</c:v>
                </c:pt>
                <c:pt idx="2252">
                  <c:v>63</c:v>
                </c:pt>
                <c:pt idx="2253">
                  <c:v>63</c:v>
                </c:pt>
                <c:pt idx="2254">
                  <c:v>63</c:v>
                </c:pt>
                <c:pt idx="2255">
                  <c:v>63</c:v>
                </c:pt>
                <c:pt idx="2256">
                  <c:v>63</c:v>
                </c:pt>
                <c:pt idx="2257">
                  <c:v>63</c:v>
                </c:pt>
                <c:pt idx="2258">
                  <c:v>63</c:v>
                </c:pt>
                <c:pt idx="2259">
                  <c:v>63</c:v>
                </c:pt>
                <c:pt idx="2260">
                  <c:v>63</c:v>
                </c:pt>
                <c:pt idx="2261">
                  <c:v>63</c:v>
                </c:pt>
                <c:pt idx="2262">
                  <c:v>63</c:v>
                </c:pt>
                <c:pt idx="2263">
                  <c:v>63</c:v>
                </c:pt>
                <c:pt idx="2264">
                  <c:v>63</c:v>
                </c:pt>
                <c:pt idx="2265">
                  <c:v>63</c:v>
                </c:pt>
                <c:pt idx="2266">
                  <c:v>63</c:v>
                </c:pt>
                <c:pt idx="2267">
                  <c:v>63</c:v>
                </c:pt>
                <c:pt idx="2268">
                  <c:v>63</c:v>
                </c:pt>
                <c:pt idx="2269">
                  <c:v>63</c:v>
                </c:pt>
                <c:pt idx="2270">
                  <c:v>63</c:v>
                </c:pt>
                <c:pt idx="2271">
                  <c:v>63</c:v>
                </c:pt>
                <c:pt idx="2272">
                  <c:v>63</c:v>
                </c:pt>
                <c:pt idx="2273">
                  <c:v>63</c:v>
                </c:pt>
                <c:pt idx="2274">
                  <c:v>63</c:v>
                </c:pt>
                <c:pt idx="2275">
                  <c:v>63</c:v>
                </c:pt>
                <c:pt idx="2276">
                  <c:v>63</c:v>
                </c:pt>
                <c:pt idx="2277">
                  <c:v>63</c:v>
                </c:pt>
                <c:pt idx="2278">
                  <c:v>63</c:v>
                </c:pt>
                <c:pt idx="2279">
                  <c:v>63</c:v>
                </c:pt>
                <c:pt idx="2280">
                  <c:v>63</c:v>
                </c:pt>
                <c:pt idx="2281">
                  <c:v>63</c:v>
                </c:pt>
                <c:pt idx="2282">
                  <c:v>63</c:v>
                </c:pt>
                <c:pt idx="2283">
                  <c:v>63</c:v>
                </c:pt>
                <c:pt idx="2284">
                  <c:v>63</c:v>
                </c:pt>
                <c:pt idx="2285">
                  <c:v>63</c:v>
                </c:pt>
                <c:pt idx="2286">
                  <c:v>63</c:v>
                </c:pt>
                <c:pt idx="2287">
                  <c:v>63</c:v>
                </c:pt>
                <c:pt idx="2288">
                  <c:v>63</c:v>
                </c:pt>
                <c:pt idx="2289">
                  <c:v>63</c:v>
                </c:pt>
                <c:pt idx="2290">
                  <c:v>63</c:v>
                </c:pt>
                <c:pt idx="2291">
                  <c:v>63</c:v>
                </c:pt>
                <c:pt idx="2292">
                  <c:v>63</c:v>
                </c:pt>
                <c:pt idx="2293">
                  <c:v>63</c:v>
                </c:pt>
                <c:pt idx="2294">
                  <c:v>63</c:v>
                </c:pt>
                <c:pt idx="2295">
                  <c:v>63</c:v>
                </c:pt>
                <c:pt idx="2296">
                  <c:v>63</c:v>
                </c:pt>
                <c:pt idx="2297">
                  <c:v>63</c:v>
                </c:pt>
                <c:pt idx="2298">
                  <c:v>63</c:v>
                </c:pt>
                <c:pt idx="2299">
                  <c:v>63</c:v>
                </c:pt>
                <c:pt idx="2300">
                  <c:v>63</c:v>
                </c:pt>
                <c:pt idx="2301">
                  <c:v>64</c:v>
                </c:pt>
                <c:pt idx="2302">
                  <c:v>64</c:v>
                </c:pt>
                <c:pt idx="2303">
                  <c:v>64</c:v>
                </c:pt>
                <c:pt idx="2304">
                  <c:v>64</c:v>
                </c:pt>
                <c:pt idx="2305">
                  <c:v>64</c:v>
                </c:pt>
                <c:pt idx="2306">
                  <c:v>64</c:v>
                </c:pt>
                <c:pt idx="2307">
                  <c:v>64</c:v>
                </c:pt>
                <c:pt idx="2308">
                  <c:v>64</c:v>
                </c:pt>
                <c:pt idx="2309">
                  <c:v>64</c:v>
                </c:pt>
                <c:pt idx="2310">
                  <c:v>64</c:v>
                </c:pt>
                <c:pt idx="2311">
                  <c:v>64</c:v>
                </c:pt>
                <c:pt idx="2312">
                  <c:v>64</c:v>
                </c:pt>
                <c:pt idx="2313">
                  <c:v>64</c:v>
                </c:pt>
                <c:pt idx="2314">
                  <c:v>64</c:v>
                </c:pt>
                <c:pt idx="2315">
                  <c:v>64</c:v>
                </c:pt>
                <c:pt idx="2316">
                  <c:v>64</c:v>
                </c:pt>
                <c:pt idx="2317">
                  <c:v>64</c:v>
                </c:pt>
                <c:pt idx="2318">
                  <c:v>64</c:v>
                </c:pt>
                <c:pt idx="2319">
                  <c:v>64</c:v>
                </c:pt>
                <c:pt idx="2320">
                  <c:v>64</c:v>
                </c:pt>
                <c:pt idx="2321">
                  <c:v>64</c:v>
                </c:pt>
                <c:pt idx="2322">
                  <c:v>64</c:v>
                </c:pt>
                <c:pt idx="2323">
                  <c:v>64</c:v>
                </c:pt>
                <c:pt idx="2324">
                  <c:v>64</c:v>
                </c:pt>
                <c:pt idx="2325">
                  <c:v>64</c:v>
                </c:pt>
                <c:pt idx="2326">
                  <c:v>64</c:v>
                </c:pt>
                <c:pt idx="2327">
                  <c:v>64</c:v>
                </c:pt>
                <c:pt idx="2328">
                  <c:v>64</c:v>
                </c:pt>
                <c:pt idx="2329">
                  <c:v>64</c:v>
                </c:pt>
                <c:pt idx="2330">
                  <c:v>64</c:v>
                </c:pt>
                <c:pt idx="2331">
                  <c:v>64</c:v>
                </c:pt>
                <c:pt idx="2332">
                  <c:v>64</c:v>
                </c:pt>
                <c:pt idx="2333">
                  <c:v>64</c:v>
                </c:pt>
                <c:pt idx="2334">
                  <c:v>64</c:v>
                </c:pt>
                <c:pt idx="2335">
                  <c:v>64</c:v>
                </c:pt>
                <c:pt idx="2336">
                  <c:v>64</c:v>
                </c:pt>
                <c:pt idx="2337">
                  <c:v>64</c:v>
                </c:pt>
                <c:pt idx="2338">
                  <c:v>64</c:v>
                </c:pt>
                <c:pt idx="2339">
                  <c:v>64</c:v>
                </c:pt>
                <c:pt idx="2340">
                  <c:v>64</c:v>
                </c:pt>
                <c:pt idx="2341">
                  <c:v>64</c:v>
                </c:pt>
                <c:pt idx="2342">
                  <c:v>64</c:v>
                </c:pt>
                <c:pt idx="2343">
                  <c:v>64</c:v>
                </c:pt>
                <c:pt idx="2344">
                  <c:v>64</c:v>
                </c:pt>
                <c:pt idx="2345">
                  <c:v>64</c:v>
                </c:pt>
                <c:pt idx="2346">
                  <c:v>64</c:v>
                </c:pt>
                <c:pt idx="2347">
                  <c:v>64</c:v>
                </c:pt>
                <c:pt idx="2348">
                  <c:v>64</c:v>
                </c:pt>
                <c:pt idx="2349">
                  <c:v>64</c:v>
                </c:pt>
                <c:pt idx="2350">
                  <c:v>64</c:v>
                </c:pt>
                <c:pt idx="2351">
                  <c:v>64</c:v>
                </c:pt>
                <c:pt idx="2352">
                  <c:v>64</c:v>
                </c:pt>
                <c:pt idx="2353">
                  <c:v>64</c:v>
                </c:pt>
                <c:pt idx="2354">
                  <c:v>64</c:v>
                </c:pt>
                <c:pt idx="2355">
                  <c:v>64</c:v>
                </c:pt>
                <c:pt idx="2356">
                  <c:v>64</c:v>
                </c:pt>
                <c:pt idx="2357">
                  <c:v>65</c:v>
                </c:pt>
                <c:pt idx="2358">
                  <c:v>65</c:v>
                </c:pt>
                <c:pt idx="2359">
                  <c:v>65</c:v>
                </c:pt>
                <c:pt idx="2360">
                  <c:v>65</c:v>
                </c:pt>
                <c:pt idx="2361">
                  <c:v>65</c:v>
                </c:pt>
                <c:pt idx="2362">
                  <c:v>65</c:v>
                </c:pt>
                <c:pt idx="2363">
                  <c:v>65</c:v>
                </c:pt>
                <c:pt idx="2364">
                  <c:v>65</c:v>
                </c:pt>
                <c:pt idx="2365">
                  <c:v>65</c:v>
                </c:pt>
                <c:pt idx="2366">
                  <c:v>65</c:v>
                </c:pt>
                <c:pt idx="2367">
                  <c:v>65</c:v>
                </c:pt>
                <c:pt idx="2368">
                  <c:v>65</c:v>
                </c:pt>
                <c:pt idx="2369">
                  <c:v>65</c:v>
                </c:pt>
                <c:pt idx="2370">
                  <c:v>65</c:v>
                </c:pt>
                <c:pt idx="2371">
                  <c:v>65</c:v>
                </c:pt>
                <c:pt idx="2372">
                  <c:v>65</c:v>
                </c:pt>
                <c:pt idx="2373">
                  <c:v>65</c:v>
                </c:pt>
                <c:pt idx="2374">
                  <c:v>65</c:v>
                </c:pt>
                <c:pt idx="2375">
                  <c:v>65</c:v>
                </c:pt>
                <c:pt idx="2376">
                  <c:v>65</c:v>
                </c:pt>
                <c:pt idx="2377">
                  <c:v>65</c:v>
                </c:pt>
                <c:pt idx="2378">
                  <c:v>65</c:v>
                </c:pt>
                <c:pt idx="2379">
                  <c:v>65</c:v>
                </c:pt>
                <c:pt idx="2380">
                  <c:v>65</c:v>
                </c:pt>
                <c:pt idx="2381">
                  <c:v>65</c:v>
                </c:pt>
                <c:pt idx="2382">
                  <c:v>65</c:v>
                </c:pt>
                <c:pt idx="2383">
                  <c:v>65</c:v>
                </c:pt>
                <c:pt idx="2384">
                  <c:v>65</c:v>
                </c:pt>
                <c:pt idx="2385">
                  <c:v>65</c:v>
                </c:pt>
                <c:pt idx="2386">
                  <c:v>65</c:v>
                </c:pt>
                <c:pt idx="2387">
                  <c:v>65</c:v>
                </c:pt>
                <c:pt idx="2388">
                  <c:v>65</c:v>
                </c:pt>
                <c:pt idx="2389">
                  <c:v>65</c:v>
                </c:pt>
                <c:pt idx="2390">
                  <c:v>65</c:v>
                </c:pt>
                <c:pt idx="2391">
                  <c:v>65</c:v>
                </c:pt>
                <c:pt idx="2392">
                  <c:v>65</c:v>
                </c:pt>
                <c:pt idx="2393">
                  <c:v>65</c:v>
                </c:pt>
                <c:pt idx="2394">
                  <c:v>65</c:v>
                </c:pt>
                <c:pt idx="2395">
                  <c:v>65</c:v>
                </c:pt>
                <c:pt idx="2396">
                  <c:v>65</c:v>
                </c:pt>
                <c:pt idx="2397">
                  <c:v>65</c:v>
                </c:pt>
                <c:pt idx="2398">
                  <c:v>65</c:v>
                </c:pt>
                <c:pt idx="2399">
                  <c:v>65</c:v>
                </c:pt>
                <c:pt idx="2400">
                  <c:v>65</c:v>
                </c:pt>
                <c:pt idx="2401">
                  <c:v>65</c:v>
                </c:pt>
                <c:pt idx="2402">
                  <c:v>65</c:v>
                </c:pt>
                <c:pt idx="2403">
                  <c:v>65</c:v>
                </c:pt>
                <c:pt idx="2404">
                  <c:v>65</c:v>
                </c:pt>
                <c:pt idx="2405">
                  <c:v>65</c:v>
                </c:pt>
                <c:pt idx="2406">
                  <c:v>65</c:v>
                </c:pt>
                <c:pt idx="2407">
                  <c:v>65</c:v>
                </c:pt>
                <c:pt idx="2408">
                  <c:v>65</c:v>
                </c:pt>
                <c:pt idx="2409">
                  <c:v>65</c:v>
                </c:pt>
                <c:pt idx="2410">
                  <c:v>65</c:v>
                </c:pt>
                <c:pt idx="2411">
                  <c:v>65</c:v>
                </c:pt>
                <c:pt idx="2412">
                  <c:v>65</c:v>
                </c:pt>
                <c:pt idx="2413">
                  <c:v>66</c:v>
                </c:pt>
                <c:pt idx="2414">
                  <c:v>66</c:v>
                </c:pt>
                <c:pt idx="2415">
                  <c:v>66</c:v>
                </c:pt>
                <c:pt idx="2416">
                  <c:v>66</c:v>
                </c:pt>
                <c:pt idx="2417">
                  <c:v>66</c:v>
                </c:pt>
                <c:pt idx="2418">
                  <c:v>66</c:v>
                </c:pt>
                <c:pt idx="2419">
                  <c:v>66</c:v>
                </c:pt>
                <c:pt idx="2420">
                  <c:v>66</c:v>
                </c:pt>
                <c:pt idx="2421">
                  <c:v>66</c:v>
                </c:pt>
                <c:pt idx="2422">
                  <c:v>66</c:v>
                </c:pt>
                <c:pt idx="2423">
                  <c:v>66</c:v>
                </c:pt>
                <c:pt idx="2424">
                  <c:v>66</c:v>
                </c:pt>
                <c:pt idx="2425">
                  <c:v>66</c:v>
                </c:pt>
                <c:pt idx="2426">
                  <c:v>66</c:v>
                </c:pt>
                <c:pt idx="2427">
                  <c:v>66</c:v>
                </c:pt>
                <c:pt idx="2428">
                  <c:v>66</c:v>
                </c:pt>
                <c:pt idx="2429">
                  <c:v>66</c:v>
                </c:pt>
                <c:pt idx="2430">
                  <c:v>66</c:v>
                </c:pt>
                <c:pt idx="2431">
                  <c:v>66</c:v>
                </c:pt>
                <c:pt idx="2432">
                  <c:v>66</c:v>
                </c:pt>
                <c:pt idx="2433">
                  <c:v>66</c:v>
                </c:pt>
                <c:pt idx="2434">
                  <c:v>66</c:v>
                </c:pt>
                <c:pt idx="2435">
                  <c:v>66</c:v>
                </c:pt>
                <c:pt idx="2436">
                  <c:v>66</c:v>
                </c:pt>
                <c:pt idx="2437">
                  <c:v>66</c:v>
                </c:pt>
                <c:pt idx="2438">
                  <c:v>66</c:v>
                </c:pt>
                <c:pt idx="2439">
                  <c:v>66</c:v>
                </c:pt>
                <c:pt idx="2440">
                  <c:v>66</c:v>
                </c:pt>
                <c:pt idx="2441">
                  <c:v>66</c:v>
                </c:pt>
                <c:pt idx="2442">
                  <c:v>66</c:v>
                </c:pt>
                <c:pt idx="2443">
                  <c:v>66</c:v>
                </c:pt>
                <c:pt idx="2444">
                  <c:v>66</c:v>
                </c:pt>
                <c:pt idx="2445">
                  <c:v>66</c:v>
                </c:pt>
                <c:pt idx="2446">
                  <c:v>66</c:v>
                </c:pt>
                <c:pt idx="2447">
                  <c:v>66</c:v>
                </c:pt>
                <c:pt idx="2448">
                  <c:v>66</c:v>
                </c:pt>
                <c:pt idx="2449">
                  <c:v>66</c:v>
                </c:pt>
                <c:pt idx="2450">
                  <c:v>66</c:v>
                </c:pt>
                <c:pt idx="2451">
                  <c:v>66</c:v>
                </c:pt>
                <c:pt idx="2452">
                  <c:v>66</c:v>
                </c:pt>
                <c:pt idx="2453">
                  <c:v>66</c:v>
                </c:pt>
                <c:pt idx="2454">
                  <c:v>66</c:v>
                </c:pt>
                <c:pt idx="2455">
                  <c:v>66</c:v>
                </c:pt>
                <c:pt idx="2456">
                  <c:v>66</c:v>
                </c:pt>
                <c:pt idx="2457">
                  <c:v>66</c:v>
                </c:pt>
                <c:pt idx="2458">
                  <c:v>66</c:v>
                </c:pt>
                <c:pt idx="2459">
                  <c:v>66</c:v>
                </c:pt>
                <c:pt idx="2460">
                  <c:v>66</c:v>
                </c:pt>
                <c:pt idx="2461">
                  <c:v>66</c:v>
                </c:pt>
                <c:pt idx="2462">
                  <c:v>66</c:v>
                </c:pt>
                <c:pt idx="2463">
                  <c:v>66</c:v>
                </c:pt>
                <c:pt idx="2464">
                  <c:v>66</c:v>
                </c:pt>
                <c:pt idx="2465">
                  <c:v>66</c:v>
                </c:pt>
                <c:pt idx="2466">
                  <c:v>66</c:v>
                </c:pt>
                <c:pt idx="2467">
                  <c:v>66</c:v>
                </c:pt>
                <c:pt idx="2468">
                  <c:v>67</c:v>
                </c:pt>
                <c:pt idx="2469">
                  <c:v>67</c:v>
                </c:pt>
                <c:pt idx="2470">
                  <c:v>67</c:v>
                </c:pt>
                <c:pt idx="2471">
                  <c:v>67</c:v>
                </c:pt>
                <c:pt idx="2472">
                  <c:v>67</c:v>
                </c:pt>
                <c:pt idx="2473">
                  <c:v>67</c:v>
                </c:pt>
                <c:pt idx="2474">
                  <c:v>67</c:v>
                </c:pt>
                <c:pt idx="2475">
                  <c:v>67</c:v>
                </c:pt>
                <c:pt idx="2476">
                  <c:v>67</c:v>
                </c:pt>
                <c:pt idx="2477">
                  <c:v>67</c:v>
                </c:pt>
                <c:pt idx="2478">
                  <c:v>67</c:v>
                </c:pt>
                <c:pt idx="2479">
                  <c:v>67</c:v>
                </c:pt>
                <c:pt idx="2480">
                  <c:v>67</c:v>
                </c:pt>
                <c:pt idx="2481">
                  <c:v>67</c:v>
                </c:pt>
                <c:pt idx="2482">
                  <c:v>67</c:v>
                </c:pt>
                <c:pt idx="2483">
                  <c:v>67</c:v>
                </c:pt>
                <c:pt idx="2484">
                  <c:v>67</c:v>
                </c:pt>
                <c:pt idx="2485">
                  <c:v>67</c:v>
                </c:pt>
                <c:pt idx="2486">
                  <c:v>67</c:v>
                </c:pt>
                <c:pt idx="2487">
                  <c:v>67</c:v>
                </c:pt>
                <c:pt idx="2488">
                  <c:v>67</c:v>
                </c:pt>
                <c:pt idx="2489">
                  <c:v>67</c:v>
                </c:pt>
                <c:pt idx="2490">
                  <c:v>67</c:v>
                </c:pt>
                <c:pt idx="2491">
                  <c:v>67</c:v>
                </c:pt>
                <c:pt idx="2492">
                  <c:v>67</c:v>
                </c:pt>
                <c:pt idx="2493">
                  <c:v>67</c:v>
                </c:pt>
                <c:pt idx="2494">
                  <c:v>67</c:v>
                </c:pt>
                <c:pt idx="2495">
                  <c:v>67</c:v>
                </c:pt>
                <c:pt idx="2496">
                  <c:v>67</c:v>
                </c:pt>
                <c:pt idx="2497">
                  <c:v>67</c:v>
                </c:pt>
                <c:pt idx="2498">
                  <c:v>67</c:v>
                </c:pt>
                <c:pt idx="2499">
                  <c:v>67</c:v>
                </c:pt>
                <c:pt idx="2500">
                  <c:v>67</c:v>
                </c:pt>
                <c:pt idx="2501">
                  <c:v>67</c:v>
                </c:pt>
                <c:pt idx="2502">
                  <c:v>67</c:v>
                </c:pt>
                <c:pt idx="2503">
                  <c:v>67</c:v>
                </c:pt>
                <c:pt idx="2504">
                  <c:v>67</c:v>
                </c:pt>
                <c:pt idx="2505">
                  <c:v>67</c:v>
                </c:pt>
                <c:pt idx="2506">
                  <c:v>67</c:v>
                </c:pt>
                <c:pt idx="2507">
                  <c:v>67</c:v>
                </c:pt>
                <c:pt idx="2508">
                  <c:v>67</c:v>
                </c:pt>
                <c:pt idx="2509">
                  <c:v>67</c:v>
                </c:pt>
                <c:pt idx="2510">
                  <c:v>67</c:v>
                </c:pt>
                <c:pt idx="2511">
                  <c:v>67</c:v>
                </c:pt>
                <c:pt idx="2512">
                  <c:v>67</c:v>
                </c:pt>
                <c:pt idx="2513">
                  <c:v>67</c:v>
                </c:pt>
                <c:pt idx="2514">
                  <c:v>67</c:v>
                </c:pt>
                <c:pt idx="2515">
                  <c:v>67</c:v>
                </c:pt>
                <c:pt idx="2516">
                  <c:v>67</c:v>
                </c:pt>
                <c:pt idx="2517">
                  <c:v>67</c:v>
                </c:pt>
                <c:pt idx="2518">
                  <c:v>67</c:v>
                </c:pt>
                <c:pt idx="2519">
                  <c:v>67</c:v>
                </c:pt>
                <c:pt idx="2520">
                  <c:v>67</c:v>
                </c:pt>
                <c:pt idx="2521">
                  <c:v>67</c:v>
                </c:pt>
                <c:pt idx="2522">
                  <c:v>67</c:v>
                </c:pt>
                <c:pt idx="2523">
                  <c:v>67</c:v>
                </c:pt>
                <c:pt idx="2524">
                  <c:v>67</c:v>
                </c:pt>
                <c:pt idx="2525">
                  <c:v>68</c:v>
                </c:pt>
                <c:pt idx="2526">
                  <c:v>68</c:v>
                </c:pt>
                <c:pt idx="2527">
                  <c:v>68</c:v>
                </c:pt>
                <c:pt idx="2528">
                  <c:v>68</c:v>
                </c:pt>
                <c:pt idx="2529">
                  <c:v>68</c:v>
                </c:pt>
                <c:pt idx="2530">
                  <c:v>68</c:v>
                </c:pt>
                <c:pt idx="2531">
                  <c:v>68</c:v>
                </c:pt>
                <c:pt idx="2532">
                  <c:v>68</c:v>
                </c:pt>
                <c:pt idx="2533">
                  <c:v>68</c:v>
                </c:pt>
                <c:pt idx="2534">
                  <c:v>68</c:v>
                </c:pt>
                <c:pt idx="2535">
                  <c:v>68</c:v>
                </c:pt>
                <c:pt idx="2536">
                  <c:v>68</c:v>
                </c:pt>
                <c:pt idx="2537">
                  <c:v>68</c:v>
                </c:pt>
                <c:pt idx="2538">
                  <c:v>68</c:v>
                </c:pt>
                <c:pt idx="2539">
                  <c:v>68</c:v>
                </c:pt>
                <c:pt idx="2540">
                  <c:v>68</c:v>
                </c:pt>
                <c:pt idx="2541">
                  <c:v>68</c:v>
                </c:pt>
                <c:pt idx="2542">
                  <c:v>68</c:v>
                </c:pt>
                <c:pt idx="2543">
                  <c:v>68</c:v>
                </c:pt>
                <c:pt idx="2544">
                  <c:v>68</c:v>
                </c:pt>
                <c:pt idx="2545">
                  <c:v>68</c:v>
                </c:pt>
                <c:pt idx="2546">
                  <c:v>68</c:v>
                </c:pt>
                <c:pt idx="2547">
                  <c:v>68</c:v>
                </c:pt>
                <c:pt idx="2548">
                  <c:v>68</c:v>
                </c:pt>
                <c:pt idx="2549">
                  <c:v>68</c:v>
                </c:pt>
                <c:pt idx="2550">
                  <c:v>68</c:v>
                </c:pt>
                <c:pt idx="2551">
                  <c:v>68</c:v>
                </c:pt>
                <c:pt idx="2552">
                  <c:v>68</c:v>
                </c:pt>
                <c:pt idx="2553">
                  <c:v>68</c:v>
                </c:pt>
                <c:pt idx="2554">
                  <c:v>68</c:v>
                </c:pt>
                <c:pt idx="2555">
                  <c:v>68</c:v>
                </c:pt>
                <c:pt idx="2556">
                  <c:v>68</c:v>
                </c:pt>
                <c:pt idx="2557">
                  <c:v>68</c:v>
                </c:pt>
                <c:pt idx="2558">
                  <c:v>68</c:v>
                </c:pt>
                <c:pt idx="2559">
                  <c:v>68</c:v>
                </c:pt>
                <c:pt idx="2560">
                  <c:v>68</c:v>
                </c:pt>
                <c:pt idx="2561">
                  <c:v>68</c:v>
                </c:pt>
                <c:pt idx="2562">
                  <c:v>68</c:v>
                </c:pt>
                <c:pt idx="2563">
                  <c:v>68</c:v>
                </c:pt>
                <c:pt idx="2564">
                  <c:v>68</c:v>
                </c:pt>
                <c:pt idx="2565">
                  <c:v>68</c:v>
                </c:pt>
                <c:pt idx="2566">
                  <c:v>68</c:v>
                </c:pt>
                <c:pt idx="2567">
                  <c:v>68</c:v>
                </c:pt>
                <c:pt idx="2568">
                  <c:v>68</c:v>
                </c:pt>
                <c:pt idx="2569">
                  <c:v>68</c:v>
                </c:pt>
                <c:pt idx="2570">
                  <c:v>68</c:v>
                </c:pt>
                <c:pt idx="2571">
                  <c:v>68</c:v>
                </c:pt>
                <c:pt idx="2572">
                  <c:v>68</c:v>
                </c:pt>
                <c:pt idx="2573">
                  <c:v>68</c:v>
                </c:pt>
                <c:pt idx="2574">
                  <c:v>68</c:v>
                </c:pt>
                <c:pt idx="2575">
                  <c:v>68</c:v>
                </c:pt>
                <c:pt idx="2576">
                  <c:v>68</c:v>
                </c:pt>
                <c:pt idx="2577">
                  <c:v>68</c:v>
                </c:pt>
                <c:pt idx="2578">
                  <c:v>68</c:v>
                </c:pt>
                <c:pt idx="2579">
                  <c:v>69</c:v>
                </c:pt>
                <c:pt idx="2580">
                  <c:v>69</c:v>
                </c:pt>
                <c:pt idx="2581">
                  <c:v>69</c:v>
                </c:pt>
                <c:pt idx="2582">
                  <c:v>69</c:v>
                </c:pt>
                <c:pt idx="2583">
                  <c:v>69</c:v>
                </c:pt>
                <c:pt idx="2584">
                  <c:v>69</c:v>
                </c:pt>
                <c:pt idx="2585">
                  <c:v>69</c:v>
                </c:pt>
                <c:pt idx="2586">
                  <c:v>69</c:v>
                </c:pt>
                <c:pt idx="2587">
                  <c:v>69</c:v>
                </c:pt>
                <c:pt idx="2588">
                  <c:v>69</c:v>
                </c:pt>
                <c:pt idx="2589">
                  <c:v>69</c:v>
                </c:pt>
                <c:pt idx="2590">
                  <c:v>69</c:v>
                </c:pt>
                <c:pt idx="2591">
                  <c:v>69</c:v>
                </c:pt>
                <c:pt idx="2592">
                  <c:v>69</c:v>
                </c:pt>
                <c:pt idx="2593">
                  <c:v>69</c:v>
                </c:pt>
                <c:pt idx="2594">
                  <c:v>69</c:v>
                </c:pt>
                <c:pt idx="2595">
                  <c:v>69</c:v>
                </c:pt>
                <c:pt idx="2596">
                  <c:v>69</c:v>
                </c:pt>
                <c:pt idx="2597">
                  <c:v>69</c:v>
                </c:pt>
                <c:pt idx="2598">
                  <c:v>69</c:v>
                </c:pt>
                <c:pt idx="2599">
                  <c:v>69</c:v>
                </c:pt>
                <c:pt idx="2600">
                  <c:v>69</c:v>
                </c:pt>
                <c:pt idx="2601">
                  <c:v>69</c:v>
                </c:pt>
                <c:pt idx="2602">
                  <c:v>69</c:v>
                </c:pt>
                <c:pt idx="2603">
                  <c:v>69</c:v>
                </c:pt>
                <c:pt idx="2604">
                  <c:v>69</c:v>
                </c:pt>
                <c:pt idx="2605">
                  <c:v>69</c:v>
                </c:pt>
                <c:pt idx="2606">
                  <c:v>69</c:v>
                </c:pt>
                <c:pt idx="2607">
                  <c:v>69</c:v>
                </c:pt>
                <c:pt idx="2608">
                  <c:v>69</c:v>
                </c:pt>
                <c:pt idx="2609">
                  <c:v>69</c:v>
                </c:pt>
                <c:pt idx="2610">
                  <c:v>69</c:v>
                </c:pt>
                <c:pt idx="2611">
                  <c:v>69</c:v>
                </c:pt>
                <c:pt idx="2612">
                  <c:v>69</c:v>
                </c:pt>
                <c:pt idx="2613">
                  <c:v>69</c:v>
                </c:pt>
                <c:pt idx="2614">
                  <c:v>69</c:v>
                </c:pt>
                <c:pt idx="2615">
                  <c:v>69</c:v>
                </c:pt>
                <c:pt idx="2616">
                  <c:v>69</c:v>
                </c:pt>
                <c:pt idx="2617">
                  <c:v>69</c:v>
                </c:pt>
                <c:pt idx="2618">
                  <c:v>69</c:v>
                </c:pt>
                <c:pt idx="2619">
                  <c:v>69</c:v>
                </c:pt>
                <c:pt idx="2620">
                  <c:v>69</c:v>
                </c:pt>
                <c:pt idx="2621">
                  <c:v>69</c:v>
                </c:pt>
                <c:pt idx="2622">
                  <c:v>69</c:v>
                </c:pt>
                <c:pt idx="2623">
                  <c:v>69</c:v>
                </c:pt>
                <c:pt idx="2624">
                  <c:v>69</c:v>
                </c:pt>
                <c:pt idx="2625">
                  <c:v>69</c:v>
                </c:pt>
                <c:pt idx="2626">
                  <c:v>69</c:v>
                </c:pt>
                <c:pt idx="2627">
                  <c:v>69</c:v>
                </c:pt>
                <c:pt idx="2628">
                  <c:v>69</c:v>
                </c:pt>
                <c:pt idx="2629">
                  <c:v>69</c:v>
                </c:pt>
                <c:pt idx="2630">
                  <c:v>69</c:v>
                </c:pt>
                <c:pt idx="2631">
                  <c:v>69</c:v>
                </c:pt>
                <c:pt idx="2632">
                  <c:v>70</c:v>
                </c:pt>
                <c:pt idx="2633">
                  <c:v>70</c:v>
                </c:pt>
                <c:pt idx="2634">
                  <c:v>70</c:v>
                </c:pt>
                <c:pt idx="2635">
                  <c:v>70</c:v>
                </c:pt>
                <c:pt idx="2636">
                  <c:v>70</c:v>
                </c:pt>
                <c:pt idx="2637">
                  <c:v>70</c:v>
                </c:pt>
                <c:pt idx="2638">
                  <c:v>70</c:v>
                </c:pt>
                <c:pt idx="2639">
                  <c:v>70</c:v>
                </c:pt>
                <c:pt idx="2640">
                  <c:v>70</c:v>
                </c:pt>
                <c:pt idx="2641">
                  <c:v>70</c:v>
                </c:pt>
                <c:pt idx="2642">
                  <c:v>70</c:v>
                </c:pt>
                <c:pt idx="2643">
                  <c:v>70</c:v>
                </c:pt>
                <c:pt idx="2644">
                  <c:v>70</c:v>
                </c:pt>
                <c:pt idx="2645">
                  <c:v>70</c:v>
                </c:pt>
                <c:pt idx="2646">
                  <c:v>70</c:v>
                </c:pt>
                <c:pt idx="2647">
                  <c:v>70</c:v>
                </c:pt>
                <c:pt idx="2648">
                  <c:v>70</c:v>
                </c:pt>
                <c:pt idx="2649">
                  <c:v>70</c:v>
                </c:pt>
                <c:pt idx="2650">
                  <c:v>70</c:v>
                </c:pt>
                <c:pt idx="2651">
                  <c:v>70</c:v>
                </c:pt>
                <c:pt idx="2652">
                  <c:v>70</c:v>
                </c:pt>
                <c:pt idx="2653">
                  <c:v>70</c:v>
                </c:pt>
                <c:pt idx="2654">
                  <c:v>70</c:v>
                </c:pt>
                <c:pt idx="2655">
                  <c:v>70</c:v>
                </c:pt>
                <c:pt idx="2656">
                  <c:v>70</c:v>
                </c:pt>
                <c:pt idx="2657">
                  <c:v>70</c:v>
                </c:pt>
                <c:pt idx="2658">
                  <c:v>70</c:v>
                </c:pt>
                <c:pt idx="2659">
                  <c:v>70</c:v>
                </c:pt>
                <c:pt idx="2660">
                  <c:v>70</c:v>
                </c:pt>
                <c:pt idx="2661">
                  <c:v>70</c:v>
                </c:pt>
                <c:pt idx="2662">
                  <c:v>70</c:v>
                </c:pt>
                <c:pt idx="2663">
                  <c:v>70</c:v>
                </c:pt>
                <c:pt idx="2664">
                  <c:v>70</c:v>
                </c:pt>
                <c:pt idx="2665">
                  <c:v>70</c:v>
                </c:pt>
                <c:pt idx="2666">
                  <c:v>70</c:v>
                </c:pt>
                <c:pt idx="2667">
                  <c:v>70</c:v>
                </c:pt>
                <c:pt idx="2668">
                  <c:v>70</c:v>
                </c:pt>
                <c:pt idx="2669">
                  <c:v>70</c:v>
                </c:pt>
                <c:pt idx="2670">
                  <c:v>70</c:v>
                </c:pt>
                <c:pt idx="2671">
                  <c:v>70</c:v>
                </c:pt>
                <c:pt idx="2672">
                  <c:v>70</c:v>
                </c:pt>
                <c:pt idx="2673">
                  <c:v>70</c:v>
                </c:pt>
                <c:pt idx="2674">
                  <c:v>70</c:v>
                </c:pt>
                <c:pt idx="2675">
                  <c:v>70</c:v>
                </c:pt>
                <c:pt idx="2676">
                  <c:v>71</c:v>
                </c:pt>
                <c:pt idx="2677">
                  <c:v>71</c:v>
                </c:pt>
                <c:pt idx="2678">
                  <c:v>71</c:v>
                </c:pt>
                <c:pt idx="2679">
                  <c:v>71</c:v>
                </c:pt>
                <c:pt idx="2680">
                  <c:v>71</c:v>
                </c:pt>
                <c:pt idx="2681">
                  <c:v>71</c:v>
                </c:pt>
                <c:pt idx="2682">
                  <c:v>71</c:v>
                </c:pt>
                <c:pt idx="2683">
                  <c:v>71</c:v>
                </c:pt>
                <c:pt idx="2684">
                  <c:v>71</c:v>
                </c:pt>
                <c:pt idx="2685">
                  <c:v>71</c:v>
                </c:pt>
                <c:pt idx="2686">
                  <c:v>71</c:v>
                </c:pt>
                <c:pt idx="2687">
                  <c:v>71</c:v>
                </c:pt>
                <c:pt idx="2688">
                  <c:v>71</c:v>
                </c:pt>
                <c:pt idx="2689">
                  <c:v>71</c:v>
                </c:pt>
                <c:pt idx="2690">
                  <c:v>71</c:v>
                </c:pt>
                <c:pt idx="2691">
                  <c:v>71</c:v>
                </c:pt>
                <c:pt idx="2692">
                  <c:v>71</c:v>
                </c:pt>
                <c:pt idx="2693">
                  <c:v>71</c:v>
                </c:pt>
                <c:pt idx="2694">
                  <c:v>71</c:v>
                </c:pt>
                <c:pt idx="2695">
                  <c:v>71</c:v>
                </c:pt>
                <c:pt idx="2696">
                  <c:v>71</c:v>
                </c:pt>
                <c:pt idx="2697">
                  <c:v>71</c:v>
                </c:pt>
                <c:pt idx="2698">
                  <c:v>71</c:v>
                </c:pt>
                <c:pt idx="2699">
                  <c:v>71</c:v>
                </c:pt>
                <c:pt idx="2700">
                  <c:v>71</c:v>
                </c:pt>
                <c:pt idx="2701">
                  <c:v>71</c:v>
                </c:pt>
                <c:pt idx="2702">
                  <c:v>71</c:v>
                </c:pt>
                <c:pt idx="2703">
                  <c:v>71</c:v>
                </c:pt>
                <c:pt idx="2704">
                  <c:v>71</c:v>
                </c:pt>
                <c:pt idx="2705">
                  <c:v>71</c:v>
                </c:pt>
                <c:pt idx="2706">
                  <c:v>71</c:v>
                </c:pt>
                <c:pt idx="2707">
                  <c:v>71</c:v>
                </c:pt>
                <c:pt idx="2708">
                  <c:v>71</c:v>
                </c:pt>
                <c:pt idx="2709">
                  <c:v>72</c:v>
                </c:pt>
                <c:pt idx="2710">
                  <c:v>72</c:v>
                </c:pt>
                <c:pt idx="2711">
                  <c:v>72</c:v>
                </c:pt>
                <c:pt idx="2712">
                  <c:v>72</c:v>
                </c:pt>
                <c:pt idx="2713">
                  <c:v>72</c:v>
                </c:pt>
                <c:pt idx="2714">
                  <c:v>72</c:v>
                </c:pt>
                <c:pt idx="2715">
                  <c:v>72</c:v>
                </c:pt>
                <c:pt idx="2716">
                  <c:v>72</c:v>
                </c:pt>
                <c:pt idx="2717">
                  <c:v>72</c:v>
                </c:pt>
                <c:pt idx="2718">
                  <c:v>72</c:v>
                </c:pt>
                <c:pt idx="2719">
                  <c:v>72</c:v>
                </c:pt>
                <c:pt idx="2720">
                  <c:v>72</c:v>
                </c:pt>
                <c:pt idx="2721">
                  <c:v>72</c:v>
                </c:pt>
                <c:pt idx="2722">
                  <c:v>72</c:v>
                </c:pt>
                <c:pt idx="2723">
                  <c:v>72</c:v>
                </c:pt>
                <c:pt idx="2724">
                  <c:v>72</c:v>
                </c:pt>
                <c:pt idx="2725">
                  <c:v>72</c:v>
                </c:pt>
                <c:pt idx="2726">
                  <c:v>72</c:v>
                </c:pt>
                <c:pt idx="2727">
                  <c:v>72</c:v>
                </c:pt>
                <c:pt idx="2728">
                  <c:v>72</c:v>
                </c:pt>
                <c:pt idx="2729">
                  <c:v>72</c:v>
                </c:pt>
                <c:pt idx="2730">
                  <c:v>72</c:v>
                </c:pt>
                <c:pt idx="2731">
                  <c:v>72</c:v>
                </c:pt>
                <c:pt idx="2732">
                  <c:v>72</c:v>
                </c:pt>
                <c:pt idx="2733">
                  <c:v>72</c:v>
                </c:pt>
                <c:pt idx="2734">
                  <c:v>72</c:v>
                </c:pt>
                <c:pt idx="2735">
                  <c:v>72</c:v>
                </c:pt>
                <c:pt idx="2736">
                  <c:v>72</c:v>
                </c:pt>
                <c:pt idx="2737">
                  <c:v>72</c:v>
                </c:pt>
                <c:pt idx="2738">
                  <c:v>72</c:v>
                </c:pt>
                <c:pt idx="2739">
                  <c:v>72</c:v>
                </c:pt>
                <c:pt idx="2740">
                  <c:v>72</c:v>
                </c:pt>
                <c:pt idx="2741">
                  <c:v>73</c:v>
                </c:pt>
                <c:pt idx="2742">
                  <c:v>73</c:v>
                </c:pt>
                <c:pt idx="2743">
                  <c:v>73</c:v>
                </c:pt>
                <c:pt idx="2744">
                  <c:v>73</c:v>
                </c:pt>
                <c:pt idx="2745">
                  <c:v>73</c:v>
                </c:pt>
                <c:pt idx="2746">
                  <c:v>73</c:v>
                </c:pt>
                <c:pt idx="2747">
                  <c:v>73</c:v>
                </c:pt>
                <c:pt idx="2748">
                  <c:v>73</c:v>
                </c:pt>
                <c:pt idx="2749">
                  <c:v>73</c:v>
                </c:pt>
                <c:pt idx="2750">
                  <c:v>73</c:v>
                </c:pt>
                <c:pt idx="2751">
                  <c:v>73</c:v>
                </c:pt>
                <c:pt idx="2752">
                  <c:v>73</c:v>
                </c:pt>
                <c:pt idx="2753">
                  <c:v>73</c:v>
                </c:pt>
                <c:pt idx="2754">
                  <c:v>73</c:v>
                </c:pt>
                <c:pt idx="2755">
                  <c:v>73</c:v>
                </c:pt>
                <c:pt idx="2756">
                  <c:v>73</c:v>
                </c:pt>
                <c:pt idx="2757">
                  <c:v>73</c:v>
                </c:pt>
                <c:pt idx="2758">
                  <c:v>73</c:v>
                </c:pt>
                <c:pt idx="2759">
                  <c:v>73</c:v>
                </c:pt>
                <c:pt idx="2760">
                  <c:v>73</c:v>
                </c:pt>
                <c:pt idx="2761">
                  <c:v>73</c:v>
                </c:pt>
                <c:pt idx="2762">
                  <c:v>73</c:v>
                </c:pt>
                <c:pt idx="2763">
                  <c:v>73</c:v>
                </c:pt>
                <c:pt idx="2764">
                  <c:v>73</c:v>
                </c:pt>
                <c:pt idx="2765">
                  <c:v>74</c:v>
                </c:pt>
                <c:pt idx="2766">
                  <c:v>74</c:v>
                </c:pt>
                <c:pt idx="2767">
                  <c:v>74</c:v>
                </c:pt>
                <c:pt idx="2768">
                  <c:v>74</c:v>
                </c:pt>
                <c:pt idx="2769">
                  <c:v>74</c:v>
                </c:pt>
                <c:pt idx="2770">
                  <c:v>74</c:v>
                </c:pt>
                <c:pt idx="2771">
                  <c:v>74</c:v>
                </c:pt>
                <c:pt idx="2772">
                  <c:v>74</c:v>
                </c:pt>
                <c:pt idx="2773">
                  <c:v>74</c:v>
                </c:pt>
                <c:pt idx="2774">
                  <c:v>74</c:v>
                </c:pt>
                <c:pt idx="2775">
                  <c:v>74</c:v>
                </c:pt>
                <c:pt idx="2776">
                  <c:v>74</c:v>
                </c:pt>
                <c:pt idx="2777">
                  <c:v>74</c:v>
                </c:pt>
                <c:pt idx="2778">
                  <c:v>74</c:v>
                </c:pt>
                <c:pt idx="2779">
                  <c:v>74</c:v>
                </c:pt>
                <c:pt idx="2780">
                  <c:v>75</c:v>
                </c:pt>
                <c:pt idx="2781">
                  <c:v>75</c:v>
                </c:pt>
                <c:pt idx="2782">
                  <c:v>75</c:v>
                </c:pt>
                <c:pt idx="2783">
                  <c:v>75</c:v>
                </c:pt>
                <c:pt idx="2784">
                  <c:v>75</c:v>
                </c:pt>
                <c:pt idx="2785">
                  <c:v>75</c:v>
                </c:pt>
                <c:pt idx="2786">
                  <c:v>75</c:v>
                </c:pt>
                <c:pt idx="2787">
                  <c:v>75</c:v>
                </c:pt>
                <c:pt idx="2788">
                  <c:v>75</c:v>
                </c:pt>
                <c:pt idx="2789">
                  <c:v>75</c:v>
                </c:pt>
                <c:pt idx="2790">
                  <c:v>75</c:v>
                </c:pt>
                <c:pt idx="2791">
                  <c:v>76</c:v>
                </c:pt>
                <c:pt idx="2792">
                  <c:v>76</c:v>
                </c:pt>
                <c:pt idx="2793">
                  <c:v>76</c:v>
                </c:pt>
                <c:pt idx="2794">
                  <c:v>76</c:v>
                </c:pt>
                <c:pt idx="2795">
                  <c:v>76</c:v>
                </c:pt>
                <c:pt idx="2796">
                  <c:v>76</c:v>
                </c:pt>
                <c:pt idx="2797">
                  <c:v>76</c:v>
                </c:pt>
                <c:pt idx="2798">
                  <c:v>77</c:v>
                </c:pt>
                <c:pt idx="2799">
                  <c:v>77</c:v>
                </c:pt>
                <c:pt idx="2800">
                  <c:v>77</c:v>
                </c:pt>
                <c:pt idx="2801">
                  <c:v>77</c:v>
                </c:pt>
                <c:pt idx="2802">
                  <c:v>77</c:v>
                </c:pt>
                <c:pt idx="2803">
                  <c:v>78</c:v>
                </c:pt>
                <c:pt idx="2804">
                  <c:v>78</c:v>
                </c:pt>
              </c:numCache>
            </c:numRef>
          </c:xVal>
          <c:yVal>
            <c:numRef>
              <c:f>Sheet1!$B$2:$B$2806</c:f>
              <c:numCache>
                <c:formatCode>General</c:formatCode>
                <c:ptCount val="2805"/>
                <c:pt idx="0">
                  <c:v>9</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44</c:v>
                </c:pt>
                <c:pt idx="34">
                  <c:v>45</c:v>
                </c:pt>
                <c:pt idx="35">
                  <c:v>46</c:v>
                </c:pt>
                <c:pt idx="36">
                  <c:v>48</c:v>
                </c:pt>
                <c:pt idx="37">
                  <c:v>49</c:v>
                </c:pt>
                <c:pt idx="38">
                  <c:v>50</c:v>
                </c:pt>
                <c:pt idx="39">
                  <c:v>51</c:v>
                </c:pt>
                <c:pt idx="40">
                  <c:v>52</c:v>
                </c:pt>
                <c:pt idx="41">
                  <c:v>53</c:v>
                </c:pt>
                <c:pt idx="42">
                  <c:v>54</c:v>
                </c:pt>
                <c:pt idx="43">
                  <c:v>55</c:v>
                </c:pt>
                <c:pt idx="44">
                  <c:v>56</c:v>
                </c:pt>
                <c:pt idx="45">
                  <c:v>57</c:v>
                </c:pt>
                <c:pt idx="46">
                  <c:v>60</c:v>
                </c:pt>
                <c:pt idx="47">
                  <c:v>1</c:v>
                </c:pt>
                <c:pt idx="48">
                  <c:v>9</c:v>
                </c:pt>
                <c:pt idx="49">
                  <c:v>12</c:v>
                </c:pt>
                <c:pt idx="50">
                  <c:v>13</c:v>
                </c:pt>
                <c:pt idx="51">
                  <c:v>14</c:v>
                </c:pt>
                <c:pt idx="52">
                  <c:v>15</c:v>
                </c:pt>
                <c:pt idx="53">
                  <c:v>16</c:v>
                </c:pt>
                <c:pt idx="54">
                  <c:v>17</c:v>
                </c:pt>
                <c:pt idx="55">
                  <c:v>18</c:v>
                </c:pt>
                <c:pt idx="56">
                  <c:v>19</c:v>
                </c:pt>
                <c:pt idx="57">
                  <c:v>20</c:v>
                </c:pt>
                <c:pt idx="58">
                  <c:v>21</c:v>
                </c:pt>
                <c:pt idx="59">
                  <c:v>22</c:v>
                </c:pt>
                <c:pt idx="60">
                  <c:v>23</c:v>
                </c:pt>
                <c:pt idx="61">
                  <c:v>24</c:v>
                </c:pt>
                <c:pt idx="62">
                  <c:v>25</c:v>
                </c:pt>
                <c:pt idx="63">
                  <c:v>26</c:v>
                </c:pt>
                <c:pt idx="64">
                  <c:v>27</c:v>
                </c:pt>
                <c:pt idx="65">
                  <c:v>28</c:v>
                </c:pt>
                <c:pt idx="66">
                  <c:v>29</c:v>
                </c:pt>
                <c:pt idx="67">
                  <c:v>30</c:v>
                </c:pt>
                <c:pt idx="68">
                  <c:v>31</c:v>
                </c:pt>
                <c:pt idx="69">
                  <c:v>32</c:v>
                </c:pt>
                <c:pt idx="70">
                  <c:v>33</c:v>
                </c:pt>
                <c:pt idx="71">
                  <c:v>34</c:v>
                </c:pt>
                <c:pt idx="72">
                  <c:v>35</c:v>
                </c:pt>
                <c:pt idx="73">
                  <c:v>36</c:v>
                </c:pt>
                <c:pt idx="74">
                  <c:v>37</c:v>
                </c:pt>
                <c:pt idx="75">
                  <c:v>38</c:v>
                </c:pt>
                <c:pt idx="76">
                  <c:v>39</c:v>
                </c:pt>
                <c:pt idx="77">
                  <c:v>40</c:v>
                </c:pt>
                <c:pt idx="78">
                  <c:v>41</c:v>
                </c:pt>
                <c:pt idx="79">
                  <c:v>42</c:v>
                </c:pt>
                <c:pt idx="80">
                  <c:v>43</c:v>
                </c:pt>
                <c:pt idx="81">
                  <c:v>44</c:v>
                </c:pt>
                <c:pt idx="82">
                  <c:v>45</c:v>
                </c:pt>
                <c:pt idx="83">
                  <c:v>46</c:v>
                </c:pt>
                <c:pt idx="84">
                  <c:v>47</c:v>
                </c:pt>
                <c:pt idx="85">
                  <c:v>48</c:v>
                </c:pt>
                <c:pt idx="86">
                  <c:v>49</c:v>
                </c:pt>
                <c:pt idx="87">
                  <c:v>50</c:v>
                </c:pt>
                <c:pt idx="88">
                  <c:v>51</c:v>
                </c:pt>
                <c:pt idx="89">
                  <c:v>52</c:v>
                </c:pt>
                <c:pt idx="90">
                  <c:v>54</c:v>
                </c:pt>
                <c:pt idx="91">
                  <c:v>55</c:v>
                </c:pt>
                <c:pt idx="92">
                  <c:v>56</c:v>
                </c:pt>
                <c:pt idx="93">
                  <c:v>57</c:v>
                </c:pt>
                <c:pt idx="94">
                  <c:v>64</c:v>
                </c:pt>
                <c:pt idx="95">
                  <c:v>9</c:v>
                </c:pt>
                <c:pt idx="96">
                  <c:v>11</c:v>
                </c:pt>
                <c:pt idx="97">
                  <c:v>12</c:v>
                </c:pt>
                <c:pt idx="98">
                  <c:v>14</c:v>
                </c:pt>
                <c:pt idx="99">
                  <c:v>15</c:v>
                </c:pt>
                <c:pt idx="100">
                  <c:v>16</c:v>
                </c:pt>
                <c:pt idx="101">
                  <c:v>17</c:v>
                </c:pt>
                <c:pt idx="102">
                  <c:v>18</c:v>
                </c:pt>
                <c:pt idx="103">
                  <c:v>19</c:v>
                </c:pt>
                <c:pt idx="104">
                  <c:v>20</c:v>
                </c:pt>
                <c:pt idx="105">
                  <c:v>21</c:v>
                </c:pt>
                <c:pt idx="106">
                  <c:v>22</c:v>
                </c:pt>
                <c:pt idx="107">
                  <c:v>23</c:v>
                </c:pt>
                <c:pt idx="108">
                  <c:v>24</c:v>
                </c:pt>
                <c:pt idx="109">
                  <c:v>25</c:v>
                </c:pt>
                <c:pt idx="110">
                  <c:v>26</c:v>
                </c:pt>
                <c:pt idx="111">
                  <c:v>27</c:v>
                </c:pt>
                <c:pt idx="112">
                  <c:v>28</c:v>
                </c:pt>
                <c:pt idx="113">
                  <c:v>29</c:v>
                </c:pt>
                <c:pt idx="114">
                  <c:v>30</c:v>
                </c:pt>
                <c:pt idx="115">
                  <c:v>31</c:v>
                </c:pt>
                <c:pt idx="116">
                  <c:v>32</c:v>
                </c:pt>
                <c:pt idx="117">
                  <c:v>33</c:v>
                </c:pt>
                <c:pt idx="118">
                  <c:v>34</c:v>
                </c:pt>
                <c:pt idx="119">
                  <c:v>36</c:v>
                </c:pt>
                <c:pt idx="120">
                  <c:v>37</c:v>
                </c:pt>
                <c:pt idx="121">
                  <c:v>38</c:v>
                </c:pt>
                <c:pt idx="122">
                  <c:v>39</c:v>
                </c:pt>
                <c:pt idx="123">
                  <c:v>40</c:v>
                </c:pt>
                <c:pt idx="124">
                  <c:v>41</c:v>
                </c:pt>
                <c:pt idx="125">
                  <c:v>42</c:v>
                </c:pt>
                <c:pt idx="126">
                  <c:v>43</c:v>
                </c:pt>
                <c:pt idx="127">
                  <c:v>44</c:v>
                </c:pt>
                <c:pt idx="128">
                  <c:v>45</c:v>
                </c:pt>
                <c:pt idx="129">
                  <c:v>46</c:v>
                </c:pt>
                <c:pt idx="130">
                  <c:v>47</c:v>
                </c:pt>
                <c:pt idx="131">
                  <c:v>48</c:v>
                </c:pt>
                <c:pt idx="132">
                  <c:v>49</c:v>
                </c:pt>
                <c:pt idx="133">
                  <c:v>52</c:v>
                </c:pt>
                <c:pt idx="134">
                  <c:v>55</c:v>
                </c:pt>
                <c:pt idx="135">
                  <c:v>57</c:v>
                </c:pt>
                <c:pt idx="136">
                  <c:v>58</c:v>
                </c:pt>
                <c:pt idx="137">
                  <c:v>13</c:v>
                </c:pt>
                <c:pt idx="138">
                  <c:v>14</c:v>
                </c:pt>
                <c:pt idx="139">
                  <c:v>15</c:v>
                </c:pt>
                <c:pt idx="140">
                  <c:v>16</c:v>
                </c:pt>
                <c:pt idx="141">
                  <c:v>17</c:v>
                </c:pt>
                <c:pt idx="142">
                  <c:v>18</c:v>
                </c:pt>
                <c:pt idx="143">
                  <c:v>19</c:v>
                </c:pt>
                <c:pt idx="144">
                  <c:v>20</c:v>
                </c:pt>
                <c:pt idx="145">
                  <c:v>21</c:v>
                </c:pt>
                <c:pt idx="146">
                  <c:v>22</c:v>
                </c:pt>
                <c:pt idx="147">
                  <c:v>23</c:v>
                </c:pt>
                <c:pt idx="148">
                  <c:v>24</c:v>
                </c:pt>
                <c:pt idx="149">
                  <c:v>25</c:v>
                </c:pt>
                <c:pt idx="150">
                  <c:v>26</c:v>
                </c:pt>
                <c:pt idx="151">
                  <c:v>27</c:v>
                </c:pt>
                <c:pt idx="152">
                  <c:v>28</c:v>
                </c:pt>
                <c:pt idx="153">
                  <c:v>29</c:v>
                </c:pt>
                <c:pt idx="154">
                  <c:v>30</c:v>
                </c:pt>
                <c:pt idx="155">
                  <c:v>31</c:v>
                </c:pt>
                <c:pt idx="156">
                  <c:v>32</c:v>
                </c:pt>
                <c:pt idx="157">
                  <c:v>33</c:v>
                </c:pt>
                <c:pt idx="158">
                  <c:v>34</c:v>
                </c:pt>
                <c:pt idx="159">
                  <c:v>35</c:v>
                </c:pt>
                <c:pt idx="160">
                  <c:v>36</c:v>
                </c:pt>
                <c:pt idx="161">
                  <c:v>37</c:v>
                </c:pt>
                <c:pt idx="162">
                  <c:v>38</c:v>
                </c:pt>
                <c:pt idx="163">
                  <c:v>39</c:v>
                </c:pt>
                <c:pt idx="164">
                  <c:v>40</c:v>
                </c:pt>
                <c:pt idx="165">
                  <c:v>41</c:v>
                </c:pt>
                <c:pt idx="166">
                  <c:v>43</c:v>
                </c:pt>
                <c:pt idx="167">
                  <c:v>44</c:v>
                </c:pt>
                <c:pt idx="168">
                  <c:v>45</c:v>
                </c:pt>
                <c:pt idx="169">
                  <c:v>46</c:v>
                </c:pt>
                <c:pt idx="170">
                  <c:v>47</c:v>
                </c:pt>
                <c:pt idx="171">
                  <c:v>48</c:v>
                </c:pt>
                <c:pt idx="172">
                  <c:v>49</c:v>
                </c:pt>
                <c:pt idx="173">
                  <c:v>50</c:v>
                </c:pt>
                <c:pt idx="174">
                  <c:v>51</c:v>
                </c:pt>
                <c:pt idx="175">
                  <c:v>52</c:v>
                </c:pt>
                <c:pt idx="176">
                  <c:v>53</c:v>
                </c:pt>
                <c:pt idx="177">
                  <c:v>56</c:v>
                </c:pt>
                <c:pt idx="178">
                  <c:v>59</c:v>
                </c:pt>
                <c:pt idx="179">
                  <c:v>61</c:v>
                </c:pt>
                <c:pt idx="180">
                  <c:v>12</c:v>
                </c:pt>
                <c:pt idx="181">
                  <c:v>14</c:v>
                </c:pt>
                <c:pt idx="182">
                  <c:v>15</c:v>
                </c:pt>
                <c:pt idx="183">
                  <c:v>16</c:v>
                </c:pt>
                <c:pt idx="184">
                  <c:v>17</c:v>
                </c:pt>
                <c:pt idx="185">
                  <c:v>18</c:v>
                </c:pt>
                <c:pt idx="186">
                  <c:v>19</c:v>
                </c:pt>
                <c:pt idx="187">
                  <c:v>20</c:v>
                </c:pt>
                <c:pt idx="188">
                  <c:v>21</c:v>
                </c:pt>
                <c:pt idx="189">
                  <c:v>22</c:v>
                </c:pt>
                <c:pt idx="190">
                  <c:v>23</c:v>
                </c:pt>
                <c:pt idx="191">
                  <c:v>24</c:v>
                </c:pt>
                <c:pt idx="192">
                  <c:v>25</c:v>
                </c:pt>
                <c:pt idx="193">
                  <c:v>26</c:v>
                </c:pt>
                <c:pt idx="194">
                  <c:v>27</c:v>
                </c:pt>
                <c:pt idx="195">
                  <c:v>28</c:v>
                </c:pt>
                <c:pt idx="196">
                  <c:v>29</c:v>
                </c:pt>
                <c:pt idx="197">
                  <c:v>30</c:v>
                </c:pt>
                <c:pt idx="198">
                  <c:v>31</c:v>
                </c:pt>
                <c:pt idx="199">
                  <c:v>32</c:v>
                </c:pt>
                <c:pt idx="200">
                  <c:v>33</c:v>
                </c:pt>
                <c:pt idx="201">
                  <c:v>34</c:v>
                </c:pt>
                <c:pt idx="202">
                  <c:v>35</c:v>
                </c:pt>
                <c:pt idx="203">
                  <c:v>36</c:v>
                </c:pt>
                <c:pt idx="204">
                  <c:v>37</c:v>
                </c:pt>
                <c:pt idx="205">
                  <c:v>38</c:v>
                </c:pt>
                <c:pt idx="206">
                  <c:v>39</c:v>
                </c:pt>
                <c:pt idx="207">
                  <c:v>41</c:v>
                </c:pt>
                <c:pt idx="208">
                  <c:v>42</c:v>
                </c:pt>
                <c:pt idx="209">
                  <c:v>43</c:v>
                </c:pt>
                <c:pt idx="210">
                  <c:v>44</c:v>
                </c:pt>
                <c:pt idx="211">
                  <c:v>45</c:v>
                </c:pt>
                <c:pt idx="212">
                  <c:v>46</c:v>
                </c:pt>
                <c:pt idx="213">
                  <c:v>47</c:v>
                </c:pt>
                <c:pt idx="214">
                  <c:v>48</c:v>
                </c:pt>
                <c:pt idx="215">
                  <c:v>49</c:v>
                </c:pt>
                <c:pt idx="216">
                  <c:v>50</c:v>
                </c:pt>
                <c:pt idx="217">
                  <c:v>52</c:v>
                </c:pt>
                <c:pt idx="218">
                  <c:v>55</c:v>
                </c:pt>
                <c:pt idx="219">
                  <c:v>57</c:v>
                </c:pt>
                <c:pt idx="220">
                  <c:v>60</c:v>
                </c:pt>
                <c:pt idx="221">
                  <c:v>12</c:v>
                </c:pt>
                <c:pt idx="222">
                  <c:v>14</c:v>
                </c:pt>
                <c:pt idx="223">
                  <c:v>15</c:v>
                </c:pt>
                <c:pt idx="224">
                  <c:v>16</c:v>
                </c:pt>
                <c:pt idx="225">
                  <c:v>17</c:v>
                </c:pt>
                <c:pt idx="226">
                  <c:v>18</c:v>
                </c:pt>
                <c:pt idx="227">
                  <c:v>19</c:v>
                </c:pt>
                <c:pt idx="228">
                  <c:v>20</c:v>
                </c:pt>
                <c:pt idx="229">
                  <c:v>21</c:v>
                </c:pt>
                <c:pt idx="230">
                  <c:v>22</c:v>
                </c:pt>
                <c:pt idx="231">
                  <c:v>23</c:v>
                </c:pt>
                <c:pt idx="232">
                  <c:v>24</c:v>
                </c:pt>
                <c:pt idx="233">
                  <c:v>25</c:v>
                </c:pt>
                <c:pt idx="234">
                  <c:v>26</c:v>
                </c:pt>
                <c:pt idx="235">
                  <c:v>27</c:v>
                </c:pt>
                <c:pt idx="236">
                  <c:v>28</c:v>
                </c:pt>
                <c:pt idx="237">
                  <c:v>29</c:v>
                </c:pt>
                <c:pt idx="238">
                  <c:v>30</c:v>
                </c:pt>
                <c:pt idx="239">
                  <c:v>31</c:v>
                </c:pt>
                <c:pt idx="240">
                  <c:v>32</c:v>
                </c:pt>
                <c:pt idx="241">
                  <c:v>33</c:v>
                </c:pt>
                <c:pt idx="242">
                  <c:v>35</c:v>
                </c:pt>
                <c:pt idx="243">
                  <c:v>36</c:v>
                </c:pt>
                <c:pt idx="244">
                  <c:v>37</c:v>
                </c:pt>
                <c:pt idx="245">
                  <c:v>38</c:v>
                </c:pt>
                <c:pt idx="246">
                  <c:v>39</c:v>
                </c:pt>
                <c:pt idx="247">
                  <c:v>40</c:v>
                </c:pt>
                <c:pt idx="248">
                  <c:v>41</c:v>
                </c:pt>
                <c:pt idx="249">
                  <c:v>42</c:v>
                </c:pt>
                <c:pt idx="250">
                  <c:v>43</c:v>
                </c:pt>
                <c:pt idx="251">
                  <c:v>44</c:v>
                </c:pt>
                <c:pt idx="252">
                  <c:v>45</c:v>
                </c:pt>
                <c:pt idx="253">
                  <c:v>46</c:v>
                </c:pt>
                <c:pt idx="254">
                  <c:v>47</c:v>
                </c:pt>
                <c:pt idx="255">
                  <c:v>48</c:v>
                </c:pt>
                <c:pt idx="256">
                  <c:v>49</c:v>
                </c:pt>
                <c:pt idx="257">
                  <c:v>50</c:v>
                </c:pt>
                <c:pt idx="258">
                  <c:v>51</c:v>
                </c:pt>
                <c:pt idx="259">
                  <c:v>53</c:v>
                </c:pt>
                <c:pt idx="260">
                  <c:v>55</c:v>
                </c:pt>
                <c:pt idx="261">
                  <c:v>56</c:v>
                </c:pt>
                <c:pt idx="262">
                  <c:v>57</c:v>
                </c:pt>
                <c:pt idx="263">
                  <c:v>58</c:v>
                </c:pt>
                <c:pt idx="264">
                  <c:v>59</c:v>
                </c:pt>
                <c:pt idx="265">
                  <c:v>61</c:v>
                </c:pt>
                <c:pt idx="266">
                  <c:v>63</c:v>
                </c:pt>
                <c:pt idx="267">
                  <c:v>14</c:v>
                </c:pt>
                <c:pt idx="268">
                  <c:v>15</c:v>
                </c:pt>
                <c:pt idx="269">
                  <c:v>16</c:v>
                </c:pt>
                <c:pt idx="270">
                  <c:v>17</c:v>
                </c:pt>
                <c:pt idx="271">
                  <c:v>18</c:v>
                </c:pt>
                <c:pt idx="272">
                  <c:v>19</c:v>
                </c:pt>
                <c:pt idx="273">
                  <c:v>20</c:v>
                </c:pt>
                <c:pt idx="274">
                  <c:v>21</c:v>
                </c:pt>
                <c:pt idx="275">
                  <c:v>22</c:v>
                </c:pt>
                <c:pt idx="276">
                  <c:v>23</c:v>
                </c:pt>
                <c:pt idx="277">
                  <c:v>24</c:v>
                </c:pt>
                <c:pt idx="278">
                  <c:v>25</c:v>
                </c:pt>
                <c:pt idx="279">
                  <c:v>26</c:v>
                </c:pt>
                <c:pt idx="280">
                  <c:v>27</c:v>
                </c:pt>
                <c:pt idx="281">
                  <c:v>28</c:v>
                </c:pt>
                <c:pt idx="282">
                  <c:v>29</c:v>
                </c:pt>
                <c:pt idx="283">
                  <c:v>30</c:v>
                </c:pt>
                <c:pt idx="284">
                  <c:v>31</c:v>
                </c:pt>
                <c:pt idx="285">
                  <c:v>32</c:v>
                </c:pt>
                <c:pt idx="286">
                  <c:v>33</c:v>
                </c:pt>
                <c:pt idx="287">
                  <c:v>34</c:v>
                </c:pt>
                <c:pt idx="288">
                  <c:v>35</c:v>
                </c:pt>
                <c:pt idx="289">
                  <c:v>37</c:v>
                </c:pt>
                <c:pt idx="290">
                  <c:v>38</c:v>
                </c:pt>
                <c:pt idx="291">
                  <c:v>39</c:v>
                </c:pt>
                <c:pt idx="292">
                  <c:v>40</c:v>
                </c:pt>
                <c:pt idx="293">
                  <c:v>41</c:v>
                </c:pt>
                <c:pt idx="294">
                  <c:v>42</c:v>
                </c:pt>
                <c:pt idx="295">
                  <c:v>43</c:v>
                </c:pt>
                <c:pt idx="296">
                  <c:v>44</c:v>
                </c:pt>
                <c:pt idx="297">
                  <c:v>45</c:v>
                </c:pt>
                <c:pt idx="298">
                  <c:v>46</c:v>
                </c:pt>
                <c:pt idx="299">
                  <c:v>47</c:v>
                </c:pt>
                <c:pt idx="300">
                  <c:v>48</c:v>
                </c:pt>
                <c:pt idx="301">
                  <c:v>49</c:v>
                </c:pt>
                <c:pt idx="302">
                  <c:v>50</c:v>
                </c:pt>
                <c:pt idx="303">
                  <c:v>51</c:v>
                </c:pt>
                <c:pt idx="304">
                  <c:v>55</c:v>
                </c:pt>
                <c:pt idx="305">
                  <c:v>56</c:v>
                </c:pt>
                <c:pt idx="306">
                  <c:v>57</c:v>
                </c:pt>
                <c:pt idx="307">
                  <c:v>60</c:v>
                </c:pt>
                <c:pt idx="308">
                  <c:v>64</c:v>
                </c:pt>
                <c:pt idx="309">
                  <c:v>10</c:v>
                </c:pt>
                <c:pt idx="310">
                  <c:v>12</c:v>
                </c:pt>
                <c:pt idx="311">
                  <c:v>13</c:v>
                </c:pt>
                <c:pt idx="312">
                  <c:v>14</c:v>
                </c:pt>
                <c:pt idx="313">
                  <c:v>15</c:v>
                </c:pt>
                <c:pt idx="314">
                  <c:v>16</c:v>
                </c:pt>
                <c:pt idx="315">
                  <c:v>17</c:v>
                </c:pt>
                <c:pt idx="316">
                  <c:v>18</c:v>
                </c:pt>
                <c:pt idx="317">
                  <c:v>19</c:v>
                </c:pt>
                <c:pt idx="318">
                  <c:v>20</c:v>
                </c:pt>
                <c:pt idx="319">
                  <c:v>21</c:v>
                </c:pt>
                <c:pt idx="320">
                  <c:v>22</c:v>
                </c:pt>
                <c:pt idx="321">
                  <c:v>23</c:v>
                </c:pt>
                <c:pt idx="322">
                  <c:v>24</c:v>
                </c:pt>
                <c:pt idx="323">
                  <c:v>25</c:v>
                </c:pt>
                <c:pt idx="324">
                  <c:v>26</c:v>
                </c:pt>
                <c:pt idx="325">
                  <c:v>27</c:v>
                </c:pt>
                <c:pt idx="326">
                  <c:v>28</c:v>
                </c:pt>
                <c:pt idx="327">
                  <c:v>29</c:v>
                </c:pt>
                <c:pt idx="328">
                  <c:v>30</c:v>
                </c:pt>
                <c:pt idx="329">
                  <c:v>31</c:v>
                </c:pt>
                <c:pt idx="330">
                  <c:v>32</c:v>
                </c:pt>
                <c:pt idx="331">
                  <c:v>33</c:v>
                </c:pt>
                <c:pt idx="332">
                  <c:v>34</c:v>
                </c:pt>
                <c:pt idx="333">
                  <c:v>35</c:v>
                </c:pt>
                <c:pt idx="334">
                  <c:v>36</c:v>
                </c:pt>
                <c:pt idx="335">
                  <c:v>37</c:v>
                </c:pt>
                <c:pt idx="336">
                  <c:v>38</c:v>
                </c:pt>
                <c:pt idx="337">
                  <c:v>39</c:v>
                </c:pt>
                <c:pt idx="338">
                  <c:v>40</c:v>
                </c:pt>
                <c:pt idx="339">
                  <c:v>41</c:v>
                </c:pt>
                <c:pt idx="340">
                  <c:v>42</c:v>
                </c:pt>
                <c:pt idx="341">
                  <c:v>43</c:v>
                </c:pt>
                <c:pt idx="342">
                  <c:v>44</c:v>
                </c:pt>
                <c:pt idx="343">
                  <c:v>45</c:v>
                </c:pt>
                <c:pt idx="344">
                  <c:v>46</c:v>
                </c:pt>
                <c:pt idx="345">
                  <c:v>47</c:v>
                </c:pt>
                <c:pt idx="346">
                  <c:v>48</c:v>
                </c:pt>
                <c:pt idx="347">
                  <c:v>49</c:v>
                </c:pt>
                <c:pt idx="348">
                  <c:v>50</c:v>
                </c:pt>
                <c:pt idx="349">
                  <c:v>51</c:v>
                </c:pt>
                <c:pt idx="350">
                  <c:v>52</c:v>
                </c:pt>
                <c:pt idx="351">
                  <c:v>54</c:v>
                </c:pt>
                <c:pt idx="352">
                  <c:v>55</c:v>
                </c:pt>
                <c:pt idx="353">
                  <c:v>56</c:v>
                </c:pt>
                <c:pt idx="354">
                  <c:v>57</c:v>
                </c:pt>
                <c:pt idx="355">
                  <c:v>58</c:v>
                </c:pt>
                <c:pt idx="356">
                  <c:v>60</c:v>
                </c:pt>
                <c:pt idx="357">
                  <c:v>66</c:v>
                </c:pt>
                <c:pt idx="358">
                  <c:v>11</c:v>
                </c:pt>
                <c:pt idx="359">
                  <c:v>12</c:v>
                </c:pt>
                <c:pt idx="360">
                  <c:v>14</c:v>
                </c:pt>
                <c:pt idx="361">
                  <c:v>15</c:v>
                </c:pt>
                <c:pt idx="362">
                  <c:v>16</c:v>
                </c:pt>
                <c:pt idx="363">
                  <c:v>17</c:v>
                </c:pt>
                <c:pt idx="364">
                  <c:v>18</c:v>
                </c:pt>
                <c:pt idx="365">
                  <c:v>19</c:v>
                </c:pt>
                <c:pt idx="366">
                  <c:v>20</c:v>
                </c:pt>
                <c:pt idx="367">
                  <c:v>21</c:v>
                </c:pt>
                <c:pt idx="368">
                  <c:v>22</c:v>
                </c:pt>
                <c:pt idx="369">
                  <c:v>23</c:v>
                </c:pt>
                <c:pt idx="370">
                  <c:v>24</c:v>
                </c:pt>
                <c:pt idx="371">
                  <c:v>25</c:v>
                </c:pt>
                <c:pt idx="372">
                  <c:v>26</c:v>
                </c:pt>
                <c:pt idx="373">
                  <c:v>27</c:v>
                </c:pt>
                <c:pt idx="374">
                  <c:v>28</c:v>
                </c:pt>
                <c:pt idx="375">
                  <c:v>29</c:v>
                </c:pt>
                <c:pt idx="376">
                  <c:v>30</c:v>
                </c:pt>
                <c:pt idx="377">
                  <c:v>31</c:v>
                </c:pt>
                <c:pt idx="378">
                  <c:v>32</c:v>
                </c:pt>
                <c:pt idx="379">
                  <c:v>33</c:v>
                </c:pt>
                <c:pt idx="380">
                  <c:v>34</c:v>
                </c:pt>
                <c:pt idx="381">
                  <c:v>35</c:v>
                </c:pt>
                <c:pt idx="382">
                  <c:v>36</c:v>
                </c:pt>
                <c:pt idx="383">
                  <c:v>38</c:v>
                </c:pt>
                <c:pt idx="384">
                  <c:v>39</c:v>
                </c:pt>
                <c:pt idx="385">
                  <c:v>40</c:v>
                </c:pt>
                <c:pt idx="386">
                  <c:v>41</c:v>
                </c:pt>
                <c:pt idx="387">
                  <c:v>42</c:v>
                </c:pt>
                <c:pt idx="388">
                  <c:v>43</c:v>
                </c:pt>
                <c:pt idx="389">
                  <c:v>44</c:v>
                </c:pt>
                <c:pt idx="390">
                  <c:v>45</c:v>
                </c:pt>
                <c:pt idx="391">
                  <c:v>46</c:v>
                </c:pt>
                <c:pt idx="392">
                  <c:v>47</c:v>
                </c:pt>
                <c:pt idx="393">
                  <c:v>48</c:v>
                </c:pt>
                <c:pt idx="394">
                  <c:v>49</c:v>
                </c:pt>
                <c:pt idx="395">
                  <c:v>50</c:v>
                </c:pt>
                <c:pt idx="396">
                  <c:v>51</c:v>
                </c:pt>
                <c:pt idx="397">
                  <c:v>54</c:v>
                </c:pt>
                <c:pt idx="398">
                  <c:v>55</c:v>
                </c:pt>
                <c:pt idx="399">
                  <c:v>58</c:v>
                </c:pt>
                <c:pt idx="400">
                  <c:v>59</c:v>
                </c:pt>
                <c:pt idx="401">
                  <c:v>63</c:v>
                </c:pt>
                <c:pt idx="402">
                  <c:v>14</c:v>
                </c:pt>
                <c:pt idx="403">
                  <c:v>15</c:v>
                </c:pt>
                <c:pt idx="404">
                  <c:v>16</c:v>
                </c:pt>
                <c:pt idx="405">
                  <c:v>17</c:v>
                </c:pt>
                <c:pt idx="406">
                  <c:v>18</c:v>
                </c:pt>
                <c:pt idx="407">
                  <c:v>19</c:v>
                </c:pt>
                <c:pt idx="408">
                  <c:v>20</c:v>
                </c:pt>
                <c:pt idx="409">
                  <c:v>21</c:v>
                </c:pt>
                <c:pt idx="410">
                  <c:v>22</c:v>
                </c:pt>
                <c:pt idx="411">
                  <c:v>23</c:v>
                </c:pt>
                <c:pt idx="412">
                  <c:v>24</c:v>
                </c:pt>
                <c:pt idx="413">
                  <c:v>25</c:v>
                </c:pt>
                <c:pt idx="414">
                  <c:v>26</c:v>
                </c:pt>
                <c:pt idx="415">
                  <c:v>27</c:v>
                </c:pt>
                <c:pt idx="416">
                  <c:v>28</c:v>
                </c:pt>
                <c:pt idx="417">
                  <c:v>29</c:v>
                </c:pt>
                <c:pt idx="418">
                  <c:v>30</c:v>
                </c:pt>
                <c:pt idx="419">
                  <c:v>31</c:v>
                </c:pt>
                <c:pt idx="420">
                  <c:v>32</c:v>
                </c:pt>
                <c:pt idx="421">
                  <c:v>33</c:v>
                </c:pt>
                <c:pt idx="422">
                  <c:v>34</c:v>
                </c:pt>
                <c:pt idx="423">
                  <c:v>35</c:v>
                </c:pt>
                <c:pt idx="424">
                  <c:v>36</c:v>
                </c:pt>
                <c:pt idx="425">
                  <c:v>37</c:v>
                </c:pt>
                <c:pt idx="426">
                  <c:v>38</c:v>
                </c:pt>
                <c:pt idx="427">
                  <c:v>39</c:v>
                </c:pt>
                <c:pt idx="428">
                  <c:v>40</c:v>
                </c:pt>
                <c:pt idx="429">
                  <c:v>41</c:v>
                </c:pt>
                <c:pt idx="430">
                  <c:v>42</c:v>
                </c:pt>
                <c:pt idx="431">
                  <c:v>43</c:v>
                </c:pt>
                <c:pt idx="432">
                  <c:v>44</c:v>
                </c:pt>
                <c:pt idx="433">
                  <c:v>45</c:v>
                </c:pt>
                <c:pt idx="434">
                  <c:v>46</c:v>
                </c:pt>
                <c:pt idx="435">
                  <c:v>47</c:v>
                </c:pt>
                <c:pt idx="436">
                  <c:v>48</c:v>
                </c:pt>
                <c:pt idx="437">
                  <c:v>49</c:v>
                </c:pt>
                <c:pt idx="438">
                  <c:v>50</c:v>
                </c:pt>
                <c:pt idx="439">
                  <c:v>51</c:v>
                </c:pt>
                <c:pt idx="440">
                  <c:v>52</c:v>
                </c:pt>
                <c:pt idx="441">
                  <c:v>54</c:v>
                </c:pt>
                <c:pt idx="442">
                  <c:v>56</c:v>
                </c:pt>
                <c:pt idx="443">
                  <c:v>57</c:v>
                </c:pt>
                <c:pt idx="444">
                  <c:v>58</c:v>
                </c:pt>
                <c:pt idx="445">
                  <c:v>60</c:v>
                </c:pt>
                <c:pt idx="446">
                  <c:v>63</c:v>
                </c:pt>
                <c:pt idx="447">
                  <c:v>12</c:v>
                </c:pt>
                <c:pt idx="448">
                  <c:v>13</c:v>
                </c:pt>
                <c:pt idx="449">
                  <c:v>14</c:v>
                </c:pt>
                <c:pt idx="450">
                  <c:v>15</c:v>
                </c:pt>
                <c:pt idx="451">
                  <c:v>16</c:v>
                </c:pt>
                <c:pt idx="452">
                  <c:v>17</c:v>
                </c:pt>
                <c:pt idx="453">
                  <c:v>18</c:v>
                </c:pt>
                <c:pt idx="454">
                  <c:v>19</c:v>
                </c:pt>
                <c:pt idx="455">
                  <c:v>20</c:v>
                </c:pt>
                <c:pt idx="456">
                  <c:v>21</c:v>
                </c:pt>
                <c:pt idx="457">
                  <c:v>22</c:v>
                </c:pt>
                <c:pt idx="458">
                  <c:v>23</c:v>
                </c:pt>
                <c:pt idx="459">
                  <c:v>24</c:v>
                </c:pt>
                <c:pt idx="460">
                  <c:v>25</c:v>
                </c:pt>
                <c:pt idx="461">
                  <c:v>26</c:v>
                </c:pt>
                <c:pt idx="462">
                  <c:v>27</c:v>
                </c:pt>
                <c:pt idx="463">
                  <c:v>28</c:v>
                </c:pt>
                <c:pt idx="464">
                  <c:v>29</c:v>
                </c:pt>
                <c:pt idx="465">
                  <c:v>30</c:v>
                </c:pt>
                <c:pt idx="466">
                  <c:v>31</c:v>
                </c:pt>
                <c:pt idx="467">
                  <c:v>32</c:v>
                </c:pt>
                <c:pt idx="468">
                  <c:v>33</c:v>
                </c:pt>
                <c:pt idx="469">
                  <c:v>34</c:v>
                </c:pt>
                <c:pt idx="470">
                  <c:v>35</c:v>
                </c:pt>
                <c:pt idx="471">
                  <c:v>36</c:v>
                </c:pt>
                <c:pt idx="472">
                  <c:v>37</c:v>
                </c:pt>
                <c:pt idx="473">
                  <c:v>38</c:v>
                </c:pt>
                <c:pt idx="474">
                  <c:v>39</c:v>
                </c:pt>
                <c:pt idx="475">
                  <c:v>40</c:v>
                </c:pt>
                <c:pt idx="476">
                  <c:v>41</c:v>
                </c:pt>
                <c:pt idx="477">
                  <c:v>42</c:v>
                </c:pt>
                <c:pt idx="478">
                  <c:v>44</c:v>
                </c:pt>
                <c:pt idx="479">
                  <c:v>45</c:v>
                </c:pt>
                <c:pt idx="480">
                  <c:v>46</c:v>
                </c:pt>
                <c:pt idx="481">
                  <c:v>47</c:v>
                </c:pt>
                <c:pt idx="482">
                  <c:v>48</c:v>
                </c:pt>
                <c:pt idx="483">
                  <c:v>49</c:v>
                </c:pt>
                <c:pt idx="484">
                  <c:v>50</c:v>
                </c:pt>
                <c:pt idx="485">
                  <c:v>51</c:v>
                </c:pt>
                <c:pt idx="486">
                  <c:v>52</c:v>
                </c:pt>
                <c:pt idx="487">
                  <c:v>53</c:v>
                </c:pt>
                <c:pt idx="488">
                  <c:v>54</c:v>
                </c:pt>
                <c:pt idx="489">
                  <c:v>55</c:v>
                </c:pt>
                <c:pt idx="490">
                  <c:v>56</c:v>
                </c:pt>
                <c:pt idx="491">
                  <c:v>60</c:v>
                </c:pt>
                <c:pt idx="492">
                  <c:v>64</c:v>
                </c:pt>
                <c:pt idx="493">
                  <c:v>14</c:v>
                </c:pt>
                <c:pt idx="494">
                  <c:v>15</c:v>
                </c:pt>
                <c:pt idx="495">
                  <c:v>16</c:v>
                </c:pt>
                <c:pt idx="496">
                  <c:v>17</c:v>
                </c:pt>
                <c:pt idx="497">
                  <c:v>18</c:v>
                </c:pt>
                <c:pt idx="498">
                  <c:v>19</c:v>
                </c:pt>
                <c:pt idx="499">
                  <c:v>20</c:v>
                </c:pt>
                <c:pt idx="500">
                  <c:v>21</c:v>
                </c:pt>
                <c:pt idx="501">
                  <c:v>22</c:v>
                </c:pt>
                <c:pt idx="502">
                  <c:v>23</c:v>
                </c:pt>
                <c:pt idx="503">
                  <c:v>24</c:v>
                </c:pt>
                <c:pt idx="504">
                  <c:v>25</c:v>
                </c:pt>
                <c:pt idx="505">
                  <c:v>26</c:v>
                </c:pt>
                <c:pt idx="506">
                  <c:v>27</c:v>
                </c:pt>
                <c:pt idx="507">
                  <c:v>28</c:v>
                </c:pt>
                <c:pt idx="508">
                  <c:v>29</c:v>
                </c:pt>
                <c:pt idx="509">
                  <c:v>30</c:v>
                </c:pt>
                <c:pt idx="510">
                  <c:v>31</c:v>
                </c:pt>
                <c:pt idx="511">
                  <c:v>32</c:v>
                </c:pt>
                <c:pt idx="512">
                  <c:v>33</c:v>
                </c:pt>
                <c:pt idx="513">
                  <c:v>34</c:v>
                </c:pt>
                <c:pt idx="514">
                  <c:v>35</c:v>
                </c:pt>
                <c:pt idx="515">
                  <c:v>36</c:v>
                </c:pt>
                <c:pt idx="516">
                  <c:v>37</c:v>
                </c:pt>
                <c:pt idx="517">
                  <c:v>39</c:v>
                </c:pt>
                <c:pt idx="518">
                  <c:v>40</c:v>
                </c:pt>
                <c:pt idx="519">
                  <c:v>41</c:v>
                </c:pt>
                <c:pt idx="520">
                  <c:v>42</c:v>
                </c:pt>
                <c:pt idx="521">
                  <c:v>43</c:v>
                </c:pt>
                <c:pt idx="522">
                  <c:v>44</c:v>
                </c:pt>
                <c:pt idx="523">
                  <c:v>45</c:v>
                </c:pt>
                <c:pt idx="524">
                  <c:v>46</c:v>
                </c:pt>
                <c:pt idx="525">
                  <c:v>47</c:v>
                </c:pt>
                <c:pt idx="526">
                  <c:v>48</c:v>
                </c:pt>
                <c:pt idx="527">
                  <c:v>49</c:v>
                </c:pt>
                <c:pt idx="528">
                  <c:v>50</c:v>
                </c:pt>
                <c:pt idx="529">
                  <c:v>51</c:v>
                </c:pt>
                <c:pt idx="530">
                  <c:v>52</c:v>
                </c:pt>
                <c:pt idx="531">
                  <c:v>53</c:v>
                </c:pt>
                <c:pt idx="532">
                  <c:v>54</c:v>
                </c:pt>
                <c:pt idx="533">
                  <c:v>55</c:v>
                </c:pt>
                <c:pt idx="534">
                  <c:v>58</c:v>
                </c:pt>
                <c:pt idx="535">
                  <c:v>65</c:v>
                </c:pt>
                <c:pt idx="536">
                  <c:v>12</c:v>
                </c:pt>
                <c:pt idx="537">
                  <c:v>13</c:v>
                </c:pt>
                <c:pt idx="538">
                  <c:v>14</c:v>
                </c:pt>
                <c:pt idx="539">
                  <c:v>15</c:v>
                </c:pt>
                <c:pt idx="540">
                  <c:v>16</c:v>
                </c:pt>
                <c:pt idx="541">
                  <c:v>17</c:v>
                </c:pt>
                <c:pt idx="542">
                  <c:v>18</c:v>
                </c:pt>
                <c:pt idx="543">
                  <c:v>19</c:v>
                </c:pt>
                <c:pt idx="544">
                  <c:v>20</c:v>
                </c:pt>
                <c:pt idx="545">
                  <c:v>21</c:v>
                </c:pt>
                <c:pt idx="546">
                  <c:v>22</c:v>
                </c:pt>
                <c:pt idx="547">
                  <c:v>23</c:v>
                </c:pt>
                <c:pt idx="548">
                  <c:v>24</c:v>
                </c:pt>
                <c:pt idx="549">
                  <c:v>25</c:v>
                </c:pt>
                <c:pt idx="550">
                  <c:v>26</c:v>
                </c:pt>
                <c:pt idx="551">
                  <c:v>27</c:v>
                </c:pt>
                <c:pt idx="552">
                  <c:v>28</c:v>
                </c:pt>
                <c:pt idx="553">
                  <c:v>29</c:v>
                </c:pt>
                <c:pt idx="554">
                  <c:v>30</c:v>
                </c:pt>
                <c:pt idx="555">
                  <c:v>31</c:v>
                </c:pt>
                <c:pt idx="556">
                  <c:v>32</c:v>
                </c:pt>
                <c:pt idx="557">
                  <c:v>33</c:v>
                </c:pt>
                <c:pt idx="558">
                  <c:v>34</c:v>
                </c:pt>
                <c:pt idx="559">
                  <c:v>35</c:v>
                </c:pt>
                <c:pt idx="560">
                  <c:v>36</c:v>
                </c:pt>
                <c:pt idx="561">
                  <c:v>37</c:v>
                </c:pt>
                <c:pt idx="562">
                  <c:v>38</c:v>
                </c:pt>
                <c:pt idx="563">
                  <c:v>39</c:v>
                </c:pt>
                <c:pt idx="564">
                  <c:v>40</c:v>
                </c:pt>
                <c:pt idx="565">
                  <c:v>41</c:v>
                </c:pt>
                <c:pt idx="566">
                  <c:v>42</c:v>
                </c:pt>
                <c:pt idx="567">
                  <c:v>43</c:v>
                </c:pt>
                <c:pt idx="568">
                  <c:v>44</c:v>
                </c:pt>
                <c:pt idx="569">
                  <c:v>45</c:v>
                </c:pt>
                <c:pt idx="570">
                  <c:v>46</c:v>
                </c:pt>
                <c:pt idx="571">
                  <c:v>47</c:v>
                </c:pt>
                <c:pt idx="572">
                  <c:v>48</c:v>
                </c:pt>
                <c:pt idx="573">
                  <c:v>49</c:v>
                </c:pt>
                <c:pt idx="574">
                  <c:v>50</c:v>
                </c:pt>
                <c:pt idx="575">
                  <c:v>51</c:v>
                </c:pt>
                <c:pt idx="576">
                  <c:v>52</c:v>
                </c:pt>
                <c:pt idx="577">
                  <c:v>53</c:v>
                </c:pt>
                <c:pt idx="578">
                  <c:v>54</c:v>
                </c:pt>
                <c:pt idx="579">
                  <c:v>55</c:v>
                </c:pt>
                <c:pt idx="580">
                  <c:v>59</c:v>
                </c:pt>
                <c:pt idx="581">
                  <c:v>60</c:v>
                </c:pt>
                <c:pt idx="582">
                  <c:v>12</c:v>
                </c:pt>
                <c:pt idx="583">
                  <c:v>13</c:v>
                </c:pt>
                <c:pt idx="584">
                  <c:v>14</c:v>
                </c:pt>
                <c:pt idx="585">
                  <c:v>15</c:v>
                </c:pt>
                <c:pt idx="586">
                  <c:v>16</c:v>
                </c:pt>
                <c:pt idx="587">
                  <c:v>17</c:v>
                </c:pt>
                <c:pt idx="588">
                  <c:v>18</c:v>
                </c:pt>
                <c:pt idx="589">
                  <c:v>19</c:v>
                </c:pt>
                <c:pt idx="590">
                  <c:v>20</c:v>
                </c:pt>
                <c:pt idx="591">
                  <c:v>21</c:v>
                </c:pt>
                <c:pt idx="592">
                  <c:v>22</c:v>
                </c:pt>
                <c:pt idx="593">
                  <c:v>23</c:v>
                </c:pt>
                <c:pt idx="594">
                  <c:v>24</c:v>
                </c:pt>
                <c:pt idx="595">
                  <c:v>25</c:v>
                </c:pt>
                <c:pt idx="596">
                  <c:v>26</c:v>
                </c:pt>
                <c:pt idx="597">
                  <c:v>27</c:v>
                </c:pt>
                <c:pt idx="598">
                  <c:v>28</c:v>
                </c:pt>
                <c:pt idx="599">
                  <c:v>29</c:v>
                </c:pt>
                <c:pt idx="600">
                  <c:v>30</c:v>
                </c:pt>
                <c:pt idx="601">
                  <c:v>31</c:v>
                </c:pt>
                <c:pt idx="602">
                  <c:v>32</c:v>
                </c:pt>
                <c:pt idx="603">
                  <c:v>33</c:v>
                </c:pt>
                <c:pt idx="604">
                  <c:v>34</c:v>
                </c:pt>
                <c:pt idx="605">
                  <c:v>35</c:v>
                </c:pt>
                <c:pt idx="606">
                  <c:v>36</c:v>
                </c:pt>
                <c:pt idx="607">
                  <c:v>37</c:v>
                </c:pt>
                <c:pt idx="608">
                  <c:v>38</c:v>
                </c:pt>
                <c:pt idx="609">
                  <c:v>39</c:v>
                </c:pt>
                <c:pt idx="610">
                  <c:v>40</c:v>
                </c:pt>
                <c:pt idx="611">
                  <c:v>41</c:v>
                </c:pt>
                <c:pt idx="612">
                  <c:v>42</c:v>
                </c:pt>
                <c:pt idx="613">
                  <c:v>44</c:v>
                </c:pt>
                <c:pt idx="614">
                  <c:v>45</c:v>
                </c:pt>
                <c:pt idx="615">
                  <c:v>46</c:v>
                </c:pt>
                <c:pt idx="616">
                  <c:v>47</c:v>
                </c:pt>
                <c:pt idx="617">
                  <c:v>48</c:v>
                </c:pt>
                <c:pt idx="618">
                  <c:v>49</c:v>
                </c:pt>
                <c:pt idx="619">
                  <c:v>51</c:v>
                </c:pt>
                <c:pt idx="620">
                  <c:v>52</c:v>
                </c:pt>
                <c:pt idx="621">
                  <c:v>53</c:v>
                </c:pt>
                <c:pt idx="622">
                  <c:v>54</c:v>
                </c:pt>
                <c:pt idx="623">
                  <c:v>55</c:v>
                </c:pt>
                <c:pt idx="624">
                  <c:v>56</c:v>
                </c:pt>
                <c:pt idx="625">
                  <c:v>57</c:v>
                </c:pt>
                <c:pt idx="626">
                  <c:v>12</c:v>
                </c:pt>
                <c:pt idx="627">
                  <c:v>13</c:v>
                </c:pt>
                <c:pt idx="628">
                  <c:v>14</c:v>
                </c:pt>
                <c:pt idx="629">
                  <c:v>15</c:v>
                </c:pt>
                <c:pt idx="630">
                  <c:v>16</c:v>
                </c:pt>
                <c:pt idx="631">
                  <c:v>17</c:v>
                </c:pt>
                <c:pt idx="632">
                  <c:v>18</c:v>
                </c:pt>
                <c:pt idx="633">
                  <c:v>19</c:v>
                </c:pt>
                <c:pt idx="634">
                  <c:v>20</c:v>
                </c:pt>
                <c:pt idx="635">
                  <c:v>21</c:v>
                </c:pt>
                <c:pt idx="636">
                  <c:v>22</c:v>
                </c:pt>
                <c:pt idx="637">
                  <c:v>23</c:v>
                </c:pt>
                <c:pt idx="638">
                  <c:v>24</c:v>
                </c:pt>
                <c:pt idx="639">
                  <c:v>25</c:v>
                </c:pt>
                <c:pt idx="640">
                  <c:v>26</c:v>
                </c:pt>
                <c:pt idx="641">
                  <c:v>27</c:v>
                </c:pt>
                <c:pt idx="642">
                  <c:v>28</c:v>
                </c:pt>
                <c:pt idx="643">
                  <c:v>29</c:v>
                </c:pt>
                <c:pt idx="644">
                  <c:v>30</c:v>
                </c:pt>
                <c:pt idx="645">
                  <c:v>31</c:v>
                </c:pt>
                <c:pt idx="646">
                  <c:v>32</c:v>
                </c:pt>
                <c:pt idx="647">
                  <c:v>33</c:v>
                </c:pt>
                <c:pt idx="648">
                  <c:v>34</c:v>
                </c:pt>
                <c:pt idx="649">
                  <c:v>35</c:v>
                </c:pt>
                <c:pt idx="650">
                  <c:v>36</c:v>
                </c:pt>
                <c:pt idx="651">
                  <c:v>37</c:v>
                </c:pt>
                <c:pt idx="652">
                  <c:v>38</c:v>
                </c:pt>
                <c:pt idx="653">
                  <c:v>39</c:v>
                </c:pt>
                <c:pt idx="654">
                  <c:v>40</c:v>
                </c:pt>
                <c:pt idx="655">
                  <c:v>41</c:v>
                </c:pt>
                <c:pt idx="656">
                  <c:v>42</c:v>
                </c:pt>
                <c:pt idx="657">
                  <c:v>43</c:v>
                </c:pt>
                <c:pt idx="658">
                  <c:v>44</c:v>
                </c:pt>
                <c:pt idx="659">
                  <c:v>45</c:v>
                </c:pt>
                <c:pt idx="660">
                  <c:v>46</c:v>
                </c:pt>
                <c:pt idx="661">
                  <c:v>47</c:v>
                </c:pt>
                <c:pt idx="662">
                  <c:v>48</c:v>
                </c:pt>
                <c:pt idx="663">
                  <c:v>49</c:v>
                </c:pt>
                <c:pt idx="664">
                  <c:v>50</c:v>
                </c:pt>
                <c:pt idx="665">
                  <c:v>51</c:v>
                </c:pt>
                <c:pt idx="666">
                  <c:v>54</c:v>
                </c:pt>
                <c:pt idx="667">
                  <c:v>55</c:v>
                </c:pt>
                <c:pt idx="668">
                  <c:v>57</c:v>
                </c:pt>
                <c:pt idx="669">
                  <c:v>58</c:v>
                </c:pt>
                <c:pt idx="670">
                  <c:v>59</c:v>
                </c:pt>
                <c:pt idx="671">
                  <c:v>64</c:v>
                </c:pt>
                <c:pt idx="672">
                  <c:v>11</c:v>
                </c:pt>
                <c:pt idx="673">
                  <c:v>13</c:v>
                </c:pt>
                <c:pt idx="674">
                  <c:v>14</c:v>
                </c:pt>
                <c:pt idx="675">
                  <c:v>15</c:v>
                </c:pt>
                <c:pt idx="676">
                  <c:v>16</c:v>
                </c:pt>
                <c:pt idx="677">
                  <c:v>17</c:v>
                </c:pt>
                <c:pt idx="678">
                  <c:v>18</c:v>
                </c:pt>
                <c:pt idx="679">
                  <c:v>19</c:v>
                </c:pt>
                <c:pt idx="680">
                  <c:v>20</c:v>
                </c:pt>
                <c:pt idx="681">
                  <c:v>21</c:v>
                </c:pt>
                <c:pt idx="682">
                  <c:v>22</c:v>
                </c:pt>
                <c:pt idx="683">
                  <c:v>23</c:v>
                </c:pt>
                <c:pt idx="684">
                  <c:v>24</c:v>
                </c:pt>
                <c:pt idx="685">
                  <c:v>25</c:v>
                </c:pt>
                <c:pt idx="686">
                  <c:v>26</c:v>
                </c:pt>
                <c:pt idx="687">
                  <c:v>27</c:v>
                </c:pt>
                <c:pt idx="688">
                  <c:v>28</c:v>
                </c:pt>
                <c:pt idx="689">
                  <c:v>29</c:v>
                </c:pt>
                <c:pt idx="690">
                  <c:v>30</c:v>
                </c:pt>
                <c:pt idx="691">
                  <c:v>31</c:v>
                </c:pt>
                <c:pt idx="692">
                  <c:v>32</c:v>
                </c:pt>
                <c:pt idx="693">
                  <c:v>33</c:v>
                </c:pt>
                <c:pt idx="694">
                  <c:v>34</c:v>
                </c:pt>
                <c:pt idx="695">
                  <c:v>35</c:v>
                </c:pt>
                <c:pt idx="696">
                  <c:v>36</c:v>
                </c:pt>
                <c:pt idx="697">
                  <c:v>37</c:v>
                </c:pt>
                <c:pt idx="698">
                  <c:v>38</c:v>
                </c:pt>
                <c:pt idx="699">
                  <c:v>39</c:v>
                </c:pt>
                <c:pt idx="700">
                  <c:v>40</c:v>
                </c:pt>
                <c:pt idx="701">
                  <c:v>41</c:v>
                </c:pt>
                <c:pt idx="702">
                  <c:v>42</c:v>
                </c:pt>
                <c:pt idx="703">
                  <c:v>43</c:v>
                </c:pt>
                <c:pt idx="704">
                  <c:v>44</c:v>
                </c:pt>
                <c:pt idx="705">
                  <c:v>45</c:v>
                </c:pt>
                <c:pt idx="706">
                  <c:v>46</c:v>
                </c:pt>
                <c:pt idx="707">
                  <c:v>47</c:v>
                </c:pt>
                <c:pt idx="708">
                  <c:v>48</c:v>
                </c:pt>
                <c:pt idx="709">
                  <c:v>49</c:v>
                </c:pt>
                <c:pt idx="710">
                  <c:v>50</c:v>
                </c:pt>
                <c:pt idx="711">
                  <c:v>51</c:v>
                </c:pt>
                <c:pt idx="712">
                  <c:v>52</c:v>
                </c:pt>
                <c:pt idx="713">
                  <c:v>53</c:v>
                </c:pt>
                <c:pt idx="714">
                  <c:v>54</c:v>
                </c:pt>
                <c:pt idx="715">
                  <c:v>55</c:v>
                </c:pt>
                <c:pt idx="716">
                  <c:v>56</c:v>
                </c:pt>
                <c:pt idx="717">
                  <c:v>57</c:v>
                </c:pt>
                <c:pt idx="718">
                  <c:v>58</c:v>
                </c:pt>
                <c:pt idx="719">
                  <c:v>59</c:v>
                </c:pt>
                <c:pt idx="720">
                  <c:v>63</c:v>
                </c:pt>
                <c:pt idx="721">
                  <c:v>13</c:v>
                </c:pt>
                <c:pt idx="722">
                  <c:v>14</c:v>
                </c:pt>
                <c:pt idx="723">
                  <c:v>15</c:v>
                </c:pt>
                <c:pt idx="724">
                  <c:v>16</c:v>
                </c:pt>
                <c:pt idx="725">
                  <c:v>17</c:v>
                </c:pt>
                <c:pt idx="726">
                  <c:v>18</c:v>
                </c:pt>
                <c:pt idx="727">
                  <c:v>19</c:v>
                </c:pt>
                <c:pt idx="728">
                  <c:v>20</c:v>
                </c:pt>
                <c:pt idx="729">
                  <c:v>21</c:v>
                </c:pt>
                <c:pt idx="730">
                  <c:v>22</c:v>
                </c:pt>
                <c:pt idx="731">
                  <c:v>23</c:v>
                </c:pt>
                <c:pt idx="732">
                  <c:v>24</c:v>
                </c:pt>
                <c:pt idx="733">
                  <c:v>25</c:v>
                </c:pt>
                <c:pt idx="734">
                  <c:v>26</c:v>
                </c:pt>
                <c:pt idx="735">
                  <c:v>27</c:v>
                </c:pt>
                <c:pt idx="736">
                  <c:v>28</c:v>
                </c:pt>
                <c:pt idx="737">
                  <c:v>29</c:v>
                </c:pt>
                <c:pt idx="738">
                  <c:v>30</c:v>
                </c:pt>
                <c:pt idx="739">
                  <c:v>31</c:v>
                </c:pt>
                <c:pt idx="740">
                  <c:v>32</c:v>
                </c:pt>
                <c:pt idx="741">
                  <c:v>33</c:v>
                </c:pt>
                <c:pt idx="742">
                  <c:v>34</c:v>
                </c:pt>
                <c:pt idx="743">
                  <c:v>35</c:v>
                </c:pt>
                <c:pt idx="744">
                  <c:v>36</c:v>
                </c:pt>
                <c:pt idx="745">
                  <c:v>37</c:v>
                </c:pt>
                <c:pt idx="746">
                  <c:v>38</c:v>
                </c:pt>
                <c:pt idx="747">
                  <c:v>39</c:v>
                </c:pt>
                <c:pt idx="748">
                  <c:v>40</c:v>
                </c:pt>
                <c:pt idx="749">
                  <c:v>41</c:v>
                </c:pt>
                <c:pt idx="750">
                  <c:v>42</c:v>
                </c:pt>
                <c:pt idx="751">
                  <c:v>43</c:v>
                </c:pt>
                <c:pt idx="752">
                  <c:v>44</c:v>
                </c:pt>
                <c:pt idx="753">
                  <c:v>45</c:v>
                </c:pt>
                <c:pt idx="754">
                  <c:v>46</c:v>
                </c:pt>
                <c:pt idx="755">
                  <c:v>47</c:v>
                </c:pt>
                <c:pt idx="756">
                  <c:v>48</c:v>
                </c:pt>
                <c:pt idx="757">
                  <c:v>49</c:v>
                </c:pt>
                <c:pt idx="758">
                  <c:v>50</c:v>
                </c:pt>
                <c:pt idx="759">
                  <c:v>51</c:v>
                </c:pt>
                <c:pt idx="760">
                  <c:v>53</c:v>
                </c:pt>
                <c:pt idx="761">
                  <c:v>54</c:v>
                </c:pt>
                <c:pt idx="762">
                  <c:v>56</c:v>
                </c:pt>
                <c:pt idx="763">
                  <c:v>57</c:v>
                </c:pt>
                <c:pt idx="764">
                  <c:v>58</c:v>
                </c:pt>
                <c:pt idx="765">
                  <c:v>59</c:v>
                </c:pt>
                <c:pt idx="766">
                  <c:v>64</c:v>
                </c:pt>
                <c:pt idx="767">
                  <c:v>65</c:v>
                </c:pt>
                <c:pt idx="768">
                  <c:v>12</c:v>
                </c:pt>
                <c:pt idx="769">
                  <c:v>13</c:v>
                </c:pt>
                <c:pt idx="770">
                  <c:v>14</c:v>
                </c:pt>
                <c:pt idx="771">
                  <c:v>15</c:v>
                </c:pt>
                <c:pt idx="772">
                  <c:v>16</c:v>
                </c:pt>
                <c:pt idx="773">
                  <c:v>17</c:v>
                </c:pt>
                <c:pt idx="774">
                  <c:v>18</c:v>
                </c:pt>
                <c:pt idx="775">
                  <c:v>19</c:v>
                </c:pt>
                <c:pt idx="776">
                  <c:v>20</c:v>
                </c:pt>
                <c:pt idx="777">
                  <c:v>21</c:v>
                </c:pt>
                <c:pt idx="778">
                  <c:v>22</c:v>
                </c:pt>
                <c:pt idx="779">
                  <c:v>23</c:v>
                </c:pt>
                <c:pt idx="780">
                  <c:v>24</c:v>
                </c:pt>
                <c:pt idx="781">
                  <c:v>25</c:v>
                </c:pt>
                <c:pt idx="782">
                  <c:v>26</c:v>
                </c:pt>
                <c:pt idx="783">
                  <c:v>27</c:v>
                </c:pt>
                <c:pt idx="784">
                  <c:v>28</c:v>
                </c:pt>
                <c:pt idx="785">
                  <c:v>29</c:v>
                </c:pt>
                <c:pt idx="786">
                  <c:v>30</c:v>
                </c:pt>
                <c:pt idx="787">
                  <c:v>31</c:v>
                </c:pt>
                <c:pt idx="788">
                  <c:v>32</c:v>
                </c:pt>
                <c:pt idx="789">
                  <c:v>33</c:v>
                </c:pt>
                <c:pt idx="790">
                  <c:v>34</c:v>
                </c:pt>
                <c:pt idx="791">
                  <c:v>35</c:v>
                </c:pt>
                <c:pt idx="792">
                  <c:v>36</c:v>
                </c:pt>
                <c:pt idx="793">
                  <c:v>37</c:v>
                </c:pt>
                <c:pt idx="794">
                  <c:v>38</c:v>
                </c:pt>
                <c:pt idx="795">
                  <c:v>39</c:v>
                </c:pt>
                <c:pt idx="796">
                  <c:v>40</c:v>
                </c:pt>
                <c:pt idx="797">
                  <c:v>41</c:v>
                </c:pt>
                <c:pt idx="798">
                  <c:v>42</c:v>
                </c:pt>
                <c:pt idx="799">
                  <c:v>43</c:v>
                </c:pt>
                <c:pt idx="800">
                  <c:v>44</c:v>
                </c:pt>
                <c:pt idx="801">
                  <c:v>45</c:v>
                </c:pt>
                <c:pt idx="802">
                  <c:v>46</c:v>
                </c:pt>
                <c:pt idx="803">
                  <c:v>47</c:v>
                </c:pt>
                <c:pt idx="804">
                  <c:v>48</c:v>
                </c:pt>
                <c:pt idx="805">
                  <c:v>49</c:v>
                </c:pt>
                <c:pt idx="806">
                  <c:v>50</c:v>
                </c:pt>
                <c:pt idx="807">
                  <c:v>51</c:v>
                </c:pt>
                <c:pt idx="808">
                  <c:v>52</c:v>
                </c:pt>
                <c:pt idx="809">
                  <c:v>53</c:v>
                </c:pt>
                <c:pt idx="810">
                  <c:v>54</c:v>
                </c:pt>
                <c:pt idx="811">
                  <c:v>55</c:v>
                </c:pt>
                <c:pt idx="812">
                  <c:v>56</c:v>
                </c:pt>
                <c:pt idx="813">
                  <c:v>58</c:v>
                </c:pt>
                <c:pt idx="814">
                  <c:v>61</c:v>
                </c:pt>
                <c:pt idx="815">
                  <c:v>12</c:v>
                </c:pt>
                <c:pt idx="816">
                  <c:v>13</c:v>
                </c:pt>
                <c:pt idx="817">
                  <c:v>16</c:v>
                </c:pt>
                <c:pt idx="818">
                  <c:v>17</c:v>
                </c:pt>
                <c:pt idx="819">
                  <c:v>18</c:v>
                </c:pt>
                <c:pt idx="820">
                  <c:v>19</c:v>
                </c:pt>
                <c:pt idx="821">
                  <c:v>20</c:v>
                </c:pt>
                <c:pt idx="822">
                  <c:v>21</c:v>
                </c:pt>
                <c:pt idx="823">
                  <c:v>22</c:v>
                </c:pt>
                <c:pt idx="824">
                  <c:v>23</c:v>
                </c:pt>
                <c:pt idx="825">
                  <c:v>24</c:v>
                </c:pt>
                <c:pt idx="826">
                  <c:v>25</c:v>
                </c:pt>
                <c:pt idx="827">
                  <c:v>26</c:v>
                </c:pt>
                <c:pt idx="828">
                  <c:v>27</c:v>
                </c:pt>
                <c:pt idx="829">
                  <c:v>28</c:v>
                </c:pt>
                <c:pt idx="830">
                  <c:v>29</c:v>
                </c:pt>
                <c:pt idx="831">
                  <c:v>30</c:v>
                </c:pt>
                <c:pt idx="832">
                  <c:v>31</c:v>
                </c:pt>
                <c:pt idx="833">
                  <c:v>32</c:v>
                </c:pt>
                <c:pt idx="834">
                  <c:v>33</c:v>
                </c:pt>
                <c:pt idx="835">
                  <c:v>34</c:v>
                </c:pt>
                <c:pt idx="836">
                  <c:v>35</c:v>
                </c:pt>
                <c:pt idx="837">
                  <c:v>36</c:v>
                </c:pt>
                <c:pt idx="838">
                  <c:v>37</c:v>
                </c:pt>
                <c:pt idx="839">
                  <c:v>38</c:v>
                </c:pt>
                <c:pt idx="840">
                  <c:v>39</c:v>
                </c:pt>
                <c:pt idx="841">
                  <c:v>40</c:v>
                </c:pt>
                <c:pt idx="842">
                  <c:v>41</c:v>
                </c:pt>
                <c:pt idx="843">
                  <c:v>42</c:v>
                </c:pt>
                <c:pt idx="844">
                  <c:v>43</c:v>
                </c:pt>
                <c:pt idx="845">
                  <c:v>44</c:v>
                </c:pt>
                <c:pt idx="846">
                  <c:v>45</c:v>
                </c:pt>
                <c:pt idx="847">
                  <c:v>46</c:v>
                </c:pt>
                <c:pt idx="848">
                  <c:v>47</c:v>
                </c:pt>
                <c:pt idx="849">
                  <c:v>48</c:v>
                </c:pt>
                <c:pt idx="850">
                  <c:v>49</c:v>
                </c:pt>
                <c:pt idx="851">
                  <c:v>50</c:v>
                </c:pt>
                <c:pt idx="852">
                  <c:v>51</c:v>
                </c:pt>
                <c:pt idx="853">
                  <c:v>52</c:v>
                </c:pt>
                <c:pt idx="854">
                  <c:v>53</c:v>
                </c:pt>
                <c:pt idx="855">
                  <c:v>54</c:v>
                </c:pt>
                <c:pt idx="856">
                  <c:v>55</c:v>
                </c:pt>
                <c:pt idx="857">
                  <c:v>56</c:v>
                </c:pt>
                <c:pt idx="858">
                  <c:v>58</c:v>
                </c:pt>
                <c:pt idx="859">
                  <c:v>59</c:v>
                </c:pt>
                <c:pt idx="860">
                  <c:v>60</c:v>
                </c:pt>
                <c:pt idx="861">
                  <c:v>62</c:v>
                </c:pt>
                <c:pt idx="862">
                  <c:v>11</c:v>
                </c:pt>
                <c:pt idx="863">
                  <c:v>14</c:v>
                </c:pt>
                <c:pt idx="864">
                  <c:v>15</c:v>
                </c:pt>
                <c:pt idx="865">
                  <c:v>16</c:v>
                </c:pt>
                <c:pt idx="866">
                  <c:v>17</c:v>
                </c:pt>
                <c:pt idx="867">
                  <c:v>18</c:v>
                </c:pt>
                <c:pt idx="868">
                  <c:v>19</c:v>
                </c:pt>
                <c:pt idx="869">
                  <c:v>20</c:v>
                </c:pt>
                <c:pt idx="870">
                  <c:v>21</c:v>
                </c:pt>
                <c:pt idx="871">
                  <c:v>22</c:v>
                </c:pt>
                <c:pt idx="872">
                  <c:v>23</c:v>
                </c:pt>
                <c:pt idx="873">
                  <c:v>24</c:v>
                </c:pt>
                <c:pt idx="874">
                  <c:v>25</c:v>
                </c:pt>
                <c:pt idx="875">
                  <c:v>26</c:v>
                </c:pt>
                <c:pt idx="876">
                  <c:v>27</c:v>
                </c:pt>
                <c:pt idx="877">
                  <c:v>28</c:v>
                </c:pt>
                <c:pt idx="878">
                  <c:v>29</c:v>
                </c:pt>
                <c:pt idx="879">
                  <c:v>30</c:v>
                </c:pt>
                <c:pt idx="880">
                  <c:v>31</c:v>
                </c:pt>
                <c:pt idx="881">
                  <c:v>32</c:v>
                </c:pt>
                <c:pt idx="882">
                  <c:v>33</c:v>
                </c:pt>
                <c:pt idx="883">
                  <c:v>34</c:v>
                </c:pt>
                <c:pt idx="884">
                  <c:v>35</c:v>
                </c:pt>
                <c:pt idx="885">
                  <c:v>36</c:v>
                </c:pt>
                <c:pt idx="886">
                  <c:v>37</c:v>
                </c:pt>
                <c:pt idx="887">
                  <c:v>38</c:v>
                </c:pt>
                <c:pt idx="888">
                  <c:v>39</c:v>
                </c:pt>
                <c:pt idx="889">
                  <c:v>40</c:v>
                </c:pt>
                <c:pt idx="890">
                  <c:v>41</c:v>
                </c:pt>
                <c:pt idx="891">
                  <c:v>42</c:v>
                </c:pt>
                <c:pt idx="892">
                  <c:v>43</c:v>
                </c:pt>
                <c:pt idx="893">
                  <c:v>44</c:v>
                </c:pt>
                <c:pt idx="894">
                  <c:v>45</c:v>
                </c:pt>
                <c:pt idx="895">
                  <c:v>46</c:v>
                </c:pt>
                <c:pt idx="896">
                  <c:v>47</c:v>
                </c:pt>
                <c:pt idx="897">
                  <c:v>48</c:v>
                </c:pt>
                <c:pt idx="898">
                  <c:v>49</c:v>
                </c:pt>
                <c:pt idx="899">
                  <c:v>50</c:v>
                </c:pt>
                <c:pt idx="900">
                  <c:v>51</c:v>
                </c:pt>
                <c:pt idx="901">
                  <c:v>52</c:v>
                </c:pt>
                <c:pt idx="902">
                  <c:v>53</c:v>
                </c:pt>
                <c:pt idx="903">
                  <c:v>54</c:v>
                </c:pt>
                <c:pt idx="904">
                  <c:v>55</c:v>
                </c:pt>
                <c:pt idx="905">
                  <c:v>56</c:v>
                </c:pt>
                <c:pt idx="906">
                  <c:v>57</c:v>
                </c:pt>
                <c:pt idx="907">
                  <c:v>58</c:v>
                </c:pt>
                <c:pt idx="908">
                  <c:v>59</c:v>
                </c:pt>
                <c:pt idx="909">
                  <c:v>63</c:v>
                </c:pt>
                <c:pt idx="910">
                  <c:v>64</c:v>
                </c:pt>
                <c:pt idx="911">
                  <c:v>11</c:v>
                </c:pt>
                <c:pt idx="912">
                  <c:v>13</c:v>
                </c:pt>
                <c:pt idx="913">
                  <c:v>14</c:v>
                </c:pt>
                <c:pt idx="914">
                  <c:v>15</c:v>
                </c:pt>
                <c:pt idx="915">
                  <c:v>16</c:v>
                </c:pt>
                <c:pt idx="916">
                  <c:v>17</c:v>
                </c:pt>
                <c:pt idx="917">
                  <c:v>18</c:v>
                </c:pt>
                <c:pt idx="918">
                  <c:v>19</c:v>
                </c:pt>
                <c:pt idx="919">
                  <c:v>20</c:v>
                </c:pt>
                <c:pt idx="920">
                  <c:v>21</c:v>
                </c:pt>
                <c:pt idx="921">
                  <c:v>22</c:v>
                </c:pt>
                <c:pt idx="922">
                  <c:v>23</c:v>
                </c:pt>
                <c:pt idx="923">
                  <c:v>24</c:v>
                </c:pt>
                <c:pt idx="924">
                  <c:v>25</c:v>
                </c:pt>
                <c:pt idx="925">
                  <c:v>26</c:v>
                </c:pt>
                <c:pt idx="926">
                  <c:v>27</c:v>
                </c:pt>
                <c:pt idx="927">
                  <c:v>28</c:v>
                </c:pt>
                <c:pt idx="928">
                  <c:v>29</c:v>
                </c:pt>
                <c:pt idx="929">
                  <c:v>30</c:v>
                </c:pt>
                <c:pt idx="930">
                  <c:v>31</c:v>
                </c:pt>
                <c:pt idx="931">
                  <c:v>32</c:v>
                </c:pt>
                <c:pt idx="932">
                  <c:v>33</c:v>
                </c:pt>
                <c:pt idx="933">
                  <c:v>34</c:v>
                </c:pt>
                <c:pt idx="934">
                  <c:v>35</c:v>
                </c:pt>
                <c:pt idx="935">
                  <c:v>36</c:v>
                </c:pt>
                <c:pt idx="936">
                  <c:v>37</c:v>
                </c:pt>
                <c:pt idx="937">
                  <c:v>38</c:v>
                </c:pt>
                <c:pt idx="938">
                  <c:v>39</c:v>
                </c:pt>
                <c:pt idx="939">
                  <c:v>40</c:v>
                </c:pt>
                <c:pt idx="940">
                  <c:v>41</c:v>
                </c:pt>
                <c:pt idx="941">
                  <c:v>42</c:v>
                </c:pt>
                <c:pt idx="942">
                  <c:v>43</c:v>
                </c:pt>
                <c:pt idx="943">
                  <c:v>44</c:v>
                </c:pt>
                <c:pt idx="944">
                  <c:v>45</c:v>
                </c:pt>
                <c:pt idx="945">
                  <c:v>46</c:v>
                </c:pt>
                <c:pt idx="946">
                  <c:v>47</c:v>
                </c:pt>
                <c:pt idx="947">
                  <c:v>48</c:v>
                </c:pt>
                <c:pt idx="948">
                  <c:v>49</c:v>
                </c:pt>
                <c:pt idx="949">
                  <c:v>50</c:v>
                </c:pt>
                <c:pt idx="950">
                  <c:v>51</c:v>
                </c:pt>
                <c:pt idx="951">
                  <c:v>52</c:v>
                </c:pt>
                <c:pt idx="952">
                  <c:v>53</c:v>
                </c:pt>
                <c:pt idx="953">
                  <c:v>54</c:v>
                </c:pt>
                <c:pt idx="954">
                  <c:v>55</c:v>
                </c:pt>
                <c:pt idx="955">
                  <c:v>57</c:v>
                </c:pt>
                <c:pt idx="956">
                  <c:v>60</c:v>
                </c:pt>
                <c:pt idx="957">
                  <c:v>64</c:v>
                </c:pt>
                <c:pt idx="958">
                  <c:v>9</c:v>
                </c:pt>
                <c:pt idx="959">
                  <c:v>10</c:v>
                </c:pt>
                <c:pt idx="960">
                  <c:v>13</c:v>
                </c:pt>
                <c:pt idx="961">
                  <c:v>15</c:v>
                </c:pt>
                <c:pt idx="962">
                  <c:v>16</c:v>
                </c:pt>
                <c:pt idx="963">
                  <c:v>17</c:v>
                </c:pt>
                <c:pt idx="964">
                  <c:v>18</c:v>
                </c:pt>
                <c:pt idx="965">
                  <c:v>19</c:v>
                </c:pt>
                <c:pt idx="966">
                  <c:v>20</c:v>
                </c:pt>
                <c:pt idx="967">
                  <c:v>21</c:v>
                </c:pt>
                <c:pt idx="968">
                  <c:v>22</c:v>
                </c:pt>
                <c:pt idx="969">
                  <c:v>23</c:v>
                </c:pt>
                <c:pt idx="970">
                  <c:v>24</c:v>
                </c:pt>
                <c:pt idx="971">
                  <c:v>25</c:v>
                </c:pt>
                <c:pt idx="972">
                  <c:v>26</c:v>
                </c:pt>
                <c:pt idx="973">
                  <c:v>27</c:v>
                </c:pt>
                <c:pt idx="974">
                  <c:v>28</c:v>
                </c:pt>
                <c:pt idx="975">
                  <c:v>29</c:v>
                </c:pt>
                <c:pt idx="976">
                  <c:v>30</c:v>
                </c:pt>
                <c:pt idx="977">
                  <c:v>31</c:v>
                </c:pt>
                <c:pt idx="978">
                  <c:v>32</c:v>
                </c:pt>
                <c:pt idx="979">
                  <c:v>33</c:v>
                </c:pt>
                <c:pt idx="980">
                  <c:v>34</c:v>
                </c:pt>
                <c:pt idx="981">
                  <c:v>35</c:v>
                </c:pt>
                <c:pt idx="982">
                  <c:v>36</c:v>
                </c:pt>
                <c:pt idx="983">
                  <c:v>37</c:v>
                </c:pt>
                <c:pt idx="984">
                  <c:v>38</c:v>
                </c:pt>
                <c:pt idx="985">
                  <c:v>39</c:v>
                </c:pt>
                <c:pt idx="986">
                  <c:v>40</c:v>
                </c:pt>
                <c:pt idx="987">
                  <c:v>41</c:v>
                </c:pt>
                <c:pt idx="988">
                  <c:v>42</c:v>
                </c:pt>
                <c:pt idx="989">
                  <c:v>43</c:v>
                </c:pt>
                <c:pt idx="990">
                  <c:v>44</c:v>
                </c:pt>
                <c:pt idx="991">
                  <c:v>45</c:v>
                </c:pt>
                <c:pt idx="992">
                  <c:v>46</c:v>
                </c:pt>
                <c:pt idx="993">
                  <c:v>47</c:v>
                </c:pt>
                <c:pt idx="994">
                  <c:v>48</c:v>
                </c:pt>
                <c:pt idx="995">
                  <c:v>49</c:v>
                </c:pt>
                <c:pt idx="996">
                  <c:v>51</c:v>
                </c:pt>
                <c:pt idx="997">
                  <c:v>52</c:v>
                </c:pt>
                <c:pt idx="998">
                  <c:v>53</c:v>
                </c:pt>
                <c:pt idx="999">
                  <c:v>54</c:v>
                </c:pt>
                <c:pt idx="1000">
                  <c:v>55</c:v>
                </c:pt>
                <c:pt idx="1001">
                  <c:v>56</c:v>
                </c:pt>
                <c:pt idx="1002">
                  <c:v>58</c:v>
                </c:pt>
                <c:pt idx="1003">
                  <c:v>0</c:v>
                </c:pt>
                <c:pt idx="1004">
                  <c:v>9</c:v>
                </c:pt>
                <c:pt idx="1005">
                  <c:v>10</c:v>
                </c:pt>
                <c:pt idx="1006">
                  <c:v>14</c:v>
                </c:pt>
                <c:pt idx="1007">
                  <c:v>15</c:v>
                </c:pt>
                <c:pt idx="1008">
                  <c:v>16</c:v>
                </c:pt>
                <c:pt idx="1009">
                  <c:v>17</c:v>
                </c:pt>
                <c:pt idx="1010">
                  <c:v>18</c:v>
                </c:pt>
                <c:pt idx="1011">
                  <c:v>19</c:v>
                </c:pt>
                <c:pt idx="1012">
                  <c:v>20</c:v>
                </c:pt>
                <c:pt idx="1013">
                  <c:v>21</c:v>
                </c:pt>
                <c:pt idx="1014">
                  <c:v>22</c:v>
                </c:pt>
                <c:pt idx="1015">
                  <c:v>23</c:v>
                </c:pt>
                <c:pt idx="1016">
                  <c:v>24</c:v>
                </c:pt>
                <c:pt idx="1017">
                  <c:v>25</c:v>
                </c:pt>
                <c:pt idx="1018">
                  <c:v>26</c:v>
                </c:pt>
                <c:pt idx="1019">
                  <c:v>27</c:v>
                </c:pt>
                <c:pt idx="1020">
                  <c:v>28</c:v>
                </c:pt>
                <c:pt idx="1021">
                  <c:v>29</c:v>
                </c:pt>
                <c:pt idx="1022">
                  <c:v>30</c:v>
                </c:pt>
                <c:pt idx="1023">
                  <c:v>31</c:v>
                </c:pt>
                <c:pt idx="1024">
                  <c:v>32</c:v>
                </c:pt>
                <c:pt idx="1025">
                  <c:v>33</c:v>
                </c:pt>
                <c:pt idx="1026">
                  <c:v>34</c:v>
                </c:pt>
                <c:pt idx="1027">
                  <c:v>35</c:v>
                </c:pt>
                <c:pt idx="1028">
                  <c:v>36</c:v>
                </c:pt>
                <c:pt idx="1029">
                  <c:v>37</c:v>
                </c:pt>
                <c:pt idx="1030">
                  <c:v>38</c:v>
                </c:pt>
                <c:pt idx="1031">
                  <c:v>39</c:v>
                </c:pt>
                <c:pt idx="1032">
                  <c:v>40</c:v>
                </c:pt>
                <c:pt idx="1033">
                  <c:v>41</c:v>
                </c:pt>
                <c:pt idx="1034">
                  <c:v>42</c:v>
                </c:pt>
                <c:pt idx="1035">
                  <c:v>43</c:v>
                </c:pt>
                <c:pt idx="1036">
                  <c:v>44</c:v>
                </c:pt>
                <c:pt idx="1037">
                  <c:v>45</c:v>
                </c:pt>
                <c:pt idx="1038">
                  <c:v>46</c:v>
                </c:pt>
                <c:pt idx="1039">
                  <c:v>47</c:v>
                </c:pt>
                <c:pt idx="1040">
                  <c:v>48</c:v>
                </c:pt>
                <c:pt idx="1041">
                  <c:v>49</c:v>
                </c:pt>
                <c:pt idx="1042">
                  <c:v>50</c:v>
                </c:pt>
                <c:pt idx="1043">
                  <c:v>51</c:v>
                </c:pt>
                <c:pt idx="1044">
                  <c:v>52</c:v>
                </c:pt>
                <c:pt idx="1045">
                  <c:v>53</c:v>
                </c:pt>
                <c:pt idx="1046">
                  <c:v>54</c:v>
                </c:pt>
                <c:pt idx="1047">
                  <c:v>55</c:v>
                </c:pt>
                <c:pt idx="1048">
                  <c:v>56</c:v>
                </c:pt>
                <c:pt idx="1049">
                  <c:v>57</c:v>
                </c:pt>
                <c:pt idx="1050">
                  <c:v>59</c:v>
                </c:pt>
                <c:pt idx="1051">
                  <c:v>60</c:v>
                </c:pt>
                <c:pt idx="1052">
                  <c:v>61</c:v>
                </c:pt>
                <c:pt idx="1053">
                  <c:v>62</c:v>
                </c:pt>
                <c:pt idx="1054">
                  <c:v>64</c:v>
                </c:pt>
                <c:pt idx="1055">
                  <c:v>12</c:v>
                </c:pt>
                <c:pt idx="1056">
                  <c:v>14</c:v>
                </c:pt>
                <c:pt idx="1057">
                  <c:v>15</c:v>
                </c:pt>
                <c:pt idx="1058">
                  <c:v>16</c:v>
                </c:pt>
                <c:pt idx="1059">
                  <c:v>17</c:v>
                </c:pt>
                <c:pt idx="1060">
                  <c:v>18</c:v>
                </c:pt>
                <c:pt idx="1061">
                  <c:v>19</c:v>
                </c:pt>
                <c:pt idx="1062">
                  <c:v>20</c:v>
                </c:pt>
                <c:pt idx="1063">
                  <c:v>21</c:v>
                </c:pt>
                <c:pt idx="1064">
                  <c:v>22</c:v>
                </c:pt>
                <c:pt idx="1065">
                  <c:v>23</c:v>
                </c:pt>
                <c:pt idx="1066">
                  <c:v>24</c:v>
                </c:pt>
                <c:pt idx="1067">
                  <c:v>25</c:v>
                </c:pt>
                <c:pt idx="1068">
                  <c:v>26</c:v>
                </c:pt>
                <c:pt idx="1069">
                  <c:v>27</c:v>
                </c:pt>
                <c:pt idx="1070">
                  <c:v>28</c:v>
                </c:pt>
                <c:pt idx="1071">
                  <c:v>29</c:v>
                </c:pt>
                <c:pt idx="1072">
                  <c:v>30</c:v>
                </c:pt>
                <c:pt idx="1073">
                  <c:v>31</c:v>
                </c:pt>
                <c:pt idx="1074">
                  <c:v>32</c:v>
                </c:pt>
                <c:pt idx="1075">
                  <c:v>33</c:v>
                </c:pt>
                <c:pt idx="1076">
                  <c:v>34</c:v>
                </c:pt>
                <c:pt idx="1077">
                  <c:v>35</c:v>
                </c:pt>
                <c:pt idx="1078">
                  <c:v>36</c:v>
                </c:pt>
                <c:pt idx="1079">
                  <c:v>37</c:v>
                </c:pt>
                <c:pt idx="1080">
                  <c:v>38</c:v>
                </c:pt>
                <c:pt idx="1081">
                  <c:v>39</c:v>
                </c:pt>
                <c:pt idx="1082">
                  <c:v>40</c:v>
                </c:pt>
                <c:pt idx="1083">
                  <c:v>41</c:v>
                </c:pt>
                <c:pt idx="1084">
                  <c:v>42</c:v>
                </c:pt>
                <c:pt idx="1085">
                  <c:v>43</c:v>
                </c:pt>
                <c:pt idx="1086">
                  <c:v>44</c:v>
                </c:pt>
                <c:pt idx="1087">
                  <c:v>45</c:v>
                </c:pt>
                <c:pt idx="1088">
                  <c:v>46</c:v>
                </c:pt>
                <c:pt idx="1089">
                  <c:v>47</c:v>
                </c:pt>
                <c:pt idx="1090">
                  <c:v>48</c:v>
                </c:pt>
                <c:pt idx="1091">
                  <c:v>49</c:v>
                </c:pt>
                <c:pt idx="1092">
                  <c:v>50</c:v>
                </c:pt>
                <c:pt idx="1093">
                  <c:v>51</c:v>
                </c:pt>
                <c:pt idx="1094">
                  <c:v>52</c:v>
                </c:pt>
                <c:pt idx="1095">
                  <c:v>53</c:v>
                </c:pt>
                <c:pt idx="1096">
                  <c:v>54</c:v>
                </c:pt>
                <c:pt idx="1097">
                  <c:v>55</c:v>
                </c:pt>
                <c:pt idx="1098">
                  <c:v>56</c:v>
                </c:pt>
                <c:pt idx="1099">
                  <c:v>57</c:v>
                </c:pt>
                <c:pt idx="1100">
                  <c:v>58</c:v>
                </c:pt>
                <c:pt idx="1101">
                  <c:v>59</c:v>
                </c:pt>
                <c:pt idx="1102">
                  <c:v>61</c:v>
                </c:pt>
                <c:pt idx="1103">
                  <c:v>64</c:v>
                </c:pt>
                <c:pt idx="1104">
                  <c:v>11</c:v>
                </c:pt>
                <c:pt idx="1105">
                  <c:v>14</c:v>
                </c:pt>
                <c:pt idx="1106">
                  <c:v>15</c:v>
                </c:pt>
                <c:pt idx="1107">
                  <c:v>16</c:v>
                </c:pt>
                <c:pt idx="1108">
                  <c:v>17</c:v>
                </c:pt>
                <c:pt idx="1109">
                  <c:v>18</c:v>
                </c:pt>
                <c:pt idx="1110">
                  <c:v>19</c:v>
                </c:pt>
                <c:pt idx="1111">
                  <c:v>20</c:v>
                </c:pt>
                <c:pt idx="1112">
                  <c:v>21</c:v>
                </c:pt>
                <c:pt idx="1113">
                  <c:v>22</c:v>
                </c:pt>
                <c:pt idx="1114">
                  <c:v>23</c:v>
                </c:pt>
                <c:pt idx="1115">
                  <c:v>24</c:v>
                </c:pt>
                <c:pt idx="1116">
                  <c:v>25</c:v>
                </c:pt>
                <c:pt idx="1117">
                  <c:v>26</c:v>
                </c:pt>
                <c:pt idx="1118">
                  <c:v>27</c:v>
                </c:pt>
                <c:pt idx="1119">
                  <c:v>28</c:v>
                </c:pt>
                <c:pt idx="1120">
                  <c:v>29</c:v>
                </c:pt>
                <c:pt idx="1121">
                  <c:v>30</c:v>
                </c:pt>
                <c:pt idx="1122">
                  <c:v>31</c:v>
                </c:pt>
                <c:pt idx="1123">
                  <c:v>32</c:v>
                </c:pt>
                <c:pt idx="1124">
                  <c:v>33</c:v>
                </c:pt>
                <c:pt idx="1125">
                  <c:v>34</c:v>
                </c:pt>
                <c:pt idx="1126">
                  <c:v>35</c:v>
                </c:pt>
                <c:pt idx="1127">
                  <c:v>36</c:v>
                </c:pt>
                <c:pt idx="1128">
                  <c:v>37</c:v>
                </c:pt>
                <c:pt idx="1129">
                  <c:v>38</c:v>
                </c:pt>
                <c:pt idx="1130">
                  <c:v>39</c:v>
                </c:pt>
                <c:pt idx="1131">
                  <c:v>40</c:v>
                </c:pt>
                <c:pt idx="1132">
                  <c:v>41</c:v>
                </c:pt>
                <c:pt idx="1133">
                  <c:v>42</c:v>
                </c:pt>
                <c:pt idx="1134">
                  <c:v>43</c:v>
                </c:pt>
                <c:pt idx="1135">
                  <c:v>44</c:v>
                </c:pt>
                <c:pt idx="1136">
                  <c:v>45</c:v>
                </c:pt>
                <c:pt idx="1137">
                  <c:v>46</c:v>
                </c:pt>
                <c:pt idx="1138">
                  <c:v>47</c:v>
                </c:pt>
                <c:pt idx="1139">
                  <c:v>48</c:v>
                </c:pt>
                <c:pt idx="1140">
                  <c:v>49</c:v>
                </c:pt>
                <c:pt idx="1141">
                  <c:v>50</c:v>
                </c:pt>
                <c:pt idx="1142">
                  <c:v>51</c:v>
                </c:pt>
                <c:pt idx="1143">
                  <c:v>52</c:v>
                </c:pt>
                <c:pt idx="1144">
                  <c:v>53</c:v>
                </c:pt>
                <c:pt idx="1145">
                  <c:v>54</c:v>
                </c:pt>
                <c:pt idx="1146">
                  <c:v>55</c:v>
                </c:pt>
                <c:pt idx="1147">
                  <c:v>56</c:v>
                </c:pt>
                <c:pt idx="1148">
                  <c:v>57</c:v>
                </c:pt>
                <c:pt idx="1149">
                  <c:v>58</c:v>
                </c:pt>
                <c:pt idx="1150">
                  <c:v>59</c:v>
                </c:pt>
                <c:pt idx="1151">
                  <c:v>60</c:v>
                </c:pt>
                <c:pt idx="1152">
                  <c:v>61</c:v>
                </c:pt>
                <c:pt idx="1153">
                  <c:v>1</c:v>
                </c:pt>
                <c:pt idx="1154">
                  <c:v>11</c:v>
                </c:pt>
                <c:pt idx="1155">
                  <c:v>12</c:v>
                </c:pt>
                <c:pt idx="1156">
                  <c:v>13</c:v>
                </c:pt>
                <c:pt idx="1157">
                  <c:v>14</c:v>
                </c:pt>
                <c:pt idx="1158">
                  <c:v>15</c:v>
                </c:pt>
                <c:pt idx="1159">
                  <c:v>16</c:v>
                </c:pt>
                <c:pt idx="1160">
                  <c:v>17</c:v>
                </c:pt>
                <c:pt idx="1161">
                  <c:v>18</c:v>
                </c:pt>
                <c:pt idx="1162">
                  <c:v>19</c:v>
                </c:pt>
                <c:pt idx="1163">
                  <c:v>20</c:v>
                </c:pt>
                <c:pt idx="1164">
                  <c:v>21</c:v>
                </c:pt>
                <c:pt idx="1165">
                  <c:v>22</c:v>
                </c:pt>
                <c:pt idx="1166">
                  <c:v>23</c:v>
                </c:pt>
                <c:pt idx="1167">
                  <c:v>24</c:v>
                </c:pt>
                <c:pt idx="1168">
                  <c:v>25</c:v>
                </c:pt>
                <c:pt idx="1169">
                  <c:v>26</c:v>
                </c:pt>
                <c:pt idx="1170">
                  <c:v>27</c:v>
                </c:pt>
                <c:pt idx="1171">
                  <c:v>28</c:v>
                </c:pt>
                <c:pt idx="1172">
                  <c:v>29</c:v>
                </c:pt>
                <c:pt idx="1173">
                  <c:v>30</c:v>
                </c:pt>
                <c:pt idx="1174">
                  <c:v>31</c:v>
                </c:pt>
                <c:pt idx="1175">
                  <c:v>32</c:v>
                </c:pt>
                <c:pt idx="1176">
                  <c:v>33</c:v>
                </c:pt>
                <c:pt idx="1177">
                  <c:v>34</c:v>
                </c:pt>
                <c:pt idx="1178">
                  <c:v>35</c:v>
                </c:pt>
                <c:pt idx="1179">
                  <c:v>36</c:v>
                </c:pt>
                <c:pt idx="1180">
                  <c:v>37</c:v>
                </c:pt>
                <c:pt idx="1181">
                  <c:v>38</c:v>
                </c:pt>
                <c:pt idx="1182">
                  <c:v>39</c:v>
                </c:pt>
                <c:pt idx="1183">
                  <c:v>40</c:v>
                </c:pt>
                <c:pt idx="1184">
                  <c:v>41</c:v>
                </c:pt>
                <c:pt idx="1185">
                  <c:v>42</c:v>
                </c:pt>
                <c:pt idx="1186">
                  <c:v>43</c:v>
                </c:pt>
                <c:pt idx="1187">
                  <c:v>44</c:v>
                </c:pt>
                <c:pt idx="1188">
                  <c:v>45</c:v>
                </c:pt>
                <c:pt idx="1189">
                  <c:v>46</c:v>
                </c:pt>
                <c:pt idx="1190">
                  <c:v>47</c:v>
                </c:pt>
                <c:pt idx="1191">
                  <c:v>48</c:v>
                </c:pt>
                <c:pt idx="1192">
                  <c:v>49</c:v>
                </c:pt>
                <c:pt idx="1193">
                  <c:v>50</c:v>
                </c:pt>
                <c:pt idx="1194">
                  <c:v>51</c:v>
                </c:pt>
                <c:pt idx="1195">
                  <c:v>52</c:v>
                </c:pt>
                <c:pt idx="1196">
                  <c:v>53</c:v>
                </c:pt>
                <c:pt idx="1197">
                  <c:v>54</c:v>
                </c:pt>
                <c:pt idx="1198">
                  <c:v>55</c:v>
                </c:pt>
                <c:pt idx="1199">
                  <c:v>56</c:v>
                </c:pt>
                <c:pt idx="1200">
                  <c:v>57</c:v>
                </c:pt>
                <c:pt idx="1201">
                  <c:v>58</c:v>
                </c:pt>
                <c:pt idx="1202">
                  <c:v>59</c:v>
                </c:pt>
                <c:pt idx="1203">
                  <c:v>60</c:v>
                </c:pt>
                <c:pt idx="1204">
                  <c:v>61</c:v>
                </c:pt>
                <c:pt idx="1205">
                  <c:v>62</c:v>
                </c:pt>
                <c:pt idx="1206">
                  <c:v>65</c:v>
                </c:pt>
                <c:pt idx="1207">
                  <c:v>14</c:v>
                </c:pt>
                <c:pt idx="1208">
                  <c:v>15</c:v>
                </c:pt>
                <c:pt idx="1209">
                  <c:v>16</c:v>
                </c:pt>
                <c:pt idx="1210">
                  <c:v>17</c:v>
                </c:pt>
                <c:pt idx="1211">
                  <c:v>18</c:v>
                </c:pt>
                <c:pt idx="1212">
                  <c:v>19</c:v>
                </c:pt>
                <c:pt idx="1213">
                  <c:v>20</c:v>
                </c:pt>
                <c:pt idx="1214">
                  <c:v>21</c:v>
                </c:pt>
                <c:pt idx="1215">
                  <c:v>22</c:v>
                </c:pt>
                <c:pt idx="1216">
                  <c:v>23</c:v>
                </c:pt>
                <c:pt idx="1217">
                  <c:v>24</c:v>
                </c:pt>
                <c:pt idx="1218">
                  <c:v>25</c:v>
                </c:pt>
                <c:pt idx="1219">
                  <c:v>26</c:v>
                </c:pt>
                <c:pt idx="1220">
                  <c:v>27</c:v>
                </c:pt>
                <c:pt idx="1221">
                  <c:v>28</c:v>
                </c:pt>
                <c:pt idx="1222">
                  <c:v>29</c:v>
                </c:pt>
                <c:pt idx="1223">
                  <c:v>30</c:v>
                </c:pt>
                <c:pt idx="1224">
                  <c:v>31</c:v>
                </c:pt>
                <c:pt idx="1225">
                  <c:v>32</c:v>
                </c:pt>
                <c:pt idx="1226">
                  <c:v>33</c:v>
                </c:pt>
                <c:pt idx="1227">
                  <c:v>34</c:v>
                </c:pt>
                <c:pt idx="1228">
                  <c:v>35</c:v>
                </c:pt>
                <c:pt idx="1229">
                  <c:v>36</c:v>
                </c:pt>
                <c:pt idx="1230">
                  <c:v>37</c:v>
                </c:pt>
                <c:pt idx="1231">
                  <c:v>38</c:v>
                </c:pt>
                <c:pt idx="1232">
                  <c:v>39</c:v>
                </c:pt>
                <c:pt idx="1233">
                  <c:v>40</c:v>
                </c:pt>
                <c:pt idx="1234">
                  <c:v>41</c:v>
                </c:pt>
                <c:pt idx="1235">
                  <c:v>42</c:v>
                </c:pt>
                <c:pt idx="1236">
                  <c:v>43</c:v>
                </c:pt>
                <c:pt idx="1237">
                  <c:v>44</c:v>
                </c:pt>
                <c:pt idx="1238">
                  <c:v>45</c:v>
                </c:pt>
                <c:pt idx="1239">
                  <c:v>46</c:v>
                </c:pt>
                <c:pt idx="1240">
                  <c:v>47</c:v>
                </c:pt>
                <c:pt idx="1241">
                  <c:v>48</c:v>
                </c:pt>
                <c:pt idx="1242">
                  <c:v>49</c:v>
                </c:pt>
                <c:pt idx="1243">
                  <c:v>50</c:v>
                </c:pt>
                <c:pt idx="1244">
                  <c:v>51</c:v>
                </c:pt>
                <c:pt idx="1245">
                  <c:v>52</c:v>
                </c:pt>
                <c:pt idx="1246">
                  <c:v>53</c:v>
                </c:pt>
                <c:pt idx="1247">
                  <c:v>54</c:v>
                </c:pt>
                <c:pt idx="1248">
                  <c:v>55</c:v>
                </c:pt>
                <c:pt idx="1249">
                  <c:v>56</c:v>
                </c:pt>
                <c:pt idx="1250">
                  <c:v>57</c:v>
                </c:pt>
                <c:pt idx="1251">
                  <c:v>58</c:v>
                </c:pt>
                <c:pt idx="1252">
                  <c:v>59</c:v>
                </c:pt>
                <c:pt idx="1253">
                  <c:v>60</c:v>
                </c:pt>
                <c:pt idx="1254">
                  <c:v>62</c:v>
                </c:pt>
                <c:pt idx="1255">
                  <c:v>65</c:v>
                </c:pt>
                <c:pt idx="1256">
                  <c:v>69</c:v>
                </c:pt>
                <c:pt idx="1257">
                  <c:v>11</c:v>
                </c:pt>
                <c:pt idx="1258">
                  <c:v>12</c:v>
                </c:pt>
                <c:pt idx="1259">
                  <c:v>13</c:v>
                </c:pt>
                <c:pt idx="1260">
                  <c:v>14</c:v>
                </c:pt>
                <c:pt idx="1261">
                  <c:v>15</c:v>
                </c:pt>
                <c:pt idx="1262">
                  <c:v>16</c:v>
                </c:pt>
                <c:pt idx="1263">
                  <c:v>17</c:v>
                </c:pt>
                <c:pt idx="1264">
                  <c:v>18</c:v>
                </c:pt>
                <c:pt idx="1265">
                  <c:v>19</c:v>
                </c:pt>
                <c:pt idx="1266">
                  <c:v>20</c:v>
                </c:pt>
                <c:pt idx="1267">
                  <c:v>21</c:v>
                </c:pt>
                <c:pt idx="1268">
                  <c:v>22</c:v>
                </c:pt>
                <c:pt idx="1269">
                  <c:v>23</c:v>
                </c:pt>
                <c:pt idx="1270">
                  <c:v>24</c:v>
                </c:pt>
                <c:pt idx="1271">
                  <c:v>25</c:v>
                </c:pt>
                <c:pt idx="1272">
                  <c:v>26</c:v>
                </c:pt>
                <c:pt idx="1273">
                  <c:v>27</c:v>
                </c:pt>
                <c:pt idx="1274">
                  <c:v>28</c:v>
                </c:pt>
                <c:pt idx="1275">
                  <c:v>29</c:v>
                </c:pt>
                <c:pt idx="1276">
                  <c:v>30</c:v>
                </c:pt>
                <c:pt idx="1277">
                  <c:v>31</c:v>
                </c:pt>
                <c:pt idx="1278">
                  <c:v>32</c:v>
                </c:pt>
                <c:pt idx="1279">
                  <c:v>33</c:v>
                </c:pt>
                <c:pt idx="1280">
                  <c:v>34</c:v>
                </c:pt>
                <c:pt idx="1281">
                  <c:v>35</c:v>
                </c:pt>
                <c:pt idx="1282">
                  <c:v>36</c:v>
                </c:pt>
                <c:pt idx="1283">
                  <c:v>37</c:v>
                </c:pt>
                <c:pt idx="1284">
                  <c:v>38</c:v>
                </c:pt>
                <c:pt idx="1285">
                  <c:v>39</c:v>
                </c:pt>
                <c:pt idx="1286">
                  <c:v>40</c:v>
                </c:pt>
                <c:pt idx="1287">
                  <c:v>41</c:v>
                </c:pt>
                <c:pt idx="1288">
                  <c:v>42</c:v>
                </c:pt>
                <c:pt idx="1289">
                  <c:v>43</c:v>
                </c:pt>
                <c:pt idx="1290">
                  <c:v>44</c:v>
                </c:pt>
                <c:pt idx="1291">
                  <c:v>45</c:v>
                </c:pt>
                <c:pt idx="1292">
                  <c:v>46</c:v>
                </c:pt>
                <c:pt idx="1293">
                  <c:v>47</c:v>
                </c:pt>
                <c:pt idx="1294">
                  <c:v>48</c:v>
                </c:pt>
                <c:pt idx="1295">
                  <c:v>49</c:v>
                </c:pt>
                <c:pt idx="1296">
                  <c:v>50</c:v>
                </c:pt>
                <c:pt idx="1297">
                  <c:v>51</c:v>
                </c:pt>
                <c:pt idx="1298">
                  <c:v>52</c:v>
                </c:pt>
                <c:pt idx="1299">
                  <c:v>53</c:v>
                </c:pt>
                <c:pt idx="1300">
                  <c:v>54</c:v>
                </c:pt>
                <c:pt idx="1301">
                  <c:v>55</c:v>
                </c:pt>
                <c:pt idx="1302">
                  <c:v>56</c:v>
                </c:pt>
                <c:pt idx="1303">
                  <c:v>57</c:v>
                </c:pt>
                <c:pt idx="1304">
                  <c:v>58</c:v>
                </c:pt>
                <c:pt idx="1305">
                  <c:v>59</c:v>
                </c:pt>
                <c:pt idx="1306">
                  <c:v>60</c:v>
                </c:pt>
                <c:pt idx="1307">
                  <c:v>61</c:v>
                </c:pt>
                <c:pt idx="1308">
                  <c:v>62</c:v>
                </c:pt>
                <c:pt idx="1309">
                  <c:v>63</c:v>
                </c:pt>
                <c:pt idx="1310">
                  <c:v>69</c:v>
                </c:pt>
                <c:pt idx="1311">
                  <c:v>12</c:v>
                </c:pt>
                <c:pt idx="1312">
                  <c:v>13</c:v>
                </c:pt>
                <c:pt idx="1313">
                  <c:v>14</c:v>
                </c:pt>
                <c:pt idx="1314">
                  <c:v>15</c:v>
                </c:pt>
                <c:pt idx="1315">
                  <c:v>16</c:v>
                </c:pt>
                <c:pt idx="1316">
                  <c:v>17</c:v>
                </c:pt>
                <c:pt idx="1317">
                  <c:v>18</c:v>
                </c:pt>
                <c:pt idx="1318">
                  <c:v>19</c:v>
                </c:pt>
                <c:pt idx="1319">
                  <c:v>20</c:v>
                </c:pt>
                <c:pt idx="1320">
                  <c:v>21</c:v>
                </c:pt>
                <c:pt idx="1321">
                  <c:v>22</c:v>
                </c:pt>
                <c:pt idx="1322">
                  <c:v>23</c:v>
                </c:pt>
                <c:pt idx="1323">
                  <c:v>24</c:v>
                </c:pt>
                <c:pt idx="1324">
                  <c:v>25</c:v>
                </c:pt>
                <c:pt idx="1325">
                  <c:v>26</c:v>
                </c:pt>
                <c:pt idx="1326">
                  <c:v>27</c:v>
                </c:pt>
                <c:pt idx="1327">
                  <c:v>28</c:v>
                </c:pt>
                <c:pt idx="1328">
                  <c:v>29</c:v>
                </c:pt>
                <c:pt idx="1329">
                  <c:v>30</c:v>
                </c:pt>
                <c:pt idx="1330">
                  <c:v>31</c:v>
                </c:pt>
                <c:pt idx="1331">
                  <c:v>32</c:v>
                </c:pt>
                <c:pt idx="1332">
                  <c:v>33</c:v>
                </c:pt>
                <c:pt idx="1333">
                  <c:v>34</c:v>
                </c:pt>
                <c:pt idx="1334">
                  <c:v>35</c:v>
                </c:pt>
                <c:pt idx="1335">
                  <c:v>36</c:v>
                </c:pt>
                <c:pt idx="1336">
                  <c:v>37</c:v>
                </c:pt>
                <c:pt idx="1337">
                  <c:v>38</c:v>
                </c:pt>
                <c:pt idx="1338">
                  <c:v>39</c:v>
                </c:pt>
                <c:pt idx="1339">
                  <c:v>40</c:v>
                </c:pt>
                <c:pt idx="1340">
                  <c:v>41</c:v>
                </c:pt>
                <c:pt idx="1341">
                  <c:v>42</c:v>
                </c:pt>
                <c:pt idx="1342">
                  <c:v>43</c:v>
                </c:pt>
                <c:pt idx="1343">
                  <c:v>44</c:v>
                </c:pt>
                <c:pt idx="1344">
                  <c:v>45</c:v>
                </c:pt>
                <c:pt idx="1345">
                  <c:v>46</c:v>
                </c:pt>
                <c:pt idx="1346">
                  <c:v>47</c:v>
                </c:pt>
                <c:pt idx="1347">
                  <c:v>48</c:v>
                </c:pt>
                <c:pt idx="1348">
                  <c:v>49</c:v>
                </c:pt>
                <c:pt idx="1349">
                  <c:v>50</c:v>
                </c:pt>
                <c:pt idx="1350">
                  <c:v>51</c:v>
                </c:pt>
                <c:pt idx="1351">
                  <c:v>52</c:v>
                </c:pt>
                <c:pt idx="1352">
                  <c:v>53</c:v>
                </c:pt>
                <c:pt idx="1353">
                  <c:v>54</c:v>
                </c:pt>
                <c:pt idx="1354">
                  <c:v>55</c:v>
                </c:pt>
                <c:pt idx="1355">
                  <c:v>56</c:v>
                </c:pt>
                <c:pt idx="1356">
                  <c:v>57</c:v>
                </c:pt>
                <c:pt idx="1357">
                  <c:v>58</c:v>
                </c:pt>
                <c:pt idx="1358">
                  <c:v>59</c:v>
                </c:pt>
                <c:pt idx="1359">
                  <c:v>60</c:v>
                </c:pt>
                <c:pt idx="1360">
                  <c:v>61</c:v>
                </c:pt>
                <c:pt idx="1361">
                  <c:v>63</c:v>
                </c:pt>
                <c:pt idx="1362">
                  <c:v>64</c:v>
                </c:pt>
                <c:pt idx="1363">
                  <c:v>65</c:v>
                </c:pt>
                <c:pt idx="1364">
                  <c:v>66</c:v>
                </c:pt>
                <c:pt idx="1365">
                  <c:v>13</c:v>
                </c:pt>
                <c:pt idx="1366">
                  <c:v>14</c:v>
                </c:pt>
                <c:pt idx="1367">
                  <c:v>15</c:v>
                </c:pt>
                <c:pt idx="1368">
                  <c:v>16</c:v>
                </c:pt>
                <c:pt idx="1369">
                  <c:v>17</c:v>
                </c:pt>
                <c:pt idx="1370">
                  <c:v>18</c:v>
                </c:pt>
                <c:pt idx="1371">
                  <c:v>19</c:v>
                </c:pt>
                <c:pt idx="1372">
                  <c:v>20</c:v>
                </c:pt>
                <c:pt idx="1373">
                  <c:v>21</c:v>
                </c:pt>
                <c:pt idx="1374">
                  <c:v>22</c:v>
                </c:pt>
                <c:pt idx="1375">
                  <c:v>23</c:v>
                </c:pt>
                <c:pt idx="1376">
                  <c:v>24</c:v>
                </c:pt>
                <c:pt idx="1377">
                  <c:v>25</c:v>
                </c:pt>
                <c:pt idx="1378">
                  <c:v>26</c:v>
                </c:pt>
                <c:pt idx="1379">
                  <c:v>27</c:v>
                </c:pt>
                <c:pt idx="1380">
                  <c:v>28</c:v>
                </c:pt>
                <c:pt idx="1381">
                  <c:v>29</c:v>
                </c:pt>
                <c:pt idx="1382">
                  <c:v>30</c:v>
                </c:pt>
                <c:pt idx="1383">
                  <c:v>31</c:v>
                </c:pt>
                <c:pt idx="1384">
                  <c:v>32</c:v>
                </c:pt>
                <c:pt idx="1385">
                  <c:v>33</c:v>
                </c:pt>
                <c:pt idx="1386">
                  <c:v>34</c:v>
                </c:pt>
                <c:pt idx="1387">
                  <c:v>35</c:v>
                </c:pt>
                <c:pt idx="1388">
                  <c:v>36</c:v>
                </c:pt>
                <c:pt idx="1389">
                  <c:v>37</c:v>
                </c:pt>
                <c:pt idx="1390">
                  <c:v>38</c:v>
                </c:pt>
                <c:pt idx="1391">
                  <c:v>39</c:v>
                </c:pt>
                <c:pt idx="1392">
                  <c:v>40</c:v>
                </c:pt>
                <c:pt idx="1393">
                  <c:v>41</c:v>
                </c:pt>
                <c:pt idx="1394">
                  <c:v>42</c:v>
                </c:pt>
                <c:pt idx="1395">
                  <c:v>43</c:v>
                </c:pt>
                <c:pt idx="1396">
                  <c:v>44</c:v>
                </c:pt>
                <c:pt idx="1397">
                  <c:v>45</c:v>
                </c:pt>
                <c:pt idx="1398">
                  <c:v>46</c:v>
                </c:pt>
                <c:pt idx="1399">
                  <c:v>47</c:v>
                </c:pt>
                <c:pt idx="1400">
                  <c:v>48</c:v>
                </c:pt>
                <c:pt idx="1401">
                  <c:v>49</c:v>
                </c:pt>
                <c:pt idx="1402">
                  <c:v>50</c:v>
                </c:pt>
                <c:pt idx="1403">
                  <c:v>51</c:v>
                </c:pt>
                <c:pt idx="1404">
                  <c:v>52</c:v>
                </c:pt>
                <c:pt idx="1405">
                  <c:v>53</c:v>
                </c:pt>
                <c:pt idx="1406">
                  <c:v>54</c:v>
                </c:pt>
                <c:pt idx="1407">
                  <c:v>55</c:v>
                </c:pt>
                <c:pt idx="1408">
                  <c:v>56</c:v>
                </c:pt>
                <c:pt idx="1409">
                  <c:v>57</c:v>
                </c:pt>
                <c:pt idx="1410">
                  <c:v>58</c:v>
                </c:pt>
                <c:pt idx="1411">
                  <c:v>60</c:v>
                </c:pt>
                <c:pt idx="1412">
                  <c:v>61</c:v>
                </c:pt>
                <c:pt idx="1413">
                  <c:v>66</c:v>
                </c:pt>
                <c:pt idx="1414">
                  <c:v>11</c:v>
                </c:pt>
                <c:pt idx="1415">
                  <c:v>13</c:v>
                </c:pt>
                <c:pt idx="1416">
                  <c:v>14</c:v>
                </c:pt>
                <c:pt idx="1417">
                  <c:v>15</c:v>
                </c:pt>
                <c:pt idx="1418">
                  <c:v>16</c:v>
                </c:pt>
                <c:pt idx="1419">
                  <c:v>17</c:v>
                </c:pt>
                <c:pt idx="1420">
                  <c:v>18</c:v>
                </c:pt>
                <c:pt idx="1421">
                  <c:v>19</c:v>
                </c:pt>
                <c:pt idx="1422">
                  <c:v>20</c:v>
                </c:pt>
                <c:pt idx="1423">
                  <c:v>21</c:v>
                </c:pt>
                <c:pt idx="1424">
                  <c:v>22</c:v>
                </c:pt>
                <c:pt idx="1425">
                  <c:v>23</c:v>
                </c:pt>
                <c:pt idx="1426">
                  <c:v>24</c:v>
                </c:pt>
                <c:pt idx="1427">
                  <c:v>25</c:v>
                </c:pt>
                <c:pt idx="1428">
                  <c:v>26</c:v>
                </c:pt>
                <c:pt idx="1429">
                  <c:v>27</c:v>
                </c:pt>
                <c:pt idx="1430">
                  <c:v>28</c:v>
                </c:pt>
                <c:pt idx="1431">
                  <c:v>29</c:v>
                </c:pt>
                <c:pt idx="1432">
                  <c:v>30</c:v>
                </c:pt>
                <c:pt idx="1433">
                  <c:v>31</c:v>
                </c:pt>
                <c:pt idx="1434">
                  <c:v>32</c:v>
                </c:pt>
                <c:pt idx="1435">
                  <c:v>33</c:v>
                </c:pt>
                <c:pt idx="1436">
                  <c:v>34</c:v>
                </c:pt>
                <c:pt idx="1437">
                  <c:v>35</c:v>
                </c:pt>
                <c:pt idx="1438">
                  <c:v>36</c:v>
                </c:pt>
                <c:pt idx="1439">
                  <c:v>37</c:v>
                </c:pt>
                <c:pt idx="1440">
                  <c:v>38</c:v>
                </c:pt>
                <c:pt idx="1441">
                  <c:v>39</c:v>
                </c:pt>
                <c:pt idx="1442">
                  <c:v>40</c:v>
                </c:pt>
                <c:pt idx="1443">
                  <c:v>41</c:v>
                </c:pt>
                <c:pt idx="1444">
                  <c:v>42</c:v>
                </c:pt>
                <c:pt idx="1445">
                  <c:v>43</c:v>
                </c:pt>
                <c:pt idx="1446">
                  <c:v>44</c:v>
                </c:pt>
                <c:pt idx="1447">
                  <c:v>45</c:v>
                </c:pt>
                <c:pt idx="1448">
                  <c:v>46</c:v>
                </c:pt>
                <c:pt idx="1449">
                  <c:v>47</c:v>
                </c:pt>
                <c:pt idx="1450">
                  <c:v>48</c:v>
                </c:pt>
                <c:pt idx="1451">
                  <c:v>49</c:v>
                </c:pt>
                <c:pt idx="1452">
                  <c:v>50</c:v>
                </c:pt>
                <c:pt idx="1453">
                  <c:v>51</c:v>
                </c:pt>
                <c:pt idx="1454">
                  <c:v>52</c:v>
                </c:pt>
                <c:pt idx="1455">
                  <c:v>53</c:v>
                </c:pt>
                <c:pt idx="1456">
                  <c:v>54</c:v>
                </c:pt>
                <c:pt idx="1457">
                  <c:v>55</c:v>
                </c:pt>
                <c:pt idx="1458">
                  <c:v>56</c:v>
                </c:pt>
                <c:pt idx="1459">
                  <c:v>57</c:v>
                </c:pt>
                <c:pt idx="1460">
                  <c:v>58</c:v>
                </c:pt>
                <c:pt idx="1461">
                  <c:v>59</c:v>
                </c:pt>
                <c:pt idx="1462">
                  <c:v>60</c:v>
                </c:pt>
                <c:pt idx="1463">
                  <c:v>61</c:v>
                </c:pt>
                <c:pt idx="1464">
                  <c:v>63</c:v>
                </c:pt>
                <c:pt idx="1465">
                  <c:v>65</c:v>
                </c:pt>
                <c:pt idx="1466">
                  <c:v>68</c:v>
                </c:pt>
                <c:pt idx="1467">
                  <c:v>1</c:v>
                </c:pt>
                <c:pt idx="1468">
                  <c:v>11</c:v>
                </c:pt>
                <c:pt idx="1469">
                  <c:v>12</c:v>
                </c:pt>
                <c:pt idx="1470">
                  <c:v>13</c:v>
                </c:pt>
                <c:pt idx="1471">
                  <c:v>14</c:v>
                </c:pt>
                <c:pt idx="1472">
                  <c:v>15</c:v>
                </c:pt>
                <c:pt idx="1473">
                  <c:v>16</c:v>
                </c:pt>
                <c:pt idx="1474">
                  <c:v>17</c:v>
                </c:pt>
                <c:pt idx="1475">
                  <c:v>18</c:v>
                </c:pt>
                <c:pt idx="1476">
                  <c:v>19</c:v>
                </c:pt>
                <c:pt idx="1477">
                  <c:v>20</c:v>
                </c:pt>
                <c:pt idx="1478">
                  <c:v>21</c:v>
                </c:pt>
                <c:pt idx="1479">
                  <c:v>22</c:v>
                </c:pt>
                <c:pt idx="1480">
                  <c:v>23</c:v>
                </c:pt>
                <c:pt idx="1481">
                  <c:v>24</c:v>
                </c:pt>
                <c:pt idx="1482">
                  <c:v>25</c:v>
                </c:pt>
                <c:pt idx="1483">
                  <c:v>26</c:v>
                </c:pt>
                <c:pt idx="1484">
                  <c:v>27</c:v>
                </c:pt>
                <c:pt idx="1485">
                  <c:v>28</c:v>
                </c:pt>
                <c:pt idx="1486">
                  <c:v>29</c:v>
                </c:pt>
                <c:pt idx="1487">
                  <c:v>30</c:v>
                </c:pt>
                <c:pt idx="1488">
                  <c:v>31</c:v>
                </c:pt>
                <c:pt idx="1489">
                  <c:v>32</c:v>
                </c:pt>
                <c:pt idx="1490">
                  <c:v>33</c:v>
                </c:pt>
                <c:pt idx="1491">
                  <c:v>34</c:v>
                </c:pt>
                <c:pt idx="1492">
                  <c:v>35</c:v>
                </c:pt>
                <c:pt idx="1493">
                  <c:v>36</c:v>
                </c:pt>
                <c:pt idx="1494">
                  <c:v>37</c:v>
                </c:pt>
                <c:pt idx="1495">
                  <c:v>38</c:v>
                </c:pt>
                <c:pt idx="1496">
                  <c:v>39</c:v>
                </c:pt>
                <c:pt idx="1497">
                  <c:v>40</c:v>
                </c:pt>
                <c:pt idx="1498">
                  <c:v>41</c:v>
                </c:pt>
                <c:pt idx="1499">
                  <c:v>42</c:v>
                </c:pt>
                <c:pt idx="1500">
                  <c:v>43</c:v>
                </c:pt>
                <c:pt idx="1501">
                  <c:v>44</c:v>
                </c:pt>
                <c:pt idx="1502">
                  <c:v>45</c:v>
                </c:pt>
                <c:pt idx="1503">
                  <c:v>46</c:v>
                </c:pt>
                <c:pt idx="1504">
                  <c:v>47</c:v>
                </c:pt>
                <c:pt idx="1505">
                  <c:v>48</c:v>
                </c:pt>
                <c:pt idx="1506">
                  <c:v>49</c:v>
                </c:pt>
                <c:pt idx="1507">
                  <c:v>50</c:v>
                </c:pt>
                <c:pt idx="1508">
                  <c:v>51</c:v>
                </c:pt>
                <c:pt idx="1509">
                  <c:v>52</c:v>
                </c:pt>
                <c:pt idx="1510">
                  <c:v>53</c:v>
                </c:pt>
                <c:pt idx="1511">
                  <c:v>54</c:v>
                </c:pt>
                <c:pt idx="1512">
                  <c:v>55</c:v>
                </c:pt>
                <c:pt idx="1513">
                  <c:v>56</c:v>
                </c:pt>
                <c:pt idx="1514">
                  <c:v>57</c:v>
                </c:pt>
                <c:pt idx="1515">
                  <c:v>58</c:v>
                </c:pt>
                <c:pt idx="1516">
                  <c:v>59</c:v>
                </c:pt>
                <c:pt idx="1517">
                  <c:v>60</c:v>
                </c:pt>
                <c:pt idx="1518">
                  <c:v>61</c:v>
                </c:pt>
                <c:pt idx="1519">
                  <c:v>62</c:v>
                </c:pt>
                <c:pt idx="1520">
                  <c:v>63</c:v>
                </c:pt>
                <c:pt idx="1521">
                  <c:v>70</c:v>
                </c:pt>
                <c:pt idx="1522">
                  <c:v>10</c:v>
                </c:pt>
                <c:pt idx="1523">
                  <c:v>11</c:v>
                </c:pt>
                <c:pt idx="1524">
                  <c:v>13</c:v>
                </c:pt>
                <c:pt idx="1525">
                  <c:v>14</c:v>
                </c:pt>
                <c:pt idx="1526">
                  <c:v>15</c:v>
                </c:pt>
                <c:pt idx="1527">
                  <c:v>16</c:v>
                </c:pt>
                <c:pt idx="1528">
                  <c:v>17</c:v>
                </c:pt>
                <c:pt idx="1529">
                  <c:v>18</c:v>
                </c:pt>
                <c:pt idx="1530">
                  <c:v>19</c:v>
                </c:pt>
                <c:pt idx="1531">
                  <c:v>20</c:v>
                </c:pt>
                <c:pt idx="1532">
                  <c:v>21</c:v>
                </c:pt>
                <c:pt idx="1533">
                  <c:v>22</c:v>
                </c:pt>
                <c:pt idx="1534">
                  <c:v>23</c:v>
                </c:pt>
                <c:pt idx="1535">
                  <c:v>24</c:v>
                </c:pt>
                <c:pt idx="1536">
                  <c:v>25</c:v>
                </c:pt>
                <c:pt idx="1537">
                  <c:v>26</c:v>
                </c:pt>
                <c:pt idx="1538">
                  <c:v>27</c:v>
                </c:pt>
                <c:pt idx="1539">
                  <c:v>28</c:v>
                </c:pt>
                <c:pt idx="1540">
                  <c:v>29</c:v>
                </c:pt>
                <c:pt idx="1541">
                  <c:v>30</c:v>
                </c:pt>
                <c:pt idx="1542">
                  <c:v>31</c:v>
                </c:pt>
                <c:pt idx="1543">
                  <c:v>32</c:v>
                </c:pt>
                <c:pt idx="1544">
                  <c:v>33</c:v>
                </c:pt>
                <c:pt idx="1545">
                  <c:v>34</c:v>
                </c:pt>
                <c:pt idx="1546">
                  <c:v>35</c:v>
                </c:pt>
                <c:pt idx="1547">
                  <c:v>36</c:v>
                </c:pt>
                <c:pt idx="1548">
                  <c:v>37</c:v>
                </c:pt>
                <c:pt idx="1549">
                  <c:v>38</c:v>
                </c:pt>
                <c:pt idx="1550">
                  <c:v>39</c:v>
                </c:pt>
                <c:pt idx="1551">
                  <c:v>40</c:v>
                </c:pt>
                <c:pt idx="1552">
                  <c:v>41</c:v>
                </c:pt>
                <c:pt idx="1553">
                  <c:v>42</c:v>
                </c:pt>
                <c:pt idx="1554">
                  <c:v>43</c:v>
                </c:pt>
                <c:pt idx="1555">
                  <c:v>44</c:v>
                </c:pt>
                <c:pt idx="1556">
                  <c:v>45</c:v>
                </c:pt>
                <c:pt idx="1557">
                  <c:v>46</c:v>
                </c:pt>
                <c:pt idx="1558">
                  <c:v>47</c:v>
                </c:pt>
                <c:pt idx="1559">
                  <c:v>48</c:v>
                </c:pt>
                <c:pt idx="1560">
                  <c:v>49</c:v>
                </c:pt>
                <c:pt idx="1561">
                  <c:v>50</c:v>
                </c:pt>
                <c:pt idx="1562">
                  <c:v>51</c:v>
                </c:pt>
                <c:pt idx="1563">
                  <c:v>52</c:v>
                </c:pt>
                <c:pt idx="1564">
                  <c:v>53</c:v>
                </c:pt>
                <c:pt idx="1565">
                  <c:v>54</c:v>
                </c:pt>
                <c:pt idx="1566">
                  <c:v>55</c:v>
                </c:pt>
                <c:pt idx="1567">
                  <c:v>56</c:v>
                </c:pt>
                <c:pt idx="1568">
                  <c:v>57</c:v>
                </c:pt>
                <c:pt idx="1569">
                  <c:v>58</c:v>
                </c:pt>
                <c:pt idx="1570">
                  <c:v>59</c:v>
                </c:pt>
                <c:pt idx="1571">
                  <c:v>61</c:v>
                </c:pt>
                <c:pt idx="1572">
                  <c:v>62</c:v>
                </c:pt>
                <c:pt idx="1573">
                  <c:v>63</c:v>
                </c:pt>
                <c:pt idx="1574">
                  <c:v>65</c:v>
                </c:pt>
                <c:pt idx="1575">
                  <c:v>12</c:v>
                </c:pt>
                <c:pt idx="1576">
                  <c:v>14</c:v>
                </c:pt>
                <c:pt idx="1577">
                  <c:v>15</c:v>
                </c:pt>
                <c:pt idx="1578">
                  <c:v>16</c:v>
                </c:pt>
                <c:pt idx="1579">
                  <c:v>17</c:v>
                </c:pt>
                <c:pt idx="1580">
                  <c:v>18</c:v>
                </c:pt>
                <c:pt idx="1581">
                  <c:v>19</c:v>
                </c:pt>
                <c:pt idx="1582">
                  <c:v>20</c:v>
                </c:pt>
                <c:pt idx="1583">
                  <c:v>21</c:v>
                </c:pt>
                <c:pt idx="1584">
                  <c:v>22</c:v>
                </c:pt>
                <c:pt idx="1585">
                  <c:v>23</c:v>
                </c:pt>
                <c:pt idx="1586">
                  <c:v>24</c:v>
                </c:pt>
                <c:pt idx="1587">
                  <c:v>25</c:v>
                </c:pt>
                <c:pt idx="1588">
                  <c:v>26</c:v>
                </c:pt>
                <c:pt idx="1589">
                  <c:v>27</c:v>
                </c:pt>
                <c:pt idx="1590">
                  <c:v>28</c:v>
                </c:pt>
                <c:pt idx="1591">
                  <c:v>29</c:v>
                </c:pt>
                <c:pt idx="1592">
                  <c:v>30</c:v>
                </c:pt>
                <c:pt idx="1593">
                  <c:v>31</c:v>
                </c:pt>
                <c:pt idx="1594">
                  <c:v>32</c:v>
                </c:pt>
                <c:pt idx="1595">
                  <c:v>33</c:v>
                </c:pt>
                <c:pt idx="1596">
                  <c:v>34</c:v>
                </c:pt>
                <c:pt idx="1597">
                  <c:v>35</c:v>
                </c:pt>
                <c:pt idx="1598">
                  <c:v>36</c:v>
                </c:pt>
                <c:pt idx="1599">
                  <c:v>37</c:v>
                </c:pt>
                <c:pt idx="1600">
                  <c:v>38</c:v>
                </c:pt>
                <c:pt idx="1601">
                  <c:v>39</c:v>
                </c:pt>
                <c:pt idx="1602">
                  <c:v>40</c:v>
                </c:pt>
                <c:pt idx="1603">
                  <c:v>41</c:v>
                </c:pt>
                <c:pt idx="1604">
                  <c:v>42</c:v>
                </c:pt>
                <c:pt idx="1605">
                  <c:v>43</c:v>
                </c:pt>
                <c:pt idx="1606">
                  <c:v>44</c:v>
                </c:pt>
                <c:pt idx="1607">
                  <c:v>45</c:v>
                </c:pt>
                <c:pt idx="1608">
                  <c:v>46</c:v>
                </c:pt>
                <c:pt idx="1609">
                  <c:v>47</c:v>
                </c:pt>
                <c:pt idx="1610">
                  <c:v>48</c:v>
                </c:pt>
                <c:pt idx="1611">
                  <c:v>49</c:v>
                </c:pt>
                <c:pt idx="1612">
                  <c:v>50</c:v>
                </c:pt>
                <c:pt idx="1613">
                  <c:v>51</c:v>
                </c:pt>
                <c:pt idx="1614">
                  <c:v>52</c:v>
                </c:pt>
                <c:pt idx="1615">
                  <c:v>53</c:v>
                </c:pt>
                <c:pt idx="1616">
                  <c:v>54</c:v>
                </c:pt>
                <c:pt idx="1617">
                  <c:v>55</c:v>
                </c:pt>
                <c:pt idx="1618">
                  <c:v>56</c:v>
                </c:pt>
                <c:pt idx="1619">
                  <c:v>57</c:v>
                </c:pt>
                <c:pt idx="1620">
                  <c:v>58</c:v>
                </c:pt>
                <c:pt idx="1621">
                  <c:v>59</c:v>
                </c:pt>
                <c:pt idx="1622">
                  <c:v>60</c:v>
                </c:pt>
                <c:pt idx="1623">
                  <c:v>61</c:v>
                </c:pt>
                <c:pt idx="1624">
                  <c:v>62</c:v>
                </c:pt>
                <c:pt idx="1625">
                  <c:v>63</c:v>
                </c:pt>
                <c:pt idx="1626">
                  <c:v>64</c:v>
                </c:pt>
                <c:pt idx="1627">
                  <c:v>67</c:v>
                </c:pt>
                <c:pt idx="1628">
                  <c:v>10</c:v>
                </c:pt>
                <c:pt idx="1629">
                  <c:v>12</c:v>
                </c:pt>
                <c:pt idx="1630">
                  <c:v>14</c:v>
                </c:pt>
                <c:pt idx="1631">
                  <c:v>15</c:v>
                </c:pt>
                <c:pt idx="1632">
                  <c:v>16</c:v>
                </c:pt>
                <c:pt idx="1633">
                  <c:v>17</c:v>
                </c:pt>
                <c:pt idx="1634">
                  <c:v>18</c:v>
                </c:pt>
                <c:pt idx="1635">
                  <c:v>19</c:v>
                </c:pt>
                <c:pt idx="1636">
                  <c:v>20</c:v>
                </c:pt>
                <c:pt idx="1637">
                  <c:v>21</c:v>
                </c:pt>
                <c:pt idx="1638">
                  <c:v>22</c:v>
                </c:pt>
                <c:pt idx="1639">
                  <c:v>23</c:v>
                </c:pt>
                <c:pt idx="1640">
                  <c:v>24</c:v>
                </c:pt>
                <c:pt idx="1641">
                  <c:v>25</c:v>
                </c:pt>
                <c:pt idx="1642">
                  <c:v>26</c:v>
                </c:pt>
                <c:pt idx="1643">
                  <c:v>27</c:v>
                </c:pt>
                <c:pt idx="1644">
                  <c:v>28</c:v>
                </c:pt>
                <c:pt idx="1645">
                  <c:v>29</c:v>
                </c:pt>
                <c:pt idx="1646">
                  <c:v>30</c:v>
                </c:pt>
                <c:pt idx="1647">
                  <c:v>31</c:v>
                </c:pt>
                <c:pt idx="1648">
                  <c:v>32</c:v>
                </c:pt>
                <c:pt idx="1649">
                  <c:v>33</c:v>
                </c:pt>
                <c:pt idx="1650">
                  <c:v>34</c:v>
                </c:pt>
                <c:pt idx="1651">
                  <c:v>35</c:v>
                </c:pt>
                <c:pt idx="1652">
                  <c:v>36</c:v>
                </c:pt>
                <c:pt idx="1653">
                  <c:v>37</c:v>
                </c:pt>
                <c:pt idx="1654">
                  <c:v>38</c:v>
                </c:pt>
                <c:pt idx="1655">
                  <c:v>39</c:v>
                </c:pt>
                <c:pt idx="1656">
                  <c:v>40</c:v>
                </c:pt>
                <c:pt idx="1657">
                  <c:v>41</c:v>
                </c:pt>
                <c:pt idx="1658">
                  <c:v>42</c:v>
                </c:pt>
                <c:pt idx="1659">
                  <c:v>43</c:v>
                </c:pt>
                <c:pt idx="1660">
                  <c:v>44</c:v>
                </c:pt>
                <c:pt idx="1661">
                  <c:v>45</c:v>
                </c:pt>
                <c:pt idx="1662">
                  <c:v>46</c:v>
                </c:pt>
                <c:pt idx="1663">
                  <c:v>47</c:v>
                </c:pt>
                <c:pt idx="1664">
                  <c:v>48</c:v>
                </c:pt>
                <c:pt idx="1665">
                  <c:v>49</c:v>
                </c:pt>
                <c:pt idx="1666">
                  <c:v>50</c:v>
                </c:pt>
                <c:pt idx="1667">
                  <c:v>51</c:v>
                </c:pt>
                <c:pt idx="1668">
                  <c:v>52</c:v>
                </c:pt>
                <c:pt idx="1669">
                  <c:v>53</c:v>
                </c:pt>
                <c:pt idx="1670">
                  <c:v>54</c:v>
                </c:pt>
                <c:pt idx="1671">
                  <c:v>55</c:v>
                </c:pt>
                <c:pt idx="1672">
                  <c:v>56</c:v>
                </c:pt>
                <c:pt idx="1673">
                  <c:v>57</c:v>
                </c:pt>
                <c:pt idx="1674">
                  <c:v>58</c:v>
                </c:pt>
                <c:pt idx="1675">
                  <c:v>59</c:v>
                </c:pt>
                <c:pt idx="1676">
                  <c:v>60</c:v>
                </c:pt>
                <c:pt idx="1677">
                  <c:v>61</c:v>
                </c:pt>
                <c:pt idx="1678">
                  <c:v>62</c:v>
                </c:pt>
                <c:pt idx="1679">
                  <c:v>63</c:v>
                </c:pt>
                <c:pt idx="1680">
                  <c:v>65</c:v>
                </c:pt>
                <c:pt idx="1681">
                  <c:v>67</c:v>
                </c:pt>
                <c:pt idx="1682">
                  <c:v>68</c:v>
                </c:pt>
                <c:pt idx="1683">
                  <c:v>11</c:v>
                </c:pt>
                <c:pt idx="1684">
                  <c:v>13</c:v>
                </c:pt>
                <c:pt idx="1685">
                  <c:v>14</c:v>
                </c:pt>
                <c:pt idx="1686">
                  <c:v>15</c:v>
                </c:pt>
                <c:pt idx="1687">
                  <c:v>16</c:v>
                </c:pt>
                <c:pt idx="1688">
                  <c:v>17</c:v>
                </c:pt>
                <c:pt idx="1689">
                  <c:v>18</c:v>
                </c:pt>
                <c:pt idx="1690">
                  <c:v>19</c:v>
                </c:pt>
                <c:pt idx="1691">
                  <c:v>20</c:v>
                </c:pt>
                <c:pt idx="1692">
                  <c:v>21</c:v>
                </c:pt>
                <c:pt idx="1693">
                  <c:v>22</c:v>
                </c:pt>
                <c:pt idx="1694">
                  <c:v>23</c:v>
                </c:pt>
                <c:pt idx="1695">
                  <c:v>24</c:v>
                </c:pt>
                <c:pt idx="1696">
                  <c:v>25</c:v>
                </c:pt>
                <c:pt idx="1697">
                  <c:v>26</c:v>
                </c:pt>
                <c:pt idx="1698">
                  <c:v>27</c:v>
                </c:pt>
                <c:pt idx="1699">
                  <c:v>28</c:v>
                </c:pt>
                <c:pt idx="1700">
                  <c:v>29</c:v>
                </c:pt>
                <c:pt idx="1701">
                  <c:v>30</c:v>
                </c:pt>
                <c:pt idx="1702">
                  <c:v>31</c:v>
                </c:pt>
                <c:pt idx="1703">
                  <c:v>32</c:v>
                </c:pt>
                <c:pt idx="1704">
                  <c:v>33</c:v>
                </c:pt>
                <c:pt idx="1705">
                  <c:v>34</c:v>
                </c:pt>
                <c:pt idx="1706">
                  <c:v>35</c:v>
                </c:pt>
                <c:pt idx="1707">
                  <c:v>36</c:v>
                </c:pt>
                <c:pt idx="1708">
                  <c:v>37</c:v>
                </c:pt>
                <c:pt idx="1709">
                  <c:v>38</c:v>
                </c:pt>
                <c:pt idx="1710">
                  <c:v>39</c:v>
                </c:pt>
                <c:pt idx="1711">
                  <c:v>40</c:v>
                </c:pt>
                <c:pt idx="1712">
                  <c:v>41</c:v>
                </c:pt>
                <c:pt idx="1713">
                  <c:v>42</c:v>
                </c:pt>
                <c:pt idx="1714">
                  <c:v>43</c:v>
                </c:pt>
                <c:pt idx="1715">
                  <c:v>44</c:v>
                </c:pt>
                <c:pt idx="1716">
                  <c:v>45</c:v>
                </c:pt>
                <c:pt idx="1717">
                  <c:v>46</c:v>
                </c:pt>
                <c:pt idx="1718">
                  <c:v>47</c:v>
                </c:pt>
                <c:pt idx="1719">
                  <c:v>48</c:v>
                </c:pt>
                <c:pt idx="1720">
                  <c:v>49</c:v>
                </c:pt>
                <c:pt idx="1721">
                  <c:v>50</c:v>
                </c:pt>
                <c:pt idx="1722">
                  <c:v>51</c:v>
                </c:pt>
                <c:pt idx="1723">
                  <c:v>52</c:v>
                </c:pt>
                <c:pt idx="1724">
                  <c:v>53</c:v>
                </c:pt>
                <c:pt idx="1725">
                  <c:v>54</c:v>
                </c:pt>
                <c:pt idx="1726">
                  <c:v>55</c:v>
                </c:pt>
                <c:pt idx="1727">
                  <c:v>56</c:v>
                </c:pt>
                <c:pt idx="1728">
                  <c:v>57</c:v>
                </c:pt>
                <c:pt idx="1729">
                  <c:v>58</c:v>
                </c:pt>
                <c:pt idx="1730">
                  <c:v>59</c:v>
                </c:pt>
                <c:pt idx="1731">
                  <c:v>60</c:v>
                </c:pt>
                <c:pt idx="1732">
                  <c:v>61</c:v>
                </c:pt>
                <c:pt idx="1733">
                  <c:v>62</c:v>
                </c:pt>
                <c:pt idx="1734">
                  <c:v>63</c:v>
                </c:pt>
                <c:pt idx="1735">
                  <c:v>64</c:v>
                </c:pt>
                <c:pt idx="1736">
                  <c:v>65</c:v>
                </c:pt>
                <c:pt idx="1737">
                  <c:v>66</c:v>
                </c:pt>
                <c:pt idx="1738">
                  <c:v>68</c:v>
                </c:pt>
                <c:pt idx="1739">
                  <c:v>72</c:v>
                </c:pt>
                <c:pt idx="1740">
                  <c:v>13</c:v>
                </c:pt>
                <c:pt idx="1741">
                  <c:v>14</c:v>
                </c:pt>
                <c:pt idx="1742">
                  <c:v>15</c:v>
                </c:pt>
                <c:pt idx="1743">
                  <c:v>16</c:v>
                </c:pt>
                <c:pt idx="1744">
                  <c:v>17</c:v>
                </c:pt>
                <c:pt idx="1745">
                  <c:v>18</c:v>
                </c:pt>
                <c:pt idx="1746">
                  <c:v>19</c:v>
                </c:pt>
                <c:pt idx="1747">
                  <c:v>20</c:v>
                </c:pt>
                <c:pt idx="1748">
                  <c:v>21</c:v>
                </c:pt>
                <c:pt idx="1749">
                  <c:v>22</c:v>
                </c:pt>
                <c:pt idx="1750">
                  <c:v>23</c:v>
                </c:pt>
                <c:pt idx="1751">
                  <c:v>24</c:v>
                </c:pt>
                <c:pt idx="1752">
                  <c:v>25</c:v>
                </c:pt>
                <c:pt idx="1753">
                  <c:v>26</c:v>
                </c:pt>
                <c:pt idx="1754">
                  <c:v>27</c:v>
                </c:pt>
                <c:pt idx="1755">
                  <c:v>28</c:v>
                </c:pt>
                <c:pt idx="1756">
                  <c:v>29</c:v>
                </c:pt>
                <c:pt idx="1757">
                  <c:v>30</c:v>
                </c:pt>
                <c:pt idx="1758">
                  <c:v>31</c:v>
                </c:pt>
                <c:pt idx="1759">
                  <c:v>32</c:v>
                </c:pt>
                <c:pt idx="1760">
                  <c:v>33</c:v>
                </c:pt>
                <c:pt idx="1761">
                  <c:v>34</c:v>
                </c:pt>
                <c:pt idx="1762">
                  <c:v>35</c:v>
                </c:pt>
                <c:pt idx="1763">
                  <c:v>36</c:v>
                </c:pt>
                <c:pt idx="1764">
                  <c:v>37</c:v>
                </c:pt>
                <c:pt idx="1765">
                  <c:v>38</c:v>
                </c:pt>
                <c:pt idx="1766">
                  <c:v>39</c:v>
                </c:pt>
                <c:pt idx="1767">
                  <c:v>40</c:v>
                </c:pt>
                <c:pt idx="1768">
                  <c:v>41</c:v>
                </c:pt>
                <c:pt idx="1769">
                  <c:v>42</c:v>
                </c:pt>
                <c:pt idx="1770">
                  <c:v>43</c:v>
                </c:pt>
                <c:pt idx="1771">
                  <c:v>44</c:v>
                </c:pt>
                <c:pt idx="1772">
                  <c:v>45</c:v>
                </c:pt>
                <c:pt idx="1773">
                  <c:v>46</c:v>
                </c:pt>
                <c:pt idx="1774">
                  <c:v>47</c:v>
                </c:pt>
                <c:pt idx="1775">
                  <c:v>48</c:v>
                </c:pt>
                <c:pt idx="1776">
                  <c:v>49</c:v>
                </c:pt>
                <c:pt idx="1777">
                  <c:v>50</c:v>
                </c:pt>
                <c:pt idx="1778">
                  <c:v>51</c:v>
                </c:pt>
                <c:pt idx="1779">
                  <c:v>52</c:v>
                </c:pt>
                <c:pt idx="1780">
                  <c:v>53</c:v>
                </c:pt>
                <c:pt idx="1781">
                  <c:v>54</c:v>
                </c:pt>
                <c:pt idx="1782">
                  <c:v>55</c:v>
                </c:pt>
                <c:pt idx="1783">
                  <c:v>56</c:v>
                </c:pt>
                <c:pt idx="1784">
                  <c:v>57</c:v>
                </c:pt>
                <c:pt idx="1785">
                  <c:v>58</c:v>
                </c:pt>
                <c:pt idx="1786">
                  <c:v>59</c:v>
                </c:pt>
                <c:pt idx="1787">
                  <c:v>60</c:v>
                </c:pt>
                <c:pt idx="1788">
                  <c:v>62</c:v>
                </c:pt>
                <c:pt idx="1789">
                  <c:v>63</c:v>
                </c:pt>
                <c:pt idx="1790">
                  <c:v>66</c:v>
                </c:pt>
                <c:pt idx="1791">
                  <c:v>69</c:v>
                </c:pt>
                <c:pt idx="1792">
                  <c:v>1</c:v>
                </c:pt>
                <c:pt idx="1793">
                  <c:v>11</c:v>
                </c:pt>
                <c:pt idx="1794">
                  <c:v>13</c:v>
                </c:pt>
                <c:pt idx="1795">
                  <c:v>14</c:v>
                </c:pt>
                <c:pt idx="1796">
                  <c:v>15</c:v>
                </c:pt>
                <c:pt idx="1797">
                  <c:v>16</c:v>
                </c:pt>
                <c:pt idx="1798">
                  <c:v>17</c:v>
                </c:pt>
                <c:pt idx="1799">
                  <c:v>18</c:v>
                </c:pt>
                <c:pt idx="1800">
                  <c:v>19</c:v>
                </c:pt>
                <c:pt idx="1801">
                  <c:v>20</c:v>
                </c:pt>
                <c:pt idx="1802">
                  <c:v>21</c:v>
                </c:pt>
                <c:pt idx="1803">
                  <c:v>22</c:v>
                </c:pt>
                <c:pt idx="1804">
                  <c:v>23</c:v>
                </c:pt>
                <c:pt idx="1805">
                  <c:v>24</c:v>
                </c:pt>
                <c:pt idx="1806">
                  <c:v>25</c:v>
                </c:pt>
                <c:pt idx="1807">
                  <c:v>26</c:v>
                </c:pt>
                <c:pt idx="1808">
                  <c:v>27</c:v>
                </c:pt>
                <c:pt idx="1809">
                  <c:v>28</c:v>
                </c:pt>
                <c:pt idx="1810">
                  <c:v>29</c:v>
                </c:pt>
                <c:pt idx="1811">
                  <c:v>30</c:v>
                </c:pt>
                <c:pt idx="1812">
                  <c:v>31</c:v>
                </c:pt>
                <c:pt idx="1813">
                  <c:v>32</c:v>
                </c:pt>
                <c:pt idx="1814">
                  <c:v>33</c:v>
                </c:pt>
                <c:pt idx="1815">
                  <c:v>34</c:v>
                </c:pt>
                <c:pt idx="1816">
                  <c:v>35</c:v>
                </c:pt>
                <c:pt idx="1817">
                  <c:v>36</c:v>
                </c:pt>
                <c:pt idx="1818">
                  <c:v>37</c:v>
                </c:pt>
                <c:pt idx="1819">
                  <c:v>38</c:v>
                </c:pt>
                <c:pt idx="1820">
                  <c:v>39</c:v>
                </c:pt>
                <c:pt idx="1821">
                  <c:v>40</c:v>
                </c:pt>
                <c:pt idx="1822">
                  <c:v>41</c:v>
                </c:pt>
                <c:pt idx="1823">
                  <c:v>42</c:v>
                </c:pt>
                <c:pt idx="1824">
                  <c:v>43</c:v>
                </c:pt>
                <c:pt idx="1825">
                  <c:v>44</c:v>
                </c:pt>
                <c:pt idx="1826">
                  <c:v>45</c:v>
                </c:pt>
                <c:pt idx="1827">
                  <c:v>46</c:v>
                </c:pt>
                <c:pt idx="1828">
                  <c:v>47</c:v>
                </c:pt>
                <c:pt idx="1829">
                  <c:v>48</c:v>
                </c:pt>
                <c:pt idx="1830">
                  <c:v>49</c:v>
                </c:pt>
                <c:pt idx="1831">
                  <c:v>50</c:v>
                </c:pt>
                <c:pt idx="1832">
                  <c:v>51</c:v>
                </c:pt>
                <c:pt idx="1833">
                  <c:v>52</c:v>
                </c:pt>
                <c:pt idx="1834">
                  <c:v>53</c:v>
                </c:pt>
                <c:pt idx="1835">
                  <c:v>54</c:v>
                </c:pt>
                <c:pt idx="1836">
                  <c:v>55</c:v>
                </c:pt>
                <c:pt idx="1837">
                  <c:v>56</c:v>
                </c:pt>
                <c:pt idx="1838">
                  <c:v>57</c:v>
                </c:pt>
                <c:pt idx="1839">
                  <c:v>58</c:v>
                </c:pt>
                <c:pt idx="1840">
                  <c:v>59</c:v>
                </c:pt>
                <c:pt idx="1841">
                  <c:v>60</c:v>
                </c:pt>
                <c:pt idx="1842">
                  <c:v>61</c:v>
                </c:pt>
                <c:pt idx="1843">
                  <c:v>62</c:v>
                </c:pt>
                <c:pt idx="1844">
                  <c:v>63</c:v>
                </c:pt>
                <c:pt idx="1845">
                  <c:v>64</c:v>
                </c:pt>
                <c:pt idx="1846">
                  <c:v>65</c:v>
                </c:pt>
                <c:pt idx="1847">
                  <c:v>66</c:v>
                </c:pt>
                <c:pt idx="1848">
                  <c:v>0</c:v>
                </c:pt>
                <c:pt idx="1849">
                  <c:v>1</c:v>
                </c:pt>
                <c:pt idx="1850">
                  <c:v>13</c:v>
                </c:pt>
                <c:pt idx="1851">
                  <c:v>14</c:v>
                </c:pt>
                <c:pt idx="1852">
                  <c:v>15</c:v>
                </c:pt>
                <c:pt idx="1853">
                  <c:v>16</c:v>
                </c:pt>
                <c:pt idx="1854">
                  <c:v>17</c:v>
                </c:pt>
                <c:pt idx="1855">
                  <c:v>18</c:v>
                </c:pt>
                <c:pt idx="1856">
                  <c:v>19</c:v>
                </c:pt>
                <c:pt idx="1857">
                  <c:v>20</c:v>
                </c:pt>
                <c:pt idx="1858">
                  <c:v>21</c:v>
                </c:pt>
                <c:pt idx="1859">
                  <c:v>22</c:v>
                </c:pt>
                <c:pt idx="1860">
                  <c:v>23</c:v>
                </c:pt>
                <c:pt idx="1861">
                  <c:v>24</c:v>
                </c:pt>
                <c:pt idx="1862">
                  <c:v>25</c:v>
                </c:pt>
                <c:pt idx="1863">
                  <c:v>26</c:v>
                </c:pt>
                <c:pt idx="1864">
                  <c:v>27</c:v>
                </c:pt>
                <c:pt idx="1865">
                  <c:v>28</c:v>
                </c:pt>
                <c:pt idx="1866">
                  <c:v>29</c:v>
                </c:pt>
                <c:pt idx="1867">
                  <c:v>30</c:v>
                </c:pt>
                <c:pt idx="1868">
                  <c:v>31</c:v>
                </c:pt>
                <c:pt idx="1869">
                  <c:v>32</c:v>
                </c:pt>
                <c:pt idx="1870">
                  <c:v>33</c:v>
                </c:pt>
                <c:pt idx="1871">
                  <c:v>34</c:v>
                </c:pt>
                <c:pt idx="1872">
                  <c:v>35</c:v>
                </c:pt>
                <c:pt idx="1873">
                  <c:v>36</c:v>
                </c:pt>
                <c:pt idx="1874">
                  <c:v>37</c:v>
                </c:pt>
                <c:pt idx="1875">
                  <c:v>38</c:v>
                </c:pt>
                <c:pt idx="1876">
                  <c:v>39</c:v>
                </c:pt>
                <c:pt idx="1877">
                  <c:v>40</c:v>
                </c:pt>
                <c:pt idx="1878">
                  <c:v>41</c:v>
                </c:pt>
                <c:pt idx="1879">
                  <c:v>42</c:v>
                </c:pt>
                <c:pt idx="1880">
                  <c:v>43</c:v>
                </c:pt>
                <c:pt idx="1881">
                  <c:v>44</c:v>
                </c:pt>
                <c:pt idx="1882">
                  <c:v>45</c:v>
                </c:pt>
                <c:pt idx="1883">
                  <c:v>46</c:v>
                </c:pt>
                <c:pt idx="1884">
                  <c:v>47</c:v>
                </c:pt>
                <c:pt idx="1885">
                  <c:v>48</c:v>
                </c:pt>
                <c:pt idx="1886">
                  <c:v>49</c:v>
                </c:pt>
                <c:pt idx="1887">
                  <c:v>50</c:v>
                </c:pt>
                <c:pt idx="1888">
                  <c:v>51</c:v>
                </c:pt>
                <c:pt idx="1889">
                  <c:v>52</c:v>
                </c:pt>
                <c:pt idx="1890">
                  <c:v>53</c:v>
                </c:pt>
                <c:pt idx="1891">
                  <c:v>54</c:v>
                </c:pt>
                <c:pt idx="1892">
                  <c:v>55</c:v>
                </c:pt>
                <c:pt idx="1893">
                  <c:v>56</c:v>
                </c:pt>
                <c:pt idx="1894">
                  <c:v>57</c:v>
                </c:pt>
                <c:pt idx="1895">
                  <c:v>58</c:v>
                </c:pt>
                <c:pt idx="1896">
                  <c:v>59</c:v>
                </c:pt>
                <c:pt idx="1897">
                  <c:v>60</c:v>
                </c:pt>
                <c:pt idx="1898">
                  <c:v>61</c:v>
                </c:pt>
                <c:pt idx="1899">
                  <c:v>62</c:v>
                </c:pt>
                <c:pt idx="1900">
                  <c:v>63</c:v>
                </c:pt>
                <c:pt idx="1901">
                  <c:v>64</c:v>
                </c:pt>
                <c:pt idx="1902">
                  <c:v>65</c:v>
                </c:pt>
                <c:pt idx="1903">
                  <c:v>66</c:v>
                </c:pt>
                <c:pt idx="1904">
                  <c:v>67</c:v>
                </c:pt>
                <c:pt idx="1905">
                  <c:v>68</c:v>
                </c:pt>
                <c:pt idx="1906">
                  <c:v>11</c:v>
                </c:pt>
                <c:pt idx="1907">
                  <c:v>12</c:v>
                </c:pt>
                <c:pt idx="1908">
                  <c:v>13</c:v>
                </c:pt>
                <c:pt idx="1909">
                  <c:v>14</c:v>
                </c:pt>
                <c:pt idx="1910">
                  <c:v>15</c:v>
                </c:pt>
                <c:pt idx="1911">
                  <c:v>16</c:v>
                </c:pt>
                <c:pt idx="1912">
                  <c:v>17</c:v>
                </c:pt>
                <c:pt idx="1913">
                  <c:v>18</c:v>
                </c:pt>
                <c:pt idx="1914">
                  <c:v>19</c:v>
                </c:pt>
                <c:pt idx="1915">
                  <c:v>20</c:v>
                </c:pt>
                <c:pt idx="1916">
                  <c:v>21</c:v>
                </c:pt>
                <c:pt idx="1917">
                  <c:v>22</c:v>
                </c:pt>
                <c:pt idx="1918">
                  <c:v>23</c:v>
                </c:pt>
                <c:pt idx="1919">
                  <c:v>24</c:v>
                </c:pt>
                <c:pt idx="1920">
                  <c:v>25</c:v>
                </c:pt>
                <c:pt idx="1921">
                  <c:v>26</c:v>
                </c:pt>
                <c:pt idx="1922">
                  <c:v>27</c:v>
                </c:pt>
                <c:pt idx="1923">
                  <c:v>28</c:v>
                </c:pt>
                <c:pt idx="1924">
                  <c:v>29</c:v>
                </c:pt>
                <c:pt idx="1925">
                  <c:v>30</c:v>
                </c:pt>
                <c:pt idx="1926">
                  <c:v>31</c:v>
                </c:pt>
                <c:pt idx="1927">
                  <c:v>32</c:v>
                </c:pt>
                <c:pt idx="1928">
                  <c:v>33</c:v>
                </c:pt>
                <c:pt idx="1929">
                  <c:v>34</c:v>
                </c:pt>
                <c:pt idx="1930">
                  <c:v>35</c:v>
                </c:pt>
                <c:pt idx="1931">
                  <c:v>36</c:v>
                </c:pt>
                <c:pt idx="1932">
                  <c:v>37</c:v>
                </c:pt>
                <c:pt idx="1933">
                  <c:v>38</c:v>
                </c:pt>
                <c:pt idx="1934">
                  <c:v>39</c:v>
                </c:pt>
                <c:pt idx="1935">
                  <c:v>40</c:v>
                </c:pt>
                <c:pt idx="1936">
                  <c:v>41</c:v>
                </c:pt>
                <c:pt idx="1937">
                  <c:v>42</c:v>
                </c:pt>
                <c:pt idx="1938">
                  <c:v>43</c:v>
                </c:pt>
                <c:pt idx="1939">
                  <c:v>44</c:v>
                </c:pt>
                <c:pt idx="1940">
                  <c:v>45</c:v>
                </c:pt>
                <c:pt idx="1941">
                  <c:v>46</c:v>
                </c:pt>
                <c:pt idx="1942">
                  <c:v>47</c:v>
                </c:pt>
                <c:pt idx="1943">
                  <c:v>48</c:v>
                </c:pt>
                <c:pt idx="1944">
                  <c:v>49</c:v>
                </c:pt>
                <c:pt idx="1945">
                  <c:v>50</c:v>
                </c:pt>
                <c:pt idx="1946">
                  <c:v>51</c:v>
                </c:pt>
                <c:pt idx="1947">
                  <c:v>52</c:v>
                </c:pt>
                <c:pt idx="1948">
                  <c:v>53</c:v>
                </c:pt>
                <c:pt idx="1949">
                  <c:v>54</c:v>
                </c:pt>
                <c:pt idx="1950">
                  <c:v>55</c:v>
                </c:pt>
                <c:pt idx="1951">
                  <c:v>56</c:v>
                </c:pt>
                <c:pt idx="1952">
                  <c:v>57</c:v>
                </c:pt>
                <c:pt idx="1953">
                  <c:v>58</c:v>
                </c:pt>
                <c:pt idx="1954">
                  <c:v>59</c:v>
                </c:pt>
                <c:pt idx="1955">
                  <c:v>60</c:v>
                </c:pt>
                <c:pt idx="1956">
                  <c:v>61</c:v>
                </c:pt>
                <c:pt idx="1957">
                  <c:v>62</c:v>
                </c:pt>
                <c:pt idx="1958">
                  <c:v>63</c:v>
                </c:pt>
                <c:pt idx="1959">
                  <c:v>65</c:v>
                </c:pt>
                <c:pt idx="1960">
                  <c:v>66</c:v>
                </c:pt>
                <c:pt idx="1961">
                  <c:v>73</c:v>
                </c:pt>
                <c:pt idx="1962">
                  <c:v>1</c:v>
                </c:pt>
                <c:pt idx="1963">
                  <c:v>10</c:v>
                </c:pt>
                <c:pt idx="1964">
                  <c:v>11</c:v>
                </c:pt>
                <c:pt idx="1965">
                  <c:v>12</c:v>
                </c:pt>
                <c:pt idx="1966">
                  <c:v>13</c:v>
                </c:pt>
                <c:pt idx="1967">
                  <c:v>14</c:v>
                </c:pt>
                <c:pt idx="1968">
                  <c:v>15</c:v>
                </c:pt>
                <c:pt idx="1969">
                  <c:v>16</c:v>
                </c:pt>
                <c:pt idx="1970">
                  <c:v>17</c:v>
                </c:pt>
                <c:pt idx="1971">
                  <c:v>18</c:v>
                </c:pt>
                <c:pt idx="1972">
                  <c:v>19</c:v>
                </c:pt>
                <c:pt idx="1973">
                  <c:v>20</c:v>
                </c:pt>
                <c:pt idx="1974">
                  <c:v>21</c:v>
                </c:pt>
                <c:pt idx="1975">
                  <c:v>22</c:v>
                </c:pt>
                <c:pt idx="1976">
                  <c:v>23</c:v>
                </c:pt>
                <c:pt idx="1977">
                  <c:v>24</c:v>
                </c:pt>
                <c:pt idx="1978">
                  <c:v>25</c:v>
                </c:pt>
                <c:pt idx="1979">
                  <c:v>26</c:v>
                </c:pt>
                <c:pt idx="1980">
                  <c:v>27</c:v>
                </c:pt>
                <c:pt idx="1981">
                  <c:v>28</c:v>
                </c:pt>
                <c:pt idx="1982">
                  <c:v>29</c:v>
                </c:pt>
                <c:pt idx="1983">
                  <c:v>30</c:v>
                </c:pt>
                <c:pt idx="1984">
                  <c:v>31</c:v>
                </c:pt>
                <c:pt idx="1985">
                  <c:v>32</c:v>
                </c:pt>
                <c:pt idx="1986">
                  <c:v>33</c:v>
                </c:pt>
                <c:pt idx="1987">
                  <c:v>34</c:v>
                </c:pt>
                <c:pt idx="1988">
                  <c:v>35</c:v>
                </c:pt>
                <c:pt idx="1989">
                  <c:v>36</c:v>
                </c:pt>
                <c:pt idx="1990">
                  <c:v>37</c:v>
                </c:pt>
                <c:pt idx="1991">
                  <c:v>38</c:v>
                </c:pt>
                <c:pt idx="1992">
                  <c:v>39</c:v>
                </c:pt>
                <c:pt idx="1993">
                  <c:v>40</c:v>
                </c:pt>
                <c:pt idx="1994">
                  <c:v>41</c:v>
                </c:pt>
                <c:pt idx="1995">
                  <c:v>42</c:v>
                </c:pt>
                <c:pt idx="1996">
                  <c:v>43</c:v>
                </c:pt>
                <c:pt idx="1997">
                  <c:v>44</c:v>
                </c:pt>
                <c:pt idx="1998">
                  <c:v>45</c:v>
                </c:pt>
                <c:pt idx="1999">
                  <c:v>46</c:v>
                </c:pt>
                <c:pt idx="2000">
                  <c:v>47</c:v>
                </c:pt>
                <c:pt idx="2001">
                  <c:v>48</c:v>
                </c:pt>
                <c:pt idx="2002">
                  <c:v>49</c:v>
                </c:pt>
                <c:pt idx="2003">
                  <c:v>50</c:v>
                </c:pt>
                <c:pt idx="2004">
                  <c:v>51</c:v>
                </c:pt>
                <c:pt idx="2005">
                  <c:v>52</c:v>
                </c:pt>
                <c:pt idx="2006">
                  <c:v>53</c:v>
                </c:pt>
                <c:pt idx="2007">
                  <c:v>54</c:v>
                </c:pt>
                <c:pt idx="2008">
                  <c:v>55</c:v>
                </c:pt>
                <c:pt idx="2009">
                  <c:v>56</c:v>
                </c:pt>
                <c:pt idx="2010">
                  <c:v>57</c:v>
                </c:pt>
                <c:pt idx="2011">
                  <c:v>58</c:v>
                </c:pt>
                <c:pt idx="2012">
                  <c:v>59</c:v>
                </c:pt>
                <c:pt idx="2013">
                  <c:v>60</c:v>
                </c:pt>
                <c:pt idx="2014">
                  <c:v>61</c:v>
                </c:pt>
                <c:pt idx="2015">
                  <c:v>62</c:v>
                </c:pt>
                <c:pt idx="2016">
                  <c:v>63</c:v>
                </c:pt>
                <c:pt idx="2017">
                  <c:v>66</c:v>
                </c:pt>
                <c:pt idx="2018">
                  <c:v>12</c:v>
                </c:pt>
                <c:pt idx="2019">
                  <c:v>13</c:v>
                </c:pt>
                <c:pt idx="2020">
                  <c:v>14</c:v>
                </c:pt>
                <c:pt idx="2021">
                  <c:v>15</c:v>
                </c:pt>
                <c:pt idx="2022">
                  <c:v>16</c:v>
                </c:pt>
                <c:pt idx="2023">
                  <c:v>17</c:v>
                </c:pt>
                <c:pt idx="2024">
                  <c:v>18</c:v>
                </c:pt>
                <c:pt idx="2025">
                  <c:v>19</c:v>
                </c:pt>
                <c:pt idx="2026">
                  <c:v>20</c:v>
                </c:pt>
                <c:pt idx="2027">
                  <c:v>21</c:v>
                </c:pt>
                <c:pt idx="2028">
                  <c:v>22</c:v>
                </c:pt>
                <c:pt idx="2029">
                  <c:v>23</c:v>
                </c:pt>
                <c:pt idx="2030">
                  <c:v>24</c:v>
                </c:pt>
                <c:pt idx="2031">
                  <c:v>25</c:v>
                </c:pt>
                <c:pt idx="2032">
                  <c:v>26</c:v>
                </c:pt>
                <c:pt idx="2033">
                  <c:v>27</c:v>
                </c:pt>
                <c:pt idx="2034">
                  <c:v>28</c:v>
                </c:pt>
                <c:pt idx="2035">
                  <c:v>29</c:v>
                </c:pt>
                <c:pt idx="2036">
                  <c:v>30</c:v>
                </c:pt>
                <c:pt idx="2037">
                  <c:v>31</c:v>
                </c:pt>
                <c:pt idx="2038">
                  <c:v>32</c:v>
                </c:pt>
                <c:pt idx="2039">
                  <c:v>33</c:v>
                </c:pt>
                <c:pt idx="2040">
                  <c:v>34</c:v>
                </c:pt>
                <c:pt idx="2041">
                  <c:v>35</c:v>
                </c:pt>
                <c:pt idx="2042">
                  <c:v>36</c:v>
                </c:pt>
                <c:pt idx="2043">
                  <c:v>37</c:v>
                </c:pt>
                <c:pt idx="2044">
                  <c:v>38</c:v>
                </c:pt>
                <c:pt idx="2045">
                  <c:v>39</c:v>
                </c:pt>
                <c:pt idx="2046">
                  <c:v>40</c:v>
                </c:pt>
                <c:pt idx="2047">
                  <c:v>41</c:v>
                </c:pt>
                <c:pt idx="2048">
                  <c:v>42</c:v>
                </c:pt>
                <c:pt idx="2049">
                  <c:v>43</c:v>
                </c:pt>
                <c:pt idx="2050">
                  <c:v>44</c:v>
                </c:pt>
                <c:pt idx="2051">
                  <c:v>45</c:v>
                </c:pt>
                <c:pt idx="2052">
                  <c:v>46</c:v>
                </c:pt>
                <c:pt idx="2053">
                  <c:v>47</c:v>
                </c:pt>
                <c:pt idx="2054">
                  <c:v>48</c:v>
                </c:pt>
                <c:pt idx="2055">
                  <c:v>49</c:v>
                </c:pt>
                <c:pt idx="2056">
                  <c:v>50</c:v>
                </c:pt>
                <c:pt idx="2057">
                  <c:v>51</c:v>
                </c:pt>
                <c:pt idx="2058">
                  <c:v>52</c:v>
                </c:pt>
                <c:pt idx="2059">
                  <c:v>53</c:v>
                </c:pt>
                <c:pt idx="2060">
                  <c:v>54</c:v>
                </c:pt>
                <c:pt idx="2061">
                  <c:v>55</c:v>
                </c:pt>
                <c:pt idx="2062">
                  <c:v>56</c:v>
                </c:pt>
                <c:pt idx="2063">
                  <c:v>57</c:v>
                </c:pt>
                <c:pt idx="2064">
                  <c:v>58</c:v>
                </c:pt>
                <c:pt idx="2065">
                  <c:v>59</c:v>
                </c:pt>
                <c:pt idx="2066">
                  <c:v>60</c:v>
                </c:pt>
                <c:pt idx="2067">
                  <c:v>61</c:v>
                </c:pt>
                <c:pt idx="2068">
                  <c:v>62</c:v>
                </c:pt>
                <c:pt idx="2069">
                  <c:v>63</c:v>
                </c:pt>
                <c:pt idx="2070">
                  <c:v>64</c:v>
                </c:pt>
                <c:pt idx="2071">
                  <c:v>65</c:v>
                </c:pt>
                <c:pt idx="2072">
                  <c:v>66</c:v>
                </c:pt>
                <c:pt idx="2073">
                  <c:v>11</c:v>
                </c:pt>
                <c:pt idx="2074">
                  <c:v>12</c:v>
                </c:pt>
                <c:pt idx="2075">
                  <c:v>13</c:v>
                </c:pt>
                <c:pt idx="2076">
                  <c:v>14</c:v>
                </c:pt>
                <c:pt idx="2077">
                  <c:v>15</c:v>
                </c:pt>
                <c:pt idx="2078">
                  <c:v>16</c:v>
                </c:pt>
                <c:pt idx="2079">
                  <c:v>17</c:v>
                </c:pt>
                <c:pt idx="2080">
                  <c:v>18</c:v>
                </c:pt>
                <c:pt idx="2081">
                  <c:v>19</c:v>
                </c:pt>
                <c:pt idx="2082">
                  <c:v>20</c:v>
                </c:pt>
                <c:pt idx="2083">
                  <c:v>21</c:v>
                </c:pt>
                <c:pt idx="2084">
                  <c:v>22</c:v>
                </c:pt>
                <c:pt idx="2085">
                  <c:v>23</c:v>
                </c:pt>
                <c:pt idx="2086">
                  <c:v>24</c:v>
                </c:pt>
                <c:pt idx="2087">
                  <c:v>25</c:v>
                </c:pt>
                <c:pt idx="2088">
                  <c:v>26</c:v>
                </c:pt>
                <c:pt idx="2089">
                  <c:v>27</c:v>
                </c:pt>
                <c:pt idx="2090">
                  <c:v>28</c:v>
                </c:pt>
                <c:pt idx="2091">
                  <c:v>29</c:v>
                </c:pt>
                <c:pt idx="2092">
                  <c:v>30</c:v>
                </c:pt>
                <c:pt idx="2093">
                  <c:v>31</c:v>
                </c:pt>
                <c:pt idx="2094">
                  <c:v>32</c:v>
                </c:pt>
                <c:pt idx="2095">
                  <c:v>33</c:v>
                </c:pt>
                <c:pt idx="2096">
                  <c:v>34</c:v>
                </c:pt>
                <c:pt idx="2097">
                  <c:v>35</c:v>
                </c:pt>
                <c:pt idx="2098">
                  <c:v>36</c:v>
                </c:pt>
                <c:pt idx="2099">
                  <c:v>37</c:v>
                </c:pt>
                <c:pt idx="2100">
                  <c:v>38</c:v>
                </c:pt>
                <c:pt idx="2101">
                  <c:v>39</c:v>
                </c:pt>
                <c:pt idx="2102">
                  <c:v>40</c:v>
                </c:pt>
                <c:pt idx="2103">
                  <c:v>41</c:v>
                </c:pt>
                <c:pt idx="2104">
                  <c:v>42</c:v>
                </c:pt>
                <c:pt idx="2105">
                  <c:v>43</c:v>
                </c:pt>
                <c:pt idx="2106">
                  <c:v>44</c:v>
                </c:pt>
                <c:pt idx="2107">
                  <c:v>45</c:v>
                </c:pt>
                <c:pt idx="2108">
                  <c:v>46</c:v>
                </c:pt>
                <c:pt idx="2109">
                  <c:v>47</c:v>
                </c:pt>
                <c:pt idx="2110">
                  <c:v>48</c:v>
                </c:pt>
                <c:pt idx="2111">
                  <c:v>49</c:v>
                </c:pt>
                <c:pt idx="2112">
                  <c:v>50</c:v>
                </c:pt>
                <c:pt idx="2113">
                  <c:v>51</c:v>
                </c:pt>
                <c:pt idx="2114">
                  <c:v>52</c:v>
                </c:pt>
                <c:pt idx="2115">
                  <c:v>53</c:v>
                </c:pt>
                <c:pt idx="2116">
                  <c:v>54</c:v>
                </c:pt>
                <c:pt idx="2117">
                  <c:v>55</c:v>
                </c:pt>
                <c:pt idx="2118">
                  <c:v>56</c:v>
                </c:pt>
                <c:pt idx="2119">
                  <c:v>57</c:v>
                </c:pt>
                <c:pt idx="2120">
                  <c:v>58</c:v>
                </c:pt>
                <c:pt idx="2121">
                  <c:v>59</c:v>
                </c:pt>
                <c:pt idx="2122">
                  <c:v>60</c:v>
                </c:pt>
                <c:pt idx="2123">
                  <c:v>61</c:v>
                </c:pt>
                <c:pt idx="2124">
                  <c:v>62</c:v>
                </c:pt>
                <c:pt idx="2125">
                  <c:v>63</c:v>
                </c:pt>
                <c:pt idx="2126">
                  <c:v>64</c:v>
                </c:pt>
                <c:pt idx="2127">
                  <c:v>65</c:v>
                </c:pt>
                <c:pt idx="2128">
                  <c:v>66</c:v>
                </c:pt>
                <c:pt idx="2129">
                  <c:v>68</c:v>
                </c:pt>
                <c:pt idx="2130">
                  <c:v>69</c:v>
                </c:pt>
                <c:pt idx="2131">
                  <c:v>10</c:v>
                </c:pt>
                <c:pt idx="2132">
                  <c:v>11</c:v>
                </c:pt>
                <c:pt idx="2133">
                  <c:v>12</c:v>
                </c:pt>
                <c:pt idx="2134">
                  <c:v>13</c:v>
                </c:pt>
                <c:pt idx="2135">
                  <c:v>14</c:v>
                </c:pt>
                <c:pt idx="2136">
                  <c:v>15</c:v>
                </c:pt>
                <c:pt idx="2137">
                  <c:v>16</c:v>
                </c:pt>
                <c:pt idx="2138">
                  <c:v>17</c:v>
                </c:pt>
                <c:pt idx="2139">
                  <c:v>18</c:v>
                </c:pt>
                <c:pt idx="2140">
                  <c:v>19</c:v>
                </c:pt>
                <c:pt idx="2141">
                  <c:v>20</c:v>
                </c:pt>
                <c:pt idx="2142">
                  <c:v>21</c:v>
                </c:pt>
                <c:pt idx="2143">
                  <c:v>22</c:v>
                </c:pt>
                <c:pt idx="2144">
                  <c:v>23</c:v>
                </c:pt>
                <c:pt idx="2145">
                  <c:v>24</c:v>
                </c:pt>
                <c:pt idx="2146">
                  <c:v>25</c:v>
                </c:pt>
                <c:pt idx="2147">
                  <c:v>26</c:v>
                </c:pt>
                <c:pt idx="2148">
                  <c:v>27</c:v>
                </c:pt>
                <c:pt idx="2149">
                  <c:v>28</c:v>
                </c:pt>
                <c:pt idx="2150">
                  <c:v>29</c:v>
                </c:pt>
                <c:pt idx="2151">
                  <c:v>30</c:v>
                </c:pt>
                <c:pt idx="2152">
                  <c:v>31</c:v>
                </c:pt>
                <c:pt idx="2153">
                  <c:v>32</c:v>
                </c:pt>
                <c:pt idx="2154">
                  <c:v>33</c:v>
                </c:pt>
                <c:pt idx="2155">
                  <c:v>34</c:v>
                </c:pt>
                <c:pt idx="2156">
                  <c:v>35</c:v>
                </c:pt>
                <c:pt idx="2157">
                  <c:v>36</c:v>
                </c:pt>
                <c:pt idx="2158">
                  <c:v>37</c:v>
                </c:pt>
                <c:pt idx="2159">
                  <c:v>38</c:v>
                </c:pt>
                <c:pt idx="2160">
                  <c:v>39</c:v>
                </c:pt>
                <c:pt idx="2161">
                  <c:v>40</c:v>
                </c:pt>
                <c:pt idx="2162">
                  <c:v>41</c:v>
                </c:pt>
                <c:pt idx="2163">
                  <c:v>42</c:v>
                </c:pt>
                <c:pt idx="2164">
                  <c:v>43</c:v>
                </c:pt>
                <c:pt idx="2165">
                  <c:v>44</c:v>
                </c:pt>
                <c:pt idx="2166">
                  <c:v>45</c:v>
                </c:pt>
                <c:pt idx="2167">
                  <c:v>46</c:v>
                </c:pt>
                <c:pt idx="2168">
                  <c:v>47</c:v>
                </c:pt>
                <c:pt idx="2169">
                  <c:v>48</c:v>
                </c:pt>
                <c:pt idx="2170">
                  <c:v>49</c:v>
                </c:pt>
                <c:pt idx="2171">
                  <c:v>50</c:v>
                </c:pt>
                <c:pt idx="2172">
                  <c:v>51</c:v>
                </c:pt>
                <c:pt idx="2173">
                  <c:v>52</c:v>
                </c:pt>
                <c:pt idx="2174">
                  <c:v>53</c:v>
                </c:pt>
                <c:pt idx="2175">
                  <c:v>54</c:v>
                </c:pt>
                <c:pt idx="2176">
                  <c:v>55</c:v>
                </c:pt>
                <c:pt idx="2177">
                  <c:v>56</c:v>
                </c:pt>
                <c:pt idx="2178">
                  <c:v>57</c:v>
                </c:pt>
                <c:pt idx="2179">
                  <c:v>58</c:v>
                </c:pt>
                <c:pt idx="2180">
                  <c:v>59</c:v>
                </c:pt>
                <c:pt idx="2181">
                  <c:v>60</c:v>
                </c:pt>
                <c:pt idx="2182">
                  <c:v>61</c:v>
                </c:pt>
                <c:pt idx="2183">
                  <c:v>62</c:v>
                </c:pt>
                <c:pt idx="2184">
                  <c:v>63</c:v>
                </c:pt>
                <c:pt idx="2185">
                  <c:v>64</c:v>
                </c:pt>
                <c:pt idx="2186">
                  <c:v>65</c:v>
                </c:pt>
                <c:pt idx="2187">
                  <c:v>67</c:v>
                </c:pt>
                <c:pt idx="2188">
                  <c:v>71</c:v>
                </c:pt>
                <c:pt idx="2189">
                  <c:v>12</c:v>
                </c:pt>
                <c:pt idx="2190">
                  <c:v>14</c:v>
                </c:pt>
                <c:pt idx="2191">
                  <c:v>15</c:v>
                </c:pt>
                <c:pt idx="2192">
                  <c:v>16</c:v>
                </c:pt>
                <c:pt idx="2193">
                  <c:v>17</c:v>
                </c:pt>
                <c:pt idx="2194">
                  <c:v>18</c:v>
                </c:pt>
                <c:pt idx="2195">
                  <c:v>19</c:v>
                </c:pt>
                <c:pt idx="2196">
                  <c:v>20</c:v>
                </c:pt>
                <c:pt idx="2197">
                  <c:v>21</c:v>
                </c:pt>
                <c:pt idx="2198">
                  <c:v>22</c:v>
                </c:pt>
                <c:pt idx="2199">
                  <c:v>23</c:v>
                </c:pt>
                <c:pt idx="2200">
                  <c:v>24</c:v>
                </c:pt>
                <c:pt idx="2201">
                  <c:v>25</c:v>
                </c:pt>
                <c:pt idx="2202">
                  <c:v>26</c:v>
                </c:pt>
                <c:pt idx="2203">
                  <c:v>27</c:v>
                </c:pt>
                <c:pt idx="2204">
                  <c:v>28</c:v>
                </c:pt>
                <c:pt idx="2205">
                  <c:v>29</c:v>
                </c:pt>
                <c:pt idx="2206">
                  <c:v>30</c:v>
                </c:pt>
                <c:pt idx="2207">
                  <c:v>31</c:v>
                </c:pt>
                <c:pt idx="2208">
                  <c:v>32</c:v>
                </c:pt>
                <c:pt idx="2209">
                  <c:v>33</c:v>
                </c:pt>
                <c:pt idx="2210">
                  <c:v>34</c:v>
                </c:pt>
                <c:pt idx="2211">
                  <c:v>35</c:v>
                </c:pt>
                <c:pt idx="2212">
                  <c:v>36</c:v>
                </c:pt>
                <c:pt idx="2213">
                  <c:v>37</c:v>
                </c:pt>
                <c:pt idx="2214">
                  <c:v>38</c:v>
                </c:pt>
                <c:pt idx="2215">
                  <c:v>39</c:v>
                </c:pt>
                <c:pt idx="2216">
                  <c:v>40</c:v>
                </c:pt>
                <c:pt idx="2217">
                  <c:v>41</c:v>
                </c:pt>
                <c:pt idx="2218">
                  <c:v>42</c:v>
                </c:pt>
                <c:pt idx="2219">
                  <c:v>43</c:v>
                </c:pt>
                <c:pt idx="2220">
                  <c:v>44</c:v>
                </c:pt>
                <c:pt idx="2221">
                  <c:v>45</c:v>
                </c:pt>
                <c:pt idx="2222">
                  <c:v>46</c:v>
                </c:pt>
                <c:pt idx="2223">
                  <c:v>47</c:v>
                </c:pt>
                <c:pt idx="2224">
                  <c:v>48</c:v>
                </c:pt>
                <c:pt idx="2225">
                  <c:v>49</c:v>
                </c:pt>
                <c:pt idx="2226">
                  <c:v>50</c:v>
                </c:pt>
                <c:pt idx="2227">
                  <c:v>51</c:v>
                </c:pt>
                <c:pt idx="2228">
                  <c:v>52</c:v>
                </c:pt>
                <c:pt idx="2229">
                  <c:v>53</c:v>
                </c:pt>
                <c:pt idx="2230">
                  <c:v>54</c:v>
                </c:pt>
                <c:pt idx="2231">
                  <c:v>55</c:v>
                </c:pt>
                <c:pt idx="2232">
                  <c:v>56</c:v>
                </c:pt>
                <c:pt idx="2233">
                  <c:v>57</c:v>
                </c:pt>
                <c:pt idx="2234">
                  <c:v>58</c:v>
                </c:pt>
                <c:pt idx="2235">
                  <c:v>59</c:v>
                </c:pt>
                <c:pt idx="2236">
                  <c:v>60</c:v>
                </c:pt>
                <c:pt idx="2237">
                  <c:v>61</c:v>
                </c:pt>
                <c:pt idx="2238">
                  <c:v>62</c:v>
                </c:pt>
                <c:pt idx="2239">
                  <c:v>64</c:v>
                </c:pt>
                <c:pt idx="2240">
                  <c:v>65</c:v>
                </c:pt>
                <c:pt idx="2241">
                  <c:v>66</c:v>
                </c:pt>
                <c:pt idx="2242">
                  <c:v>67</c:v>
                </c:pt>
                <c:pt idx="2243">
                  <c:v>5</c:v>
                </c:pt>
                <c:pt idx="2244">
                  <c:v>9</c:v>
                </c:pt>
                <c:pt idx="2245">
                  <c:v>12</c:v>
                </c:pt>
                <c:pt idx="2246">
                  <c:v>13</c:v>
                </c:pt>
                <c:pt idx="2247">
                  <c:v>14</c:v>
                </c:pt>
                <c:pt idx="2248">
                  <c:v>15</c:v>
                </c:pt>
                <c:pt idx="2249">
                  <c:v>16</c:v>
                </c:pt>
                <c:pt idx="2250">
                  <c:v>17</c:v>
                </c:pt>
                <c:pt idx="2251">
                  <c:v>18</c:v>
                </c:pt>
                <c:pt idx="2252">
                  <c:v>19</c:v>
                </c:pt>
                <c:pt idx="2253">
                  <c:v>20</c:v>
                </c:pt>
                <c:pt idx="2254">
                  <c:v>21</c:v>
                </c:pt>
                <c:pt idx="2255">
                  <c:v>22</c:v>
                </c:pt>
                <c:pt idx="2256">
                  <c:v>23</c:v>
                </c:pt>
                <c:pt idx="2257">
                  <c:v>24</c:v>
                </c:pt>
                <c:pt idx="2258">
                  <c:v>25</c:v>
                </c:pt>
                <c:pt idx="2259">
                  <c:v>26</c:v>
                </c:pt>
                <c:pt idx="2260">
                  <c:v>27</c:v>
                </c:pt>
                <c:pt idx="2261">
                  <c:v>28</c:v>
                </c:pt>
                <c:pt idx="2262">
                  <c:v>29</c:v>
                </c:pt>
                <c:pt idx="2263">
                  <c:v>30</c:v>
                </c:pt>
                <c:pt idx="2264">
                  <c:v>31</c:v>
                </c:pt>
                <c:pt idx="2265">
                  <c:v>32</c:v>
                </c:pt>
                <c:pt idx="2266">
                  <c:v>33</c:v>
                </c:pt>
                <c:pt idx="2267">
                  <c:v>34</c:v>
                </c:pt>
                <c:pt idx="2268">
                  <c:v>35</c:v>
                </c:pt>
                <c:pt idx="2269">
                  <c:v>36</c:v>
                </c:pt>
                <c:pt idx="2270">
                  <c:v>37</c:v>
                </c:pt>
                <c:pt idx="2271">
                  <c:v>38</c:v>
                </c:pt>
                <c:pt idx="2272">
                  <c:v>39</c:v>
                </c:pt>
                <c:pt idx="2273">
                  <c:v>40</c:v>
                </c:pt>
                <c:pt idx="2274">
                  <c:v>41</c:v>
                </c:pt>
                <c:pt idx="2275">
                  <c:v>42</c:v>
                </c:pt>
                <c:pt idx="2276">
                  <c:v>43</c:v>
                </c:pt>
                <c:pt idx="2277">
                  <c:v>44</c:v>
                </c:pt>
                <c:pt idx="2278">
                  <c:v>45</c:v>
                </c:pt>
                <c:pt idx="2279">
                  <c:v>46</c:v>
                </c:pt>
                <c:pt idx="2280">
                  <c:v>47</c:v>
                </c:pt>
                <c:pt idx="2281">
                  <c:v>48</c:v>
                </c:pt>
                <c:pt idx="2282">
                  <c:v>49</c:v>
                </c:pt>
                <c:pt idx="2283">
                  <c:v>50</c:v>
                </c:pt>
                <c:pt idx="2284">
                  <c:v>51</c:v>
                </c:pt>
                <c:pt idx="2285">
                  <c:v>52</c:v>
                </c:pt>
                <c:pt idx="2286">
                  <c:v>53</c:v>
                </c:pt>
                <c:pt idx="2287">
                  <c:v>54</c:v>
                </c:pt>
                <c:pt idx="2288">
                  <c:v>55</c:v>
                </c:pt>
                <c:pt idx="2289">
                  <c:v>56</c:v>
                </c:pt>
                <c:pt idx="2290">
                  <c:v>57</c:v>
                </c:pt>
                <c:pt idx="2291">
                  <c:v>58</c:v>
                </c:pt>
                <c:pt idx="2292">
                  <c:v>59</c:v>
                </c:pt>
                <c:pt idx="2293">
                  <c:v>60</c:v>
                </c:pt>
                <c:pt idx="2294">
                  <c:v>61</c:v>
                </c:pt>
                <c:pt idx="2295">
                  <c:v>62</c:v>
                </c:pt>
                <c:pt idx="2296">
                  <c:v>63</c:v>
                </c:pt>
                <c:pt idx="2297">
                  <c:v>64</c:v>
                </c:pt>
                <c:pt idx="2298">
                  <c:v>65</c:v>
                </c:pt>
                <c:pt idx="2299">
                  <c:v>66</c:v>
                </c:pt>
                <c:pt idx="2300">
                  <c:v>67</c:v>
                </c:pt>
                <c:pt idx="2301">
                  <c:v>12</c:v>
                </c:pt>
                <c:pt idx="2302">
                  <c:v>13</c:v>
                </c:pt>
                <c:pt idx="2303">
                  <c:v>14</c:v>
                </c:pt>
                <c:pt idx="2304">
                  <c:v>15</c:v>
                </c:pt>
                <c:pt idx="2305">
                  <c:v>16</c:v>
                </c:pt>
                <c:pt idx="2306">
                  <c:v>17</c:v>
                </c:pt>
                <c:pt idx="2307">
                  <c:v>18</c:v>
                </c:pt>
                <c:pt idx="2308">
                  <c:v>19</c:v>
                </c:pt>
                <c:pt idx="2309">
                  <c:v>20</c:v>
                </c:pt>
                <c:pt idx="2310">
                  <c:v>21</c:v>
                </c:pt>
                <c:pt idx="2311">
                  <c:v>22</c:v>
                </c:pt>
                <c:pt idx="2312">
                  <c:v>23</c:v>
                </c:pt>
                <c:pt idx="2313">
                  <c:v>24</c:v>
                </c:pt>
                <c:pt idx="2314">
                  <c:v>25</c:v>
                </c:pt>
                <c:pt idx="2315">
                  <c:v>26</c:v>
                </c:pt>
                <c:pt idx="2316">
                  <c:v>27</c:v>
                </c:pt>
                <c:pt idx="2317">
                  <c:v>28</c:v>
                </c:pt>
                <c:pt idx="2318">
                  <c:v>29</c:v>
                </c:pt>
                <c:pt idx="2319">
                  <c:v>30</c:v>
                </c:pt>
                <c:pt idx="2320">
                  <c:v>31</c:v>
                </c:pt>
                <c:pt idx="2321">
                  <c:v>32</c:v>
                </c:pt>
                <c:pt idx="2322">
                  <c:v>33</c:v>
                </c:pt>
                <c:pt idx="2323">
                  <c:v>34</c:v>
                </c:pt>
                <c:pt idx="2324">
                  <c:v>35</c:v>
                </c:pt>
                <c:pt idx="2325">
                  <c:v>36</c:v>
                </c:pt>
                <c:pt idx="2326">
                  <c:v>37</c:v>
                </c:pt>
                <c:pt idx="2327">
                  <c:v>38</c:v>
                </c:pt>
                <c:pt idx="2328">
                  <c:v>39</c:v>
                </c:pt>
                <c:pt idx="2329">
                  <c:v>40</c:v>
                </c:pt>
                <c:pt idx="2330">
                  <c:v>41</c:v>
                </c:pt>
                <c:pt idx="2331">
                  <c:v>42</c:v>
                </c:pt>
                <c:pt idx="2332">
                  <c:v>43</c:v>
                </c:pt>
                <c:pt idx="2333">
                  <c:v>44</c:v>
                </c:pt>
                <c:pt idx="2334">
                  <c:v>45</c:v>
                </c:pt>
                <c:pt idx="2335">
                  <c:v>46</c:v>
                </c:pt>
                <c:pt idx="2336">
                  <c:v>47</c:v>
                </c:pt>
                <c:pt idx="2337">
                  <c:v>48</c:v>
                </c:pt>
                <c:pt idx="2338">
                  <c:v>49</c:v>
                </c:pt>
                <c:pt idx="2339">
                  <c:v>50</c:v>
                </c:pt>
                <c:pt idx="2340">
                  <c:v>51</c:v>
                </c:pt>
                <c:pt idx="2341">
                  <c:v>52</c:v>
                </c:pt>
                <c:pt idx="2342">
                  <c:v>53</c:v>
                </c:pt>
                <c:pt idx="2343">
                  <c:v>54</c:v>
                </c:pt>
                <c:pt idx="2344">
                  <c:v>55</c:v>
                </c:pt>
                <c:pt idx="2345">
                  <c:v>56</c:v>
                </c:pt>
                <c:pt idx="2346">
                  <c:v>57</c:v>
                </c:pt>
                <c:pt idx="2347">
                  <c:v>58</c:v>
                </c:pt>
                <c:pt idx="2348">
                  <c:v>59</c:v>
                </c:pt>
                <c:pt idx="2349">
                  <c:v>60</c:v>
                </c:pt>
                <c:pt idx="2350">
                  <c:v>61</c:v>
                </c:pt>
                <c:pt idx="2351">
                  <c:v>62</c:v>
                </c:pt>
                <c:pt idx="2352">
                  <c:v>63</c:v>
                </c:pt>
                <c:pt idx="2353">
                  <c:v>64</c:v>
                </c:pt>
                <c:pt idx="2354">
                  <c:v>65</c:v>
                </c:pt>
                <c:pt idx="2355">
                  <c:v>66</c:v>
                </c:pt>
                <c:pt idx="2356">
                  <c:v>72</c:v>
                </c:pt>
                <c:pt idx="2357">
                  <c:v>12</c:v>
                </c:pt>
                <c:pt idx="2358">
                  <c:v>13</c:v>
                </c:pt>
                <c:pt idx="2359">
                  <c:v>14</c:v>
                </c:pt>
                <c:pt idx="2360">
                  <c:v>15</c:v>
                </c:pt>
                <c:pt idx="2361">
                  <c:v>16</c:v>
                </c:pt>
                <c:pt idx="2362">
                  <c:v>17</c:v>
                </c:pt>
                <c:pt idx="2363">
                  <c:v>18</c:v>
                </c:pt>
                <c:pt idx="2364">
                  <c:v>19</c:v>
                </c:pt>
                <c:pt idx="2365">
                  <c:v>20</c:v>
                </c:pt>
                <c:pt idx="2366">
                  <c:v>21</c:v>
                </c:pt>
                <c:pt idx="2367">
                  <c:v>22</c:v>
                </c:pt>
                <c:pt idx="2368">
                  <c:v>23</c:v>
                </c:pt>
                <c:pt idx="2369">
                  <c:v>24</c:v>
                </c:pt>
                <c:pt idx="2370">
                  <c:v>25</c:v>
                </c:pt>
                <c:pt idx="2371">
                  <c:v>26</c:v>
                </c:pt>
                <c:pt idx="2372">
                  <c:v>27</c:v>
                </c:pt>
                <c:pt idx="2373">
                  <c:v>28</c:v>
                </c:pt>
                <c:pt idx="2374">
                  <c:v>29</c:v>
                </c:pt>
                <c:pt idx="2375">
                  <c:v>30</c:v>
                </c:pt>
                <c:pt idx="2376">
                  <c:v>31</c:v>
                </c:pt>
                <c:pt idx="2377">
                  <c:v>32</c:v>
                </c:pt>
                <c:pt idx="2378">
                  <c:v>33</c:v>
                </c:pt>
                <c:pt idx="2379">
                  <c:v>34</c:v>
                </c:pt>
                <c:pt idx="2380">
                  <c:v>35</c:v>
                </c:pt>
                <c:pt idx="2381">
                  <c:v>36</c:v>
                </c:pt>
                <c:pt idx="2382">
                  <c:v>37</c:v>
                </c:pt>
                <c:pt idx="2383">
                  <c:v>38</c:v>
                </c:pt>
                <c:pt idx="2384">
                  <c:v>39</c:v>
                </c:pt>
                <c:pt idx="2385">
                  <c:v>40</c:v>
                </c:pt>
                <c:pt idx="2386">
                  <c:v>41</c:v>
                </c:pt>
                <c:pt idx="2387">
                  <c:v>42</c:v>
                </c:pt>
                <c:pt idx="2388">
                  <c:v>43</c:v>
                </c:pt>
                <c:pt idx="2389">
                  <c:v>44</c:v>
                </c:pt>
                <c:pt idx="2390">
                  <c:v>45</c:v>
                </c:pt>
                <c:pt idx="2391">
                  <c:v>46</c:v>
                </c:pt>
                <c:pt idx="2392">
                  <c:v>47</c:v>
                </c:pt>
                <c:pt idx="2393">
                  <c:v>48</c:v>
                </c:pt>
                <c:pt idx="2394">
                  <c:v>49</c:v>
                </c:pt>
                <c:pt idx="2395">
                  <c:v>50</c:v>
                </c:pt>
                <c:pt idx="2396">
                  <c:v>51</c:v>
                </c:pt>
                <c:pt idx="2397">
                  <c:v>52</c:v>
                </c:pt>
                <c:pt idx="2398">
                  <c:v>53</c:v>
                </c:pt>
                <c:pt idx="2399">
                  <c:v>54</c:v>
                </c:pt>
                <c:pt idx="2400">
                  <c:v>55</c:v>
                </c:pt>
                <c:pt idx="2401">
                  <c:v>56</c:v>
                </c:pt>
                <c:pt idx="2402">
                  <c:v>57</c:v>
                </c:pt>
                <c:pt idx="2403">
                  <c:v>58</c:v>
                </c:pt>
                <c:pt idx="2404">
                  <c:v>59</c:v>
                </c:pt>
                <c:pt idx="2405">
                  <c:v>60</c:v>
                </c:pt>
                <c:pt idx="2406">
                  <c:v>61</c:v>
                </c:pt>
                <c:pt idx="2407">
                  <c:v>62</c:v>
                </c:pt>
                <c:pt idx="2408">
                  <c:v>63</c:v>
                </c:pt>
                <c:pt idx="2409">
                  <c:v>64</c:v>
                </c:pt>
                <c:pt idx="2410">
                  <c:v>65</c:v>
                </c:pt>
                <c:pt idx="2411">
                  <c:v>66</c:v>
                </c:pt>
                <c:pt idx="2412">
                  <c:v>73</c:v>
                </c:pt>
                <c:pt idx="2413">
                  <c:v>12</c:v>
                </c:pt>
                <c:pt idx="2414">
                  <c:v>13</c:v>
                </c:pt>
                <c:pt idx="2415">
                  <c:v>14</c:v>
                </c:pt>
                <c:pt idx="2416">
                  <c:v>15</c:v>
                </c:pt>
                <c:pt idx="2417">
                  <c:v>16</c:v>
                </c:pt>
                <c:pt idx="2418">
                  <c:v>17</c:v>
                </c:pt>
                <c:pt idx="2419">
                  <c:v>18</c:v>
                </c:pt>
                <c:pt idx="2420">
                  <c:v>19</c:v>
                </c:pt>
                <c:pt idx="2421">
                  <c:v>20</c:v>
                </c:pt>
                <c:pt idx="2422">
                  <c:v>21</c:v>
                </c:pt>
                <c:pt idx="2423">
                  <c:v>22</c:v>
                </c:pt>
                <c:pt idx="2424">
                  <c:v>23</c:v>
                </c:pt>
                <c:pt idx="2425">
                  <c:v>24</c:v>
                </c:pt>
                <c:pt idx="2426">
                  <c:v>25</c:v>
                </c:pt>
                <c:pt idx="2427">
                  <c:v>26</c:v>
                </c:pt>
                <c:pt idx="2428">
                  <c:v>27</c:v>
                </c:pt>
                <c:pt idx="2429">
                  <c:v>28</c:v>
                </c:pt>
                <c:pt idx="2430">
                  <c:v>29</c:v>
                </c:pt>
                <c:pt idx="2431">
                  <c:v>30</c:v>
                </c:pt>
                <c:pt idx="2432">
                  <c:v>31</c:v>
                </c:pt>
                <c:pt idx="2433">
                  <c:v>32</c:v>
                </c:pt>
                <c:pt idx="2434">
                  <c:v>33</c:v>
                </c:pt>
                <c:pt idx="2435">
                  <c:v>34</c:v>
                </c:pt>
                <c:pt idx="2436">
                  <c:v>35</c:v>
                </c:pt>
                <c:pt idx="2437">
                  <c:v>36</c:v>
                </c:pt>
                <c:pt idx="2438">
                  <c:v>37</c:v>
                </c:pt>
                <c:pt idx="2439">
                  <c:v>38</c:v>
                </c:pt>
                <c:pt idx="2440">
                  <c:v>39</c:v>
                </c:pt>
                <c:pt idx="2441">
                  <c:v>40</c:v>
                </c:pt>
                <c:pt idx="2442">
                  <c:v>41</c:v>
                </c:pt>
                <c:pt idx="2443">
                  <c:v>42</c:v>
                </c:pt>
                <c:pt idx="2444">
                  <c:v>43</c:v>
                </c:pt>
                <c:pt idx="2445">
                  <c:v>44</c:v>
                </c:pt>
                <c:pt idx="2446">
                  <c:v>45</c:v>
                </c:pt>
                <c:pt idx="2447">
                  <c:v>46</c:v>
                </c:pt>
                <c:pt idx="2448">
                  <c:v>47</c:v>
                </c:pt>
                <c:pt idx="2449">
                  <c:v>48</c:v>
                </c:pt>
                <c:pt idx="2450">
                  <c:v>49</c:v>
                </c:pt>
                <c:pt idx="2451">
                  <c:v>50</c:v>
                </c:pt>
                <c:pt idx="2452">
                  <c:v>51</c:v>
                </c:pt>
                <c:pt idx="2453">
                  <c:v>52</c:v>
                </c:pt>
                <c:pt idx="2454">
                  <c:v>53</c:v>
                </c:pt>
                <c:pt idx="2455">
                  <c:v>54</c:v>
                </c:pt>
                <c:pt idx="2456">
                  <c:v>55</c:v>
                </c:pt>
                <c:pt idx="2457">
                  <c:v>56</c:v>
                </c:pt>
                <c:pt idx="2458">
                  <c:v>57</c:v>
                </c:pt>
                <c:pt idx="2459">
                  <c:v>58</c:v>
                </c:pt>
                <c:pt idx="2460">
                  <c:v>59</c:v>
                </c:pt>
                <c:pt idx="2461">
                  <c:v>60</c:v>
                </c:pt>
                <c:pt idx="2462">
                  <c:v>61</c:v>
                </c:pt>
                <c:pt idx="2463">
                  <c:v>62</c:v>
                </c:pt>
                <c:pt idx="2464">
                  <c:v>63</c:v>
                </c:pt>
                <c:pt idx="2465">
                  <c:v>64</c:v>
                </c:pt>
                <c:pt idx="2466">
                  <c:v>66</c:v>
                </c:pt>
                <c:pt idx="2467">
                  <c:v>67</c:v>
                </c:pt>
                <c:pt idx="2468">
                  <c:v>10</c:v>
                </c:pt>
                <c:pt idx="2469">
                  <c:v>12</c:v>
                </c:pt>
                <c:pt idx="2470">
                  <c:v>13</c:v>
                </c:pt>
                <c:pt idx="2471">
                  <c:v>14</c:v>
                </c:pt>
                <c:pt idx="2472">
                  <c:v>15</c:v>
                </c:pt>
                <c:pt idx="2473">
                  <c:v>16</c:v>
                </c:pt>
                <c:pt idx="2474">
                  <c:v>17</c:v>
                </c:pt>
                <c:pt idx="2475">
                  <c:v>18</c:v>
                </c:pt>
                <c:pt idx="2476">
                  <c:v>19</c:v>
                </c:pt>
                <c:pt idx="2477">
                  <c:v>20</c:v>
                </c:pt>
                <c:pt idx="2478">
                  <c:v>21</c:v>
                </c:pt>
                <c:pt idx="2479">
                  <c:v>22</c:v>
                </c:pt>
                <c:pt idx="2480">
                  <c:v>23</c:v>
                </c:pt>
                <c:pt idx="2481">
                  <c:v>24</c:v>
                </c:pt>
                <c:pt idx="2482">
                  <c:v>25</c:v>
                </c:pt>
                <c:pt idx="2483">
                  <c:v>26</c:v>
                </c:pt>
                <c:pt idx="2484">
                  <c:v>27</c:v>
                </c:pt>
                <c:pt idx="2485">
                  <c:v>28</c:v>
                </c:pt>
                <c:pt idx="2486">
                  <c:v>29</c:v>
                </c:pt>
                <c:pt idx="2487">
                  <c:v>30</c:v>
                </c:pt>
                <c:pt idx="2488">
                  <c:v>31</c:v>
                </c:pt>
                <c:pt idx="2489">
                  <c:v>32</c:v>
                </c:pt>
                <c:pt idx="2490">
                  <c:v>33</c:v>
                </c:pt>
                <c:pt idx="2491">
                  <c:v>34</c:v>
                </c:pt>
                <c:pt idx="2492">
                  <c:v>35</c:v>
                </c:pt>
                <c:pt idx="2493">
                  <c:v>36</c:v>
                </c:pt>
                <c:pt idx="2494">
                  <c:v>37</c:v>
                </c:pt>
                <c:pt idx="2495">
                  <c:v>38</c:v>
                </c:pt>
                <c:pt idx="2496">
                  <c:v>39</c:v>
                </c:pt>
                <c:pt idx="2497">
                  <c:v>40</c:v>
                </c:pt>
                <c:pt idx="2498">
                  <c:v>41</c:v>
                </c:pt>
                <c:pt idx="2499">
                  <c:v>42</c:v>
                </c:pt>
                <c:pt idx="2500">
                  <c:v>43</c:v>
                </c:pt>
                <c:pt idx="2501">
                  <c:v>44</c:v>
                </c:pt>
                <c:pt idx="2502">
                  <c:v>45</c:v>
                </c:pt>
                <c:pt idx="2503">
                  <c:v>46</c:v>
                </c:pt>
                <c:pt idx="2504">
                  <c:v>47</c:v>
                </c:pt>
                <c:pt idx="2505">
                  <c:v>48</c:v>
                </c:pt>
                <c:pt idx="2506">
                  <c:v>49</c:v>
                </c:pt>
                <c:pt idx="2507">
                  <c:v>50</c:v>
                </c:pt>
                <c:pt idx="2508">
                  <c:v>51</c:v>
                </c:pt>
                <c:pt idx="2509">
                  <c:v>52</c:v>
                </c:pt>
                <c:pt idx="2510">
                  <c:v>53</c:v>
                </c:pt>
                <c:pt idx="2511">
                  <c:v>54</c:v>
                </c:pt>
                <c:pt idx="2512">
                  <c:v>55</c:v>
                </c:pt>
                <c:pt idx="2513">
                  <c:v>56</c:v>
                </c:pt>
                <c:pt idx="2514">
                  <c:v>57</c:v>
                </c:pt>
                <c:pt idx="2515">
                  <c:v>58</c:v>
                </c:pt>
                <c:pt idx="2516">
                  <c:v>59</c:v>
                </c:pt>
                <c:pt idx="2517">
                  <c:v>60</c:v>
                </c:pt>
                <c:pt idx="2518">
                  <c:v>61</c:v>
                </c:pt>
                <c:pt idx="2519">
                  <c:v>62</c:v>
                </c:pt>
                <c:pt idx="2520">
                  <c:v>63</c:v>
                </c:pt>
                <c:pt idx="2521">
                  <c:v>64</c:v>
                </c:pt>
                <c:pt idx="2522">
                  <c:v>66</c:v>
                </c:pt>
                <c:pt idx="2523">
                  <c:v>68</c:v>
                </c:pt>
                <c:pt idx="2524">
                  <c:v>69</c:v>
                </c:pt>
                <c:pt idx="2525">
                  <c:v>12</c:v>
                </c:pt>
                <c:pt idx="2526">
                  <c:v>13</c:v>
                </c:pt>
                <c:pt idx="2527">
                  <c:v>15</c:v>
                </c:pt>
                <c:pt idx="2528">
                  <c:v>16</c:v>
                </c:pt>
                <c:pt idx="2529">
                  <c:v>17</c:v>
                </c:pt>
                <c:pt idx="2530">
                  <c:v>18</c:v>
                </c:pt>
                <c:pt idx="2531">
                  <c:v>19</c:v>
                </c:pt>
                <c:pt idx="2532">
                  <c:v>20</c:v>
                </c:pt>
                <c:pt idx="2533">
                  <c:v>21</c:v>
                </c:pt>
                <c:pt idx="2534">
                  <c:v>22</c:v>
                </c:pt>
                <c:pt idx="2535">
                  <c:v>23</c:v>
                </c:pt>
                <c:pt idx="2536">
                  <c:v>24</c:v>
                </c:pt>
                <c:pt idx="2537">
                  <c:v>25</c:v>
                </c:pt>
                <c:pt idx="2538">
                  <c:v>26</c:v>
                </c:pt>
                <c:pt idx="2539">
                  <c:v>27</c:v>
                </c:pt>
                <c:pt idx="2540">
                  <c:v>28</c:v>
                </c:pt>
                <c:pt idx="2541">
                  <c:v>29</c:v>
                </c:pt>
                <c:pt idx="2542">
                  <c:v>30</c:v>
                </c:pt>
                <c:pt idx="2543">
                  <c:v>31</c:v>
                </c:pt>
                <c:pt idx="2544">
                  <c:v>32</c:v>
                </c:pt>
                <c:pt idx="2545">
                  <c:v>33</c:v>
                </c:pt>
                <c:pt idx="2546">
                  <c:v>34</c:v>
                </c:pt>
                <c:pt idx="2547">
                  <c:v>35</c:v>
                </c:pt>
                <c:pt idx="2548">
                  <c:v>36</c:v>
                </c:pt>
                <c:pt idx="2549">
                  <c:v>37</c:v>
                </c:pt>
                <c:pt idx="2550">
                  <c:v>38</c:v>
                </c:pt>
                <c:pt idx="2551">
                  <c:v>39</c:v>
                </c:pt>
                <c:pt idx="2552">
                  <c:v>40</c:v>
                </c:pt>
                <c:pt idx="2553">
                  <c:v>41</c:v>
                </c:pt>
                <c:pt idx="2554">
                  <c:v>42</c:v>
                </c:pt>
                <c:pt idx="2555">
                  <c:v>43</c:v>
                </c:pt>
                <c:pt idx="2556">
                  <c:v>44</c:v>
                </c:pt>
                <c:pt idx="2557">
                  <c:v>45</c:v>
                </c:pt>
                <c:pt idx="2558">
                  <c:v>46</c:v>
                </c:pt>
                <c:pt idx="2559">
                  <c:v>47</c:v>
                </c:pt>
                <c:pt idx="2560">
                  <c:v>48</c:v>
                </c:pt>
                <c:pt idx="2561">
                  <c:v>49</c:v>
                </c:pt>
                <c:pt idx="2562">
                  <c:v>50</c:v>
                </c:pt>
                <c:pt idx="2563">
                  <c:v>51</c:v>
                </c:pt>
                <c:pt idx="2564">
                  <c:v>52</c:v>
                </c:pt>
                <c:pt idx="2565">
                  <c:v>53</c:v>
                </c:pt>
                <c:pt idx="2566">
                  <c:v>54</c:v>
                </c:pt>
                <c:pt idx="2567">
                  <c:v>55</c:v>
                </c:pt>
                <c:pt idx="2568">
                  <c:v>56</c:v>
                </c:pt>
                <c:pt idx="2569">
                  <c:v>57</c:v>
                </c:pt>
                <c:pt idx="2570">
                  <c:v>58</c:v>
                </c:pt>
                <c:pt idx="2571">
                  <c:v>59</c:v>
                </c:pt>
                <c:pt idx="2572">
                  <c:v>60</c:v>
                </c:pt>
                <c:pt idx="2573">
                  <c:v>61</c:v>
                </c:pt>
                <c:pt idx="2574">
                  <c:v>62</c:v>
                </c:pt>
                <c:pt idx="2575">
                  <c:v>63</c:v>
                </c:pt>
                <c:pt idx="2576">
                  <c:v>64</c:v>
                </c:pt>
                <c:pt idx="2577">
                  <c:v>67</c:v>
                </c:pt>
                <c:pt idx="2578">
                  <c:v>69</c:v>
                </c:pt>
                <c:pt idx="2579">
                  <c:v>1</c:v>
                </c:pt>
                <c:pt idx="2580">
                  <c:v>13</c:v>
                </c:pt>
                <c:pt idx="2581">
                  <c:v>14</c:v>
                </c:pt>
                <c:pt idx="2582">
                  <c:v>15</c:v>
                </c:pt>
                <c:pt idx="2583">
                  <c:v>16</c:v>
                </c:pt>
                <c:pt idx="2584">
                  <c:v>17</c:v>
                </c:pt>
                <c:pt idx="2585">
                  <c:v>18</c:v>
                </c:pt>
                <c:pt idx="2586">
                  <c:v>19</c:v>
                </c:pt>
                <c:pt idx="2587">
                  <c:v>20</c:v>
                </c:pt>
                <c:pt idx="2588">
                  <c:v>21</c:v>
                </c:pt>
                <c:pt idx="2589">
                  <c:v>22</c:v>
                </c:pt>
                <c:pt idx="2590">
                  <c:v>23</c:v>
                </c:pt>
                <c:pt idx="2591">
                  <c:v>24</c:v>
                </c:pt>
                <c:pt idx="2592">
                  <c:v>25</c:v>
                </c:pt>
                <c:pt idx="2593">
                  <c:v>26</c:v>
                </c:pt>
                <c:pt idx="2594">
                  <c:v>27</c:v>
                </c:pt>
                <c:pt idx="2595">
                  <c:v>28</c:v>
                </c:pt>
                <c:pt idx="2596">
                  <c:v>29</c:v>
                </c:pt>
                <c:pt idx="2597">
                  <c:v>30</c:v>
                </c:pt>
                <c:pt idx="2598">
                  <c:v>31</c:v>
                </c:pt>
                <c:pt idx="2599">
                  <c:v>32</c:v>
                </c:pt>
                <c:pt idx="2600">
                  <c:v>33</c:v>
                </c:pt>
                <c:pt idx="2601">
                  <c:v>34</c:v>
                </c:pt>
                <c:pt idx="2602">
                  <c:v>35</c:v>
                </c:pt>
                <c:pt idx="2603">
                  <c:v>36</c:v>
                </c:pt>
                <c:pt idx="2604">
                  <c:v>37</c:v>
                </c:pt>
                <c:pt idx="2605">
                  <c:v>38</c:v>
                </c:pt>
                <c:pt idx="2606">
                  <c:v>39</c:v>
                </c:pt>
                <c:pt idx="2607">
                  <c:v>40</c:v>
                </c:pt>
                <c:pt idx="2608">
                  <c:v>41</c:v>
                </c:pt>
                <c:pt idx="2609">
                  <c:v>42</c:v>
                </c:pt>
                <c:pt idx="2610">
                  <c:v>43</c:v>
                </c:pt>
                <c:pt idx="2611">
                  <c:v>44</c:v>
                </c:pt>
                <c:pt idx="2612">
                  <c:v>45</c:v>
                </c:pt>
                <c:pt idx="2613">
                  <c:v>46</c:v>
                </c:pt>
                <c:pt idx="2614">
                  <c:v>47</c:v>
                </c:pt>
                <c:pt idx="2615">
                  <c:v>48</c:v>
                </c:pt>
                <c:pt idx="2616">
                  <c:v>49</c:v>
                </c:pt>
                <c:pt idx="2617">
                  <c:v>50</c:v>
                </c:pt>
                <c:pt idx="2618">
                  <c:v>51</c:v>
                </c:pt>
                <c:pt idx="2619">
                  <c:v>52</c:v>
                </c:pt>
                <c:pt idx="2620">
                  <c:v>53</c:v>
                </c:pt>
                <c:pt idx="2621">
                  <c:v>54</c:v>
                </c:pt>
                <c:pt idx="2622">
                  <c:v>55</c:v>
                </c:pt>
                <c:pt idx="2623">
                  <c:v>56</c:v>
                </c:pt>
                <c:pt idx="2624">
                  <c:v>57</c:v>
                </c:pt>
                <c:pt idx="2625">
                  <c:v>58</c:v>
                </c:pt>
                <c:pt idx="2626">
                  <c:v>59</c:v>
                </c:pt>
                <c:pt idx="2627">
                  <c:v>60</c:v>
                </c:pt>
                <c:pt idx="2628">
                  <c:v>62</c:v>
                </c:pt>
                <c:pt idx="2629">
                  <c:v>63</c:v>
                </c:pt>
                <c:pt idx="2630">
                  <c:v>64</c:v>
                </c:pt>
                <c:pt idx="2631">
                  <c:v>65</c:v>
                </c:pt>
                <c:pt idx="2632">
                  <c:v>17</c:v>
                </c:pt>
                <c:pt idx="2633">
                  <c:v>18</c:v>
                </c:pt>
                <c:pt idx="2634">
                  <c:v>19</c:v>
                </c:pt>
                <c:pt idx="2635">
                  <c:v>20</c:v>
                </c:pt>
                <c:pt idx="2636">
                  <c:v>21</c:v>
                </c:pt>
                <c:pt idx="2637">
                  <c:v>22</c:v>
                </c:pt>
                <c:pt idx="2638">
                  <c:v>23</c:v>
                </c:pt>
                <c:pt idx="2639">
                  <c:v>24</c:v>
                </c:pt>
                <c:pt idx="2640">
                  <c:v>25</c:v>
                </c:pt>
                <c:pt idx="2641">
                  <c:v>26</c:v>
                </c:pt>
                <c:pt idx="2642">
                  <c:v>27</c:v>
                </c:pt>
                <c:pt idx="2643">
                  <c:v>28</c:v>
                </c:pt>
                <c:pt idx="2644">
                  <c:v>29</c:v>
                </c:pt>
                <c:pt idx="2645">
                  <c:v>30</c:v>
                </c:pt>
                <c:pt idx="2646">
                  <c:v>32</c:v>
                </c:pt>
                <c:pt idx="2647">
                  <c:v>33</c:v>
                </c:pt>
                <c:pt idx="2648">
                  <c:v>34</c:v>
                </c:pt>
                <c:pt idx="2649">
                  <c:v>35</c:v>
                </c:pt>
                <c:pt idx="2650">
                  <c:v>36</c:v>
                </c:pt>
                <c:pt idx="2651">
                  <c:v>37</c:v>
                </c:pt>
                <c:pt idx="2652">
                  <c:v>39</c:v>
                </c:pt>
                <c:pt idx="2653">
                  <c:v>40</c:v>
                </c:pt>
                <c:pt idx="2654">
                  <c:v>41</c:v>
                </c:pt>
                <c:pt idx="2655">
                  <c:v>42</c:v>
                </c:pt>
                <c:pt idx="2656">
                  <c:v>43</c:v>
                </c:pt>
                <c:pt idx="2657">
                  <c:v>44</c:v>
                </c:pt>
                <c:pt idx="2658">
                  <c:v>45</c:v>
                </c:pt>
                <c:pt idx="2659">
                  <c:v>46</c:v>
                </c:pt>
                <c:pt idx="2660">
                  <c:v>47</c:v>
                </c:pt>
                <c:pt idx="2661">
                  <c:v>48</c:v>
                </c:pt>
                <c:pt idx="2662">
                  <c:v>49</c:v>
                </c:pt>
                <c:pt idx="2663">
                  <c:v>50</c:v>
                </c:pt>
                <c:pt idx="2664">
                  <c:v>51</c:v>
                </c:pt>
                <c:pt idx="2665">
                  <c:v>52</c:v>
                </c:pt>
                <c:pt idx="2666">
                  <c:v>53</c:v>
                </c:pt>
                <c:pt idx="2667">
                  <c:v>54</c:v>
                </c:pt>
                <c:pt idx="2668">
                  <c:v>55</c:v>
                </c:pt>
                <c:pt idx="2669">
                  <c:v>56</c:v>
                </c:pt>
                <c:pt idx="2670">
                  <c:v>57</c:v>
                </c:pt>
                <c:pt idx="2671">
                  <c:v>58</c:v>
                </c:pt>
                <c:pt idx="2672">
                  <c:v>59</c:v>
                </c:pt>
                <c:pt idx="2673">
                  <c:v>62</c:v>
                </c:pt>
                <c:pt idx="2674">
                  <c:v>63</c:v>
                </c:pt>
                <c:pt idx="2675">
                  <c:v>64</c:v>
                </c:pt>
                <c:pt idx="2676">
                  <c:v>17</c:v>
                </c:pt>
                <c:pt idx="2677">
                  <c:v>18</c:v>
                </c:pt>
                <c:pt idx="2678">
                  <c:v>19</c:v>
                </c:pt>
                <c:pt idx="2679">
                  <c:v>20</c:v>
                </c:pt>
                <c:pt idx="2680">
                  <c:v>21</c:v>
                </c:pt>
                <c:pt idx="2681">
                  <c:v>24</c:v>
                </c:pt>
                <c:pt idx="2682">
                  <c:v>25</c:v>
                </c:pt>
                <c:pt idx="2683">
                  <c:v>26</c:v>
                </c:pt>
                <c:pt idx="2684">
                  <c:v>27</c:v>
                </c:pt>
                <c:pt idx="2685">
                  <c:v>28</c:v>
                </c:pt>
                <c:pt idx="2686">
                  <c:v>29</c:v>
                </c:pt>
                <c:pt idx="2687">
                  <c:v>30</c:v>
                </c:pt>
                <c:pt idx="2688">
                  <c:v>31</c:v>
                </c:pt>
                <c:pt idx="2689">
                  <c:v>32</c:v>
                </c:pt>
                <c:pt idx="2690">
                  <c:v>33</c:v>
                </c:pt>
                <c:pt idx="2691">
                  <c:v>35</c:v>
                </c:pt>
                <c:pt idx="2692">
                  <c:v>36</c:v>
                </c:pt>
                <c:pt idx="2693">
                  <c:v>38</c:v>
                </c:pt>
                <c:pt idx="2694">
                  <c:v>39</c:v>
                </c:pt>
                <c:pt idx="2695">
                  <c:v>40</c:v>
                </c:pt>
                <c:pt idx="2696">
                  <c:v>41</c:v>
                </c:pt>
                <c:pt idx="2697">
                  <c:v>43</c:v>
                </c:pt>
                <c:pt idx="2698">
                  <c:v>45</c:v>
                </c:pt>
                <c:pt idx="2699">
                  <c:v>46</c:v>
                </c:pt>
                <c:pt idx="2700">
                  <c:v>47</c:v>
                </c:pt>
                <c:pt idx="2701">
                  <c:v>48</c:v>
                </c:pt>
                <c:pt idx="2702">
                  <c:v>49</c:v>
                </c:pt>
                <c:pt idx="2703">
                  <c:v>50</c:v>
                </c:pt>
                <c:pt idx="2704">
                  <c:v>52</c:v>
                </c:pt>
                <c:pt idx="2705">
                  <c:v>55</c:v>
                </c:pt>
                <c:pt idx="2706">
                  <c:v>56</c:v>
                </c:pt>
                <c:pt idx="2707">
                  <c:v>60</c:v>
                </c:pt>
                <c:pt idx="2708">
                  <c:v>62</c:v>
                </c:pt>
                <c:pt idx="2709">
                  <c:v>16</c:v>
                </c:pt>
                <c:pt idx="2710">
                  <c:v>18</c:v>
                </c:pt>
                <c:pt idx="2711">
                  <c:v>19</c:v>
                </c:pt>
                <c:pt idx="2712">
                  <c:v>20</c:v>
                </c:pt>
                <c:pt idx="2713">
                  <c:v>21</c:v>
                </c:pt>
                <c:pt idx="2714">
                  <c:v>23</c:v>
                </c:pt>
                <c:pt idx="2715">
                  <c:v>25</c:v>
                </c:pt>
                <c:pt idx="2716">
                  <c:v>26</c:v>
                </c:pt>
                <c:pt idx="2717">
                  <c:v>27</c:v>
                </c:pt>
                <c:pt idx="2718">
                  <c:v>29</c:v>
                </c:pt>
                <c:pt idx="2719">
                  <c:v>30</c:v>
                </c:pt>
                <c:pt idx="2720">
                  <c:v>32</c:v>
                </c:pt>
                <c:pt idx="2721">
                  <c:v>33</c:v>
                </c:pt>
                <c:pt idx="2722">
                  <c:v>35</c:v>
                </c:pt>
                <c:pt idx="2723">
                  <c:v>36</c:v>
                </c:pt>
                <c:pt idx="2724">
                  <c:v>37</c:v>
                </c:pt>
                <c:pt idx="2725">
                  <c:v>38</c:v>
                </c:pt>
                <c:pt idx="2726">
                  <c:v>39</c:v>
                </c:pt>
                <c:pt idx="2727">
                  <c:v>43</c:v>
                </c:pt>
                <c:pt idx="2728">
                  <c:v>44</c:v>
                </c:pt>
                <c:pt idx="2729">
                  <c:v>45</c:v>
                </c:pt>
                <c:pt idx="2730">
                  <c:v>49</c:v>
                </c:pt>
                <c:pt idx="2731">
                  <c:v>50</c:v>
                </c:pt>
                <c:pt idx="2732">
                  <c:v>51</c:v>
                </c:pt>
                <c:pt idx="2733">
                  <c:v>52</c:v>
                </c:pt>
                <c:pt idx="2734">
                  <c:v>54</c:v>
                </c:pt>
                <c:pt idx="2735">
                  <c:v>55</c:v>
                </c:pt>
                <c:pt idx="2736">
                  <c:v>57</c:v>
                </c:pt>
                <c:pt idx="2737">
                  <c:v>59</c:v>
                </c:pt>
                <c:pt idx="2738">
                  <c:v>61</c:v>
                </c:pt>
                <c:pt idx="2739">
                  <c:v>64</c:v>
                </c:pt>
                <c:pt idx="2740">
                  <c:v>65</c:v>
                </c:pt>
                <c:pt idx="2741">
                  <c:v>15</c:v>
                </c:pt>
                <c:pt idx="2742">
                  <c:v>17</c:v>
                </c:pt>
                <c:pt idx="2743">
                  <c:v>18</c:v>
                </c:pt>
                <c:pt idx="2744">
                  <c:v>19</c:v>
                </c:pt>
                <c:pt idx="2745">
                  <c:v>20</c:v>
                </c:pt>
                <c:pt idx="2746">
                  <c:v>21</c:v>
                </c:pt>
                <c:pt idx="2747">
                  <c:v>22</c:v>
                </c:pt>
                <c:pt idx="2748">
                  <c:v>23</c:v>
                </c:pt>
                <c:pt idx="2749">
                  <c:v>25</c:v>
                </c:pt>
                <c:pt idx="2750">
                  <c:v>28</c:v>
                </c:pt>
                <c:pt idx="2751">
                  <c:v>32</c:v>
                </c:pt>
                <c:pt idx="2752">
                  <c:v>33</c:v>
                </c:pt>
                <c:pt idx="2753">
                  <c:v>35</c:v>
                </c:pt>
                <c:pt idx="2754">
                  <c:v>36</c:v>
                </c:pt>
                <c:pt idx="2755">
                  <c:v>41</c:v>
                </c:pt>
                <c:pt idx="2756">
                  <c:v>45</c:v>
                </c:pt>
                <c:pt idx="2757">
                  <c:v>47</c:v>
                </c:pt>
                <c:pt idx="2758">
                  <c:v>52</c:v>
                </c:pt>
                <c:pt idx="2759">
                  <c:v>53</c:v>
                </c:pt>
                <c:pt idx="2760">
                  <c:v>56</c:v>
                </c:pt>
                <c:pt idx="2761">
                  <c:v>57</c:v>
                </c:pt>
                <c:pt idx="2762">
                  <c:v>58</c:v>
                </c:pt>
                <c:pt idx="2763">
                  <c:v>59</c:v>
                </c:pt>
                <c:pt idx="2764">
                  <c:v>61</c:v>
                </c:pt>
                <c:pt idx="2765">
                  <c:v>17</c:v>
                </c:pt>
                <c:pt idx="2766">
                  <c:v>18</c:v>
                </c:pt>
                <c:pt idx="2767">
                  <c:v>22</c:v>
                </c:pt>
                <c:pt idx="2768">
                  <c:v>29</c:v>
                </c:pt>
                <c:pt idx="2769">
                  <c:v>30</c:v>
                </c:pt>
                <c:pt idx="2770">
                  <c:v>32</c:v>
                </c:pt>
                <c:pt idx="2771">
                  <c:v>34</c:v>
                </c:pt>
                <c:pt idx="2772">
                  <c:v>37</c:v>
                </c:pt>
                <c:pt idx="2773">
                  <c:v>38</c:v>
                </c:pt>
                <c:pt idx="2774">
                  <c:v>43</c:v>
                </c:pt>
                <c:pt idx="2775">
                  <c:v>45</c:v>
                </c:pt>
                <c:pt idx="2776">
                  <c:v>50</c:v>
                </c:pt>
                <c:pt idx="2777">
                  <c:v>51</c:v>
                </c:pt>
                <c:pt idx="2778">
                  <c:v>59</c:v>
                </c:pt>
                <c:pt idx="2779">
                  <c:v>61</c:v>
                </c:pt>
                <c:pt idx="2780">
                  <c:v>17</c:v>
                </c:pt>
                <c:pt idx="2781">
                  <c:v>22</c:v>
                </c:pt>
                <c:pt idx="2782">
                  <c:v>23</c:v>
                </c:pt>
                <c:pt idx="2783">
                  <c:v>26</c:v>
                </c:pt>
                <c:pt idx="2784">
                  <c:v>30</c:v>
                </c:pt>
                <c:pt idx="2785">
                  <c:v>39</c:v>
                </c:pt>
                <c:pt idx="2786">
                  <c:v>45</c:v>
                </c:pt>
                <c:pt idx="2787">
                  <c:v>49</c:v>
                </c:pt>
                <c:pt idx="2788">
                  <c:v>50</c:v>
                </c:pt>
                <c:pt idx="2789">
                  <c:v>51</c:v>
                </c:pt>
                <c:pt idx="2790">
                  <c:v>55</c:v>
                </c:pt>
                <c:pt idx="2791">
                  <c:v>26</c:v>
                </c:pt>
                <c:pt idx="2792">
                  <c:v>37</c:v>
                </c:pt>
                <c:pt idx="2793">
                  <c:v>41</c:v>
                </c:pt>
                <c:pt idx="2794">
                  <c:v>42</c:v>
                </c:pt>
                <c:pt idx="2795">
                  <c:v>43</c:v>
                </c:pt>
                <c:pt idx="2796">
                  <c:v>45</c:v>
                </c:pt>
                <c:pt idx="2797">
                  <c:v>62</c:v>
                </c:pt>
                <c:pt idx="2798">
                  <c:v>20</c:v>
                </c:pt>
                <c:pt idx="2799">
                  <c:v>31</c:v>
                </c:pt>
                <c:pt idx="2800">
                  <c:v>34</c:v>
                </c:pt>
                <c:pt idx="2801">
                  <c:v>44</c:v>
                </c:pt>
                <c:pt idx="2802">
                  <c:v>48</c:v>
                </c:pt>
                <c:pt idx="2803">
                  <c:v>32</c:v>
                </c:pt>
                <c:pt idx="2804">
                  <c:v>43</c:v>
                </c:pt>
              </c:numCache>
            </c:numRef>
          </c:yVal>
          <c:bubbleSize>
            <c:numRef>
              <c:f>Sheet1!$D$2:$D$3355</c:f>
              <c:numCache>
                <c:formatCode>General</c:formatCode>
                <c:ptCount val="3354"/>
              </c:numCache>
            </c:numRef>
          </c:bubbleSize>
        </c:ser>
        <c:bubbleScale val="8"/>
        <c:axId val="248414208"/>
        <c:axId val="248416128"/>
      </c:bubbleChart>
      <c:valAx>
        <c:axId val="248414208"/>
        <c:scaling>
          <c:orientation val="minMax"/>
          <c:max val="80"/>
          <c:min val="15"/>
        </c:scaling>
        <c:axPos val="b"/>
        <c:title>
          <c:tx>
            <c:rich>
              <a:bodyPr/>
              <a:lstStyle/>
              <a:p>
                <a:pPr>
                  <a:defRPr sz="1700"/>
                </a:pPr>
                <a:r>
                  <a:rPr lang="en-US" sz="1700" dirty="0" smtClean="0"/>
                  <a:t>Recipient</a:t>
                </a:r>
                <a:r>
                  <a:rPr lang="en-US" sz="1700" baseline="0" dirty="0" smtClean="0"/>
                  <a:t> Age</a:t>
                </a:r>
                <a:endParaRPr lang="en-US" sz="1700" dirty="0"/>
              </a:p>
            </c:rich>
          </c:tx>
          <c:layout>
            <c:manualLayout>
              <c:xMode val="edge"/>
              <c:yMode val="edge"/>
              <c:x val="0.44436450750259998"/>
              <c:y val="0.93085536676336511"/>
            </c:manualLayout>
          </c:layout>
        </c:title>
        <c:numFmt formatCode="General" sourceLinked="1"/>
        <c:tickLblPos val="nextTo"/>
        <c:crossAx val="248416128"/>
        <c:crosses val="autoZero"/>
        <c:crossBetween val="midCat"/>
        <c:majorUnit val="5"/>
      </c:valAx>
      <c:valAx>
        <c:axId val="248416128"/>
        <c:scaling>
          <c:orientation val="minMax"/>
          <c:min val="0"/>
        </c:scaling>
        <c:axPos val="l"/>
        <c:majorGridlines>
          <c:spPr>
            <a:ln>
              <a:prstDash val="sysDash"/>
            </a:ln>
          </c:spPr>
        </c:majorGridlines>
        <c:title>
          <c:tx>
            <c:rich>
              <a:bodyPr rot="-5400000" vert="horz"/>
              <a:lstStyle/>
              <a:p>
                <a:pPr>
                  <a:defRPr sz="1700"/>
                </a:pPr>
                <a:r>
                  <a:rPr lang="en-US" sz="1700"/>
                  <a:t>Donor Age</a:t>
                </a:r>
              </a:p>
            </c:rich>
          </c:tx>
          <c:layout>
            <c:manualLayout>
              <c:xMode val="edge"/>
              <c:yMode val="edge"/>
              <c:x val="8.7993931951166667E-3"/>
              <c:y val="0.31975880646498483"/>
            </c:manualLayout>
          </c:layout>
        </c:title>
        <c:numFmt formatCode="General" sourceLinked="1"/>
        <c:tickLblPos val="nextTo"/>
        <c:crossAx val="248414208"/>
        <c:crosses val="autoZero"/>
        <c:crossBetween val="midCat"/>
      </c:valAx>
      <c:spPr>
        <a:solidFill>
          <a:schemeClr val="bg2"/>
        </a:solidFill>
        <a:ln>
          <a:solidFill>
            <a:srgbClr val="FFFFFF">
              <a:tint val="75000"/>
              <a:shade val="95000"/>
              <a:satMod val="105000"/>
            </a:srgbClr>
          </a:solidFill>
        </a:ln>
      </c:spPr>
    </c:plotArea>
    <c:plotVisOnly val="1"/>
  </c:chart>
  <c:txPr>
    <a:bodyPr/>
    <a:lstStyle/>
    <a:p>
      <a:pPr>
        <a:defRPr sz="1500" b="1"/>
      </a:pPr>
      <a:endParaRPr lang="en-US"/>
    </a:p>
  </c:txPr>
  <c:externalData r:id="rId1"/>
</c:chartSpace>
</file>

<file path=ppt/charts/chart16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8683"/>
          <c:h val="0.68936224705782756"/>
        </c:manualLayout>
      </c:layout>
      <c:barChart>
        <c:barDir val="col"/>
        <c:grouping val="percentStacked"/>
        <c:ser>
          <c:idx val="0"/>
          <c:order val="0"/>
          <c:tx>
            <c:strRef>
              <c:f>Sheet1!$A$2</c:f>
              <c:strCache>
                <c:ptCount val="1"/>
                <c:pt idx="0">
                  <c:v>&lt;-30</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Sheet1!$B$1:$E$1</c:f>
              <c:strCache>
                <c:ptCount val="4"/>
                <c:pt idx="0">
                  <c:v>18-39</c:v>
                </c:pt>
                <c:pt idx="1">
                  <c:v>40-59</c:v>
                </c:pt>
                <c:pt idx="2">
                  <c:v>60-69</c:v>
                </c:pt>
                <c:pt idx="3">
                  <c:v>70+</c:v>
                </c:pt>
              </c:strCache>
            </c:strRef>
          </c:cat>
          <c:val>
            <c:numRef>
              <c:f>Sheet1!$B$2:$E$2</c:f>
              <c:numCache>
                <c:formatCode>General</c:formatCode>
                <c:ptCount val="4"/>
                <c:pt idx="0">
                  <c:v>0</c:v>
                </c:pt>
                <c:pt idx="1">
                  <c:v>2175</c:v>
                </c:pt>
                <c:pt idx="2">
                  <c:v>2796</c:v>
                </c:pt>
                <c:pt idx="3">
                  <c:v>205</c:v>
                </c:pt>
              </c:numCache>
            </c:numRef>
          </c:val>
        </c:ser>
        <c:ser>
          <c:idx val="1"/>
          <c:order val="1"/>
          <c:tx>
            <c:strRef>
              <c:f>Sheet1!$A$3</c:f>
              <c:strCache>
                <c:ptCount val="1"/>
                <c:pt idx="0">
                  <c:v>-30 - &lt;-20</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Sheet1!$B$1:$E$1</c:f>
              <c:strCache>
                <c:ptCount val="4"/>
                <c:pt idx="0">
                  <c:v>18-39</c:v>
                </c:pt>
                <c:pt idx="1">
                  <c:v>40-59</c:v>
                </c:pt>
                <c:pt idx="2">
                  <c:v>60-69</c:v>
                </c:pt>
                <c:pt idx="3">
                  <c:v>70+</c:v>
                </c:pt>
              </c:strCache>
            </c:strRef>
          </c:cat>
          <c:val>
            <c:numRef>
              <c:f>Sheet1!$B$3:$E$3</c:f>
              <c:numCache>
                <c:formatCode>General</c:formatCode>
                <c:ptCount val="4"/>
                <c:pt idx="0">
                  <c:v>72</c:v>
                </c:pt>
                <c:pt idx="1">
                  <c:v>2587</c:v>
                </c:pt>
                <c:pt idx="2">
                  <c:v>1266</c:v>
                </c:pt>
                <c:pt idx="3">
                  <c:v>75</c:v>
                </c:pt>
              </c:numCache>
            </c:numRef>
          </c:val>
        </c:ser>
        <c:ser>
          <c:idx val="2"/>
          <c:order val="2"/>
          <c:tx>
            <c:strRef>
              <c:f>Sheet1!$A$4</c:f>
              <c:strCache>
                <c:ptCount val="1"/>
                <c:pt idx="0">
                  <c:v>-20 - &lt;-10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Sheet1!$B$1:$E$1</c:f>
              <c:strCache>
                <c:ptCount val="4"/>
                <c:pt idx="0">
                  <c:v>18-39</c:v>
                </c:pt>
                <c:pt idx="1">
                  <c:v>40-59</c:v>
                </c:pt>
                <c:pt idx="2">
                  <c:v>60-69</c:v>
                </c:pt>
                <c:pt idx="3">
                  <c:v>70+</c:v>
                </c:pt>
              </c:strCache>
            </c:strRef>
          </c:cat>
          <c:val>
            <c:numRef>
              <c:f>Sheet1!$B$4:$E$4</c:f>
              <c:numCache>
                <c:formatCode>General</c:formatCode>
                <c:ptCount val="4"/>
                <c:pt idx="0">
                  <c:v>655</c:v>
                </c:pt>
                <c:pt idx="1">
                  <c:v>2519</c:v>
                </c:pt>
                <c:pt idx="2">
                  <c:v>1406</c:v>
                </c:pt>
                <c:pt idx="3">
                  <c:v>58</c:v>
                </c:pt>
              </c:numCache>
            </c:numRef>
          </c:val>
        </c:ser>
        <c:ser>
          <c:idx val="3"/>
          <c:order val="3"/>
          <c:tx>
            <c:strRef>
              <c:f>Sheet1!$A$5</c:f>
              <c:strCache>
                <c:ptCount val="1"/>
                <c:pt idx="0">
                  <c:v>-10 - &lt;0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Sheet1!$B$1:$E$1</c:f>
              <c:strCache>
                <c:ptCount val="4"/>
                <c:pt idx="0">
                  <c:v>18-39</c:v>
                </c:pt>
                <c:pt idx="1">
                  <c:v>40-59</c:v>
                </c:pt>
                <c:pt idx="2">
                  <c:v>60-69</c:v>
                </c:pt>
                <c:pt idx="3">
                  <c:v>70+</c:v>
                </c:pt>
              </c:strCache>
            </c:strRef>
          </c:cat>
          <c:val>
            <c:numRef>
              <c:f>Sheet1!$B$5:$E$5</c:f>
              <c:numCache>
                <c:formatCode>General</c:formatCode>
                <c:ptCount val="4"/>
                <c:pt idx="0">
                  <c:v>1078</c:v>
                </c:pt>
                <c:pt idx="1">
                  <c:v>2465</c:v>
                </c:pt>
                <c:pt idx="2">
                  <c:v>715</c:v>
                </c:pt>
                <c:pt idx="3">
                  <c:v>7</c:v>
                </c:pt>
              </c:numCache>
            </c:numRef>
          </c:val>
        </c:ser>
        <c:ser>
          <c:idx val="4"/>
          <c:order val="4"/>
          <c:tx>
            <c:strRef>
              <c:f>Sheet1!$A$6</c:f>
              <c:strCache>
                <c:ptCount val="1"/>
                <c:pt idx="0">
                  <c:v>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18-39</c:v>
                </c:pt>
                <c:pt idx="1">
                  <c:v>40-59</c:v>
                </c:pt>
                <c:pt idx="2">
                  <c:v>60-69</c:v>
                </c:pt>
                <c:pt idx="3">
                  <c:v>70+</c:v>
                </c:pt>
              </c:strCache>
            </c:strRef>
          </c:cat>
          <c:val>
            <c:numRef>
              <c:f>Sheet1!$B$6:$E$6</c:f>
              <c:numCache>
                <c:formatCode>General</c:formatCode>
                <c:ptCount val="4"/>
                <c:pt idx="0">
                  <c:v>2237</c:v>
                </c:pt>
                <c:pt idx="1">
                  <c:v>1826</c:v>
                </c:pt>
                <c:pt idx="2">
                  <c:v>77</c:v>
                </c:pt>
                <c:pt idx="3">
                  <c:v>0</c:v>
                </c:pt>
              </c:numCache>
            </c:numRef>
          </c:val>
        </c:ser>
        <c:gapWidth val="40"/>
        <c:overlap val="100"/>
        <c:axId val="248579200"/>
        <c:axId val="248581120"/>
      </c:barChart>
      <c:catAx>
        <c:axId val="248579200"/>
        <c:scaling>
          <c:orientation val="minMax"/>
        </c:scaling>
        <c:axPos val="b"/>
        <c:title>
          <c:tx>
            <c:rich>
              <a:bodyPr/>
              <a:lstStyle/>
              <a:p>
                <a:pPr>
                  <a:defRPr sz="1700"/>
                </a:pPr>
                <a:r>
                  <a:rPr lang="en-US" sz="1700" dirty="0" smtClean="0"/>
                  <a:t>Recipient Age</a:t>
                </a:r>
                <a:endParaRPr lang="en-US" sz="1700" dirty="0"/>
              </a:p>
            </c:rich>
          </c:tx>
          <c:layout>
            <c:manualLayout>
              <c:xMode val="edge"/>
              <c:yMode val="edge"/>
              <c:x val="0.41615566859452308"/>
              <c:y val="0.9059694881889766"/>
            </c:manualLayout>
          </c:layout>
        </c:title>
        <c:tickLblPos val="nextTo"/>
        <c:txPr>
          <a:bodyPr/>
          <a:lstStyle/>
          <a:p>
            <a:pPr>
              <a:defRPr sz="1500" b="1"/>
            </a:pPr>
            <a:endParaRPr lang="en-US"/>
          </a:p>
        </c:txPr>
        <c:crossAx val="248581120"/>
        <c:crosses val="autoZero"/>
        <c:auto val="1"/>
        <c:lblAlgn val="ctr"/>
        <c:lblOffset val="100"/>
      </c:catAx>
      <c:valAx>
        <c:axId val="24858112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0%" sourceLinked="1"/>
        <c:tickLblPos val="nextTo"/>
        <c:txPr>
          <a:bodyPr/>
          <a:lstStyle/>
          <a:p>
            <a:pPr>
              <a:defRPr sz="1500" b="1"/>
            </a:pPr>
            <a:endParaRPr lang="en-US"/>
          </a:p>
        </c:txPr>
        <c:crossAx val="248579200"/>
        <c:crosses val="autoZero"/>
        <c:crossBetween val="between"/>
        <c:majorUnit val="0.2"/>
      </c:valAx>
      <c:spPr>
        <a:solidFill>
          <a:srgbClr val="000000"/>
        </a:solidFill>
        <a:ln w="12700">
          <a:solidFill>
            <a:srgbClr val="FFFFFF"/>
          </a:solidFill>
        </a:ln>
      </c:spPr>
    </c:plotArea>
    <c:legend>
      <c:legendPos val="t"/>
      <c:layout>
        <c:manualLayout>
          <c:xMode val="edge"/>
          <c:yMode val="edge"/>
          <c:x val="0.19033750894774518"/>
          <c:y val="3.125E-2"/>
          <c:w val="0.74599934963882952"/>
          <c:h val="5.8834071522309732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808208064900978"/>
          <c:y val="4.7848794291338932E-2"/>
          <c:w val="0.8636249105225916"/>
          <c:h val="0.81175812007874015"/>
        </c:manualLayout>
      </c:layout>
      <c:barChart>
        <c:barDir val="col"/>
        <c:grouping val="clustered"/>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8.6070200000000003</c:v>
                </c:pt>
                <c:pt idx="1">
                  <c:v>26.6934</c:v>
                </c:pt>
                <c:pt idx="2">
                  <c:v>13.2813</c:v>
                </c:pt>
              </c:numCache>
            </c:numRef>
          </c:val>
        </c:ser>
        <c:gapWidth val="40"/>
        <c:axId val="237883392"/>
        <c:axId val="237884928"/>
      </c:barChart>
      <c:catAx>
        <c:axId val="237883392"/>
        <c:scaling>
          <c:orientation val="minMax"/>
        </c:scaling>
        <c:axPos val="b"/>
        <c:tickLblPos val="nextTo"/>
        <c:txPr>
          <a:bodyPr/>
          <a:lstStyle/>
          <a:p>
            <a:pPr>
              <a:defRPr sz="1500" b="1"/>
            </a:pPr>
            <a:endParaRPr lang="en-US"/>
          </a:p>
        </c:txPr>
        <c:crossAx val="237884928"/>
        <c:crosses val="autoZero"/>
        <c:auto val="1"/>
        <c:lblAlgn val="ctr"/>
        <c:lblOffset val="100"/>
      </c:catAx>
      <c:valAx>
        <c:axId val="237884928"/>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General" sourceLinked="1"/>
        <c:tickLblPos val="nextTo"/>
        <c:txPr>
          <a:bodyPr/>
          <a:lstStyle/>
          <a:p>
            <a:pPr>
              <a:defRPr sz="1500" b="1"/>
            </a:pPr>
            <a:endParaRPr lang="en-US"/>
          </a:p>
        </c:txPr>
        <c:crossAx val="237883392"/>
        <c:crosses val="autoZero"/>
        <c:crossBetween val="between"/>
      </c:valAx>
      <c:spPr>
        <a:solidFill>
          <a:srgbClr val="000000"/>
        </a:solidFill>
        <a:ln w="12700">
          <a:solidFill>
            <a:srgbClr val="FFFFFF"/>
          </a:solidFill>
        </a:ln>
      </c:spPr>
    </c:plotArea>
    <c:plotVisOnly val="1"/>
  </c:chart>
  <c:txPr>
    <a:bodyPr/>
    <a:lstStyle/>
    <a:p>
      <a:pPr>
        <a:defRPr sz="1800"/>
      </a:pPr>
      <a:endParaRPr lang="en-US"/>
    </a:p>
  </c:txPr>
  <c:externalData r:id="rId1"/>
</c:chartSpace>
</file>

<file path=ppt/charts/chart17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132E-2"/>
          <c:y val="3.1249894166455256E-2"/>
          <c:w val="0.88475425638166905"/>
          <c:h val="0.81644145288290582"/>
        </c:manualLayout>
      </c:layout>
      <c:scatterChart>
        <c:scatterStyle val="lineMarker"/>
        <c:ser>
          <c:idx val="0"/>
          <c:order val="0"/>
          <c:tx>
            <c:strRef>
              <c:f>Sheet1!$B$1</c:f>
              <c:strCache>
                <c:ptCount val="1"/>
                <c:pt idx="0">
                  <c:v>18-39 (N=15,812)</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90.884999999999991</c:v>
                </c:pt>
                <c:pt idx="2">
                  <c:v>88.799000000000007</c:v>
                </c:pt>
                <c:pt idx="3">
                  <c:v>87.899000000000001</c:v>
                </c:pt>
                <c:pt idx="4">
                  <c:v>87.25</c:v>
                </c:pt>
                <c:pt idx="5">
                  <c:v>86.632999999999981</c:v>
                </c:pt>
                <c:pt idx="6">
                  <c:v>86.046999999999997</c:v>
                </c:pt>
                <c:pt idx="7">
                  <c:v>85.572999999999979</c:v>
                </c:pt>
                <c:pt idx="8">
                  <c:v>84.998000000000005</c:v>
                </c:pt>
                <c:pt idx="9">
                  <c:v>84.482000000000014</c:v>
                </c:pt>
                <c:pt idx="10">
                  <c:v>84.012</c:v>
                </c:pt>
                <c:pt idx="11">
                  <c:v>83.593000000000004</c:v>
                </c:pt>
                <c:pt idx="12">
                  <c:v>83.146000000000001</c:v>
                </c:pt>
                <c:pt idx="13">
                  <c:v>78.881999999999991</c:v>
                </c:pt>
                <c:pt idx="14">
                  <c:v>75.456999999999994</c:v>
                </c:pt>
                <c:pt idx="15">
                  <c:v>72.410000000000025</c:v>
                </c:pt>
                <c:pt idx="16">
                  <c:v>69.353999999999999</c:v>
                </c:pt>
                <c:pt idx="17">
                  <c:v>66.654999999999987</c:v>
                </c:pt>
                <c:pt idx="18">
                  <c:v>63.748000000000012</c:v>
                </c:pt>
                <c:pt idx="19">
                  <c:v>61.139000000000003</c:v>
                </c:pt>
                <c:pt idx="20">
                  <c:v>58.592000000000013</c:v>
                </c:pt>
                <c:pt idx="21">
                  <c:v>55.855999999999995</c:v>
                </c:pt>
                <c:pt idx="22">
                  <c:v>53.255000000000003</c:v>
                </c:pt>
                <c:pt idx="23">
                  <c:v>50.778000000000013</c:v>
                </c:pt>
                <c:pt idx="24">
                  <c:v>48.681000000000004</c:v>
                </c:pt>
                <c:pt idx="25">
                  <c:v>46.427</c:v>
                </c:pt>
                <c:pt idx="26">
                  <c:v>44.010999999999996</c:v>
                </c:pt>
                <c:pt idx="27">
                  <c:v>41.697000000000003</c:v>
                </c:pt>
                <c:pt idx="28">
                  <c:v>39.633000000000003</c:v>
                </c:pt>
                <c:pt idx="29">
                  <c:v>37.164000000000001</c:v>
                </c:pt>
                <c:pt idx="30">
                  <c:v>35.39</c:v>
                </c:pt>
                <c:pt idx="31">
                  <c:v>33.636000000000003</c:v>
                </c:pt>
              </c:numCache>
            </c:numRef>
          </c:yVal>
        </c:ser>
        <c:ser>
          <c:idx val="1"/>
          <c:order val="1"/>
          <c:tx>
            <c:strRef>
              <c:f>Sheet1!$C$1</c:f>
              <c:strCache>
                <c:ptCount val="1"/>
                <c:pt idx="0">
                  <c:v>40-59 (N=55,943)</c:v>
                </c:pt>
              </c:strCache>
            </c:strRef>
          </c:tx>
          <c:spPr>
            <a:ln w="41275">
              <a:solidFill>
                <a:srgbClr val="66FFFF"/>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90.066999999999993</c:v>
                </c:pt>
                <c:pt idx="2">
                  <c:v>87.60199999999999</c:v>
                </c:pt>
                <c:pt idx="3">
                  <c:v>86.195999999999998</c:v>
                </c:pt>
                <c:pt idx="4">
                  <c:v>85.376999999999981</c:v>
                </c:pt>
                <c:pt idx="5">
                  <c:v>84.646000000000001</c:v>
                </c:pt>
                <c:pt idx="6">
                  <c:v>84.063999999999993</c:v>
                </c:pt>
                <c:pt idx="7">
                  <c:v>83.527000000000001</c:v>
                </c:pt>
                <c:pt idx="8">
                  <c:v>83.003</c:v>
                </c:pt>
                <c:pt idx="9">
                  <c:v>82.516000000000005</c:v>
                </c:pt>
                <c:pt idx="10">
                  <c:v>82.078999999999979</c:v>
                </c:pt>
                <c:pt idx="11">
                  <c:v>81.714000000000027</c:v>
                </c:pt>
                <c:pt idx="12">
                  <c:v>81.342000000000013</c:v>
                </c:pt>
                <c:pt idx="13">
                  <c:v>77.85299999999998</c:v>
                </c:pt>
                <c:pt idx="14">
                  <c:v>74.927000000000007</c:v>
                </c:pt>
                <c:pt idx="15">
                  <c:v>72.046999999999997</c:v>
                </c:pt>
                <c:pt idx="16">
                  <c:v>69.043999999999997</c:v>
                </c:pt>
                <c:pt idx="17">
                  <c:v>65.786000000000001</c:v>
                </c:pt>
                <c:pt idx="18">
                  <c:v>62.43</c:v>
                </c:pt>
                <c:pt idx="19">
                  <c:v>58.861000000000004</c:v>
                </c:pt>
                <c:pt idx="20">
                  <c:v>55.28</c:v>
                </c:pt>
                <c:pt idx="21">
                  <c:v>51.812999999999995</c:v>
                </c:pt>
                <c:pt idx="22">
                  <c:v>48.257000000000005</c:v>
                </c:pt>
                <c:pt idx="23">
                  <c:v>44.686</c:v>
                </c:pt>
                <c:pt idx="24">
                  <c:v>41.211000000000006</c:v>
                </c:pt>
                <c:pt idx="25">
                  <c:v>37.924000000000007</c:v>
                </c:pt>
                <c:pt idx="26">
                  <c:v>34.461000000000006</c:v>
                </c:pt>
                <c:pt idx="27">
                  <c:v>31.187000000000001</c:v>
                </c:pt>
                <c:pt idx="28">
                  <c:v>28.264999999999986</c:v>
                </c:pt>
                <c:pt idx="29">
                  <c:v>25.347000000000001</c:v>
                </c:pt>
                <c:pt idx="30">
                  <c:v>22.650000000000031</c:v>
                </c:pt>
                <c:pt idx="31">
                  <c:v>20.187999999999999</c:v>
                </c:pt>
              </c:numCache>
            </c:numRef>
          </c:yVal>
        </c:ser>
        <c:ser>
          <c:idx val="2"/>
          <c:order val="2"/>
          <c:tx>
            <c:strRef>
              <c:f>Sheet1!$D$1</c:f>
              <c:strCache>
                <c:ptCount val="1"/>
                <c:pt idx="0">
                  <c:v>60-69 (N=20,293)</c:v>
                </c:pt>
              </c:strCache>
            </c:strRef>
          </c:tx>
          <c:spPr>
            <a:ln w="41275">
              <a:solidFill>
                <a:srgbClr val="CCCC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89.242000000000004</c:v>
                </c:pt>
                <c:pt idx="2">
                  <c:v>86.405000000000001</c:v>
                </c:pt>
                <c:pt idx="3">
                  <c:v>84.85899999999998</c:v>
                </c:pt>
                <c:pt idx="4">
                  <c:v>83.762</c:v>
                </c:pt>
                <c:pt idx="5">
                  <c:v>82.906999999999996</c:v>
                </c:pt>
                <c:pt idx="6">
                  <c:v>82.187999999999988</c:v>
                </c:pt>
                <c:pt idx="7">
                  <c:v>81.396000000000001</c:v>
                </c:pt>
                <c:pt idx="8">
                  <c:v>80.821999999999989</c:v>
                </c:pt>
                <c:pt idx="9">
                  <c:v>80.319999999999993</c:v>
                </c:pt>
                <c:pt idx="10">
                  <c:v>79.863</c:v>
                </c:pt>
                <c:pt idx="11">
                  <c:v>79.461000000000027</c:v>
                </c:pt>
                <c:pt idx="12">
                  <c:v>79.051999999999992</c:v>
                </c:pt>
                <c:pt idx="13">
                  <c:v>75.394000000000005</c:v>
                </c:pt>
                <c:pt idx="14">
                  <c:v>72.423000000000002</c:v>
                </c:pt>
                <c:pt idx="15">
                  <c:v>69.218999999999994</c:v>
                </c:pt>
                <c:pt idx="16">
                  <c:v>65.956000000000003</c:v>
                </c:pt>
                <c:pt idx="17">
                  <c:v>62.264000000000003</c:v>
                </c:pt>
                <c:pt idx="18">
                  <c:v>58.094000000000001</c:v>
                </c:pt>
                <c:pt idx="19">
                  <c:v>54.001000000000005</c:v>
                </c:pt>
                <c:pt idx="20">
                  <c:v>50.105000000000011</c:v>
                </c:pt>
                <c:pt idx="21">
                  <c:v>45.873000000000005</c:v>
                </c:pt>
                <c:pt idx="22">
                  <c:v>41.573</c:v>
                </c:pt>
                <c:pt idx="23">
                  <c:v>37.472000000000001</c:v>
                </c:pt>
                <c:pt idx="24">
                  <c:v>33.659000000000006</c:v>
                </c:pt>
                <c:pt idx="25">
                  <c:v>29.779</c:v>
                </c:pt>
                <c:pt idx="26">
                  <c:v>25.471</c:v>
                </c:pt>
                <c:pt idx="27">
                  <c:v>21.699000000000005</c:v>
                </c:pt>
                <c:pt idx="28">
                  <c:v>18.260999999999989</c:v>
                </c:pt>
                <c:pt idx="29">
                  <c:v>15.537999999999998</c:v>
                </c:pt>
                <c:pt idx="30">
                  <c:v>12.871</c:v>
                </c:pt>
                <c:pt idx="31">
                  <c:v>10.157</c:v>
                </c:pt>
              </c:numCache>
            </c:numRef>
          </c:yVal>
        </c:ser>
        <c:ser>
          <c:idx val="3"/>
          <c:order val="3"/>
          <c:tx>
            <c:strRef>
              <c:f>Sheet1!$E$1</c:f>
              <c:strCache>
                <c:ptCount val="1"/>
                <c:pt idx="0">
                  <c:v>70+ (N=652)</c:v>
                </c:pt>
              </c:strCache>
            </c:strRef>
          </c:tx>
          <c:spPr>
            <a:ln w="41275">
              <a:solidFill>
                <a:srgbClr val="FF99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90.315000000000012</c:v>
                </c:pt>
                <c:pt idx="2">
                  <c:v>87.51</c:v>
                </c:pt>
                <c:pt idx="3">
                  <c:v>85.458000000000013</c:v>
                </c:pt>
                <c:pt idx="4">
                  <c:v>84.031000000000006</c:v>
                </c:pt>
                <c:pt idx="5">
                  <c:v>82.918999999999997</c:v>
                </c:pt>
                <c:pt idx="6">
                  <c:v>81.807000000000002</c:v>
                </c:pt>
                <c:pt idx="7">
                  <c:v>81.171999999999983</c:v>
                </c:pt>
                <c:pt idx="8">
                  <c:v>80.536000000000001</c:v>
                </c:pt>
                <c:pt idx="9">
                  <c:v>79.900000000000006</c:v>
                </c:pt>
                <c:pt idx="10">
                  <c:v>79.421000000000006</c:v>
                </c:pt>
                <c:pt idx="11">
                  <c:v>79.421000000000006</c:v>
                </c:pt>
                <c:pt idx="12">
                  <c:v>78.603999999999999</c:v>
                </c:pt>
                <c:pt idx="13">
                  <c:v>73.595000000000013</c:v>
                </c:pt>
                <c:pt idx="14">
                  <c:v>70.251999999999995</c:v>
                </c:pt>
                <c:pt idx="15">
                  <c:v>65.915999999999997</c:v>
                </c:pt>
                <c:pt idx="16">
                  <c:v>62.829000000000001</c:v>
                </c:pt>
                <c:pt idx="17">
                  <c:v>57.001000000000005</c:v>
                </c:pt>
                <c:pt idx="18">
                  <c:v>54.317999999999998</c:v>
                </c:pt>
                <c:pt idx="19">
                  <c:v>48.214000000000006</c:v>
                </c:pt>
                <c:pt idx="20">
                  <c:v>40.410999999999994</c:v>
                </c:pt>
                <c:pt idx="21">
                  <c:v>34.639000000000003</c:v>
                </c:pt>
                <c:pt idx="22">
                  <c:v>29.148</c:v>
                </c:pt>
                <c:pt idx="23">
                  <c:v>21.795000000000002</c:v>
                </c:pt>
              </c:numCache>
            </c:numRef>
          </c:yVal>
        </c:ser>
        <c:axId val="249908608"/>
        <c:axId val="249935744"/>
      </c:scatterChart>
      <c:valAx>
        <c:axId val="249908608"/>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49935744"/>
        <c:crosses val="autoZero"/>
        <c:crossBetween val="midCat"/>
        <c:majorUnit val="1"/>
      </c:valAx>
      <c:valAx>
        <c:axId val="2499357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49908608"/>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4516129032258873"/>
          <c:w val="0.47803834808259577"/>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7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188E-2"/>
          <c:y val="3.1249894166455256E-2"/>
          <c:w val="0.88475425638166905"/>
          <c:h val="0.81644145288290582"/>
        </c:manualLayout>
      </c:layout>
      <c:scatterChart>
        <c:scatterStyle val="lineMarker"/>
        <c:ser>
          <c:idx val="0"/>
          <c:order val="0"/>
          <c:tx>
            <c:strRef>
              <c:f>Sheet1!$B$1</c:f>
              <c:strCache>
                <c:ptCount val="1"/>
                <c:pt idx="0">
                  <c:v>18-39 (N=3,455)</c:v>
                </c:pt>
              </c:strCache>
            </c:strRef>
          </c:tx>
          <c:spPr>
            <a:ln w="41275">
              <a:solidFill>
                <a:srgbClr val="FF0000"/>
              </a:solidFill>
            </a:ln>
          </c:spPr>
          <c:marker>
            <c:symbol val="none"/>
          </c:marker>
          <c:xVal>
            <c:numRef>
              <c:f>Sheet1!$A$2:$A$18</c:f>
              <c:numCache>
                <c:formatCode>General</c:formatCode>
                <c:ptCount val="17"/>
                <c:pt idx="0">
                  <c:v>0</c:v>
                </c:pt>
                <c:pt idx="1">
                  <c:v>8.3330000000000043E-2</c:v>
                </c:pt>
                <c:pt idx="2">
                  <c:v>0.16666999999999998</c:v>
                </c:pt>
                <c:pt idx="3">
                  <c:v>0.25</c:v>
                </c:pt>
                <c:pt idx="4">
                  <c:v>0.3333300000000029</c:v>
                </c:pt>
                <c:pt idx="5">
                  <c:v>0.41667000000000032</c:v>
                </c:pt>
                <c:pt idx="6">
                  <c:v>0.5</c:v>
                </c:pt>
                <c:pt idx="7">
                  <c:v>0.58332999999999957</c:v>
                </c:pt>
                <c:pt idx="8">
                  <c:v>0.66667000000000864</c:v>
                </c:pt>
                <c:pt idx="9">
                  <c:v>0.75000000000000488</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92.935000000000002</c:v>
                </c:pt>
                <c:pt idx="2">
                  <c:v>91.872999999999948</c:v>
                </c:pt>
                <c:pt idx="3">
                  <c:v>91.161999999999992</c:v>
                </c:pt>
                <c:pt idx="4">
                  <c:v>90.570999999999998</c:v>
                </c:pt>
                <c:pt idx="5">
                  <c:v>90.195999999999998</c:v>
                </c:pt>
                <c:pt idx="6">
                  <c:v>89.600999999999999</c:v>
                </c:pt>
                <c:pt idx="7">
                  <c:v>89.254999999999995</c:v>
                </c:pt>
                <c:pt idx="8">
                  <c:v>88.717000000000027</c:v>
                </c:pt>
                <c:pt idx="9">
                  <c:v>88.114999999999995</c:v>
                </c:pt>
                <c:pt idx="10">
                  <c:v>87.637999999999991</c:v>
                </c:pt>
                <c:pt idx="11">
                  <c:v>87.253</c:v>
                </c:pt>
                <c:pt idx="12">
                  <c:v>86.762</c:v>
                </c:pt>
                <c:pt idx="13">
                  <c:v>83.147999999999996</c:v>
                </c:pt>
                <c:pt idx="14">
                  <c:v>79.024000000000001</c:v>
                </c:pt>
                <c:pt idx="15">
                  <c:v>75.406000000000006</c:v>
                </c:pt>
                <c:pt idx="16">
                  <c:v>71.232000000000014</c:v>
                </c:pt>
              </c:numCache>
            </c:numRef>
          </c:yVal>
        </c:ser>
        <c:ser>
          <c:idx val="1"/>
          <c:order val="1"/>
          <c:tx>
            <c:strRef>
              <c:f>Sheet1!$C$1</c:f>
              <c:strCache>
                <c:ptCount val="1"/>
                <c:pt idx="0">
                  <c:v>40-59 (N=9,937)</c:v>
                </c:pt>
              </c:strCache>
            </c:strRef>
          </c:tx>
          <c:spPr>
            <a:ln w="41275">
              <a:solidFill>
                <a:srgbClr val="66FFFF"/>
              </a:solidFill>
              <a:prstDash val="solid"/>
            </a:ln>
          </c:spPr>
          <c:marker>
            <c:symbol val="none"/>
          </c:marker>
          <c:xVal>
            <c:numRef>
              <c:f>Sheet1!$A$2:$A$18</c:f>
              <c:numCache>
                <c:formatCode>General</c:formatCode>
                <c:ptCount val="17"/>
                <c:pt idx="0">
                  <c:v>0</c:v>
                </c:pt>
                <c:pt idx="1">
                  <c:v>8.3330000000000043E-2</c:v>
                </c:pt>
                <c:pt idx="2">
                  <c:v>0.16666999999999998</c:v>
                </c:pt>
                <c:pt idx="3">
                  <c:v>0.25</c:v>
                </c:pt>
                <c:pt idx="4">
                  <c:v>0.3333300000000029</c:v>
                </c:pt>
                <c:pt idx="5">
                  <c:v>0.41667000000000032</c:v>
                </c:pt>
                <c:pt idx="6">
                  <c:v>0.5</c:v>
                </c:pt>
                <c:pt idx="7">
                  <c:v>0.58332999999999957</c:v>
                </c:pt>
                <c:pt idx="8">
                  <c:v>0.66667000000000864</c:v>
                </c:pt>
                <c:pt idx="9">
                  <c:v>0.75000000000000488</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92.271000000000001</c:v>
                </c:pt>
                <c:pt idx="2">
                  <c:v>90.391000000000005</c:v>
                </c:pt>
                <c:pt idx="3">
                  <c:v>89.2</c:v>
                </c:pt>
                <c:pt idx="4">
                  <c:v>88.378999999999948</c:v>
                </c:pt>
                <c:pt idx="5">
                  <c:v>87.86</c:v>
                </c:pt>
                <c:pt idx="6">
                  <c:v>87.436000000000007</c:v>
                </c:pt>
                <c:pt idx="7">
                  <c:v>86.835999999999999</c:v>
                </c:pt>
                <c:pt idx="8">
                  <c:v>86.421999999999997</c:v>
                </c:pt>
                <c:pt idx="9">
                  <c:v>86.071999999999989</c:v>
                </c:pt>
                <c:pt idx="10">
                  <c:v>85.708000000000013</c:v>
                </c:pt>
                <c:pt idx="11">
                  <c:v>85.397999999999996</c:v>
                </c:pt>
                <c:pt idx="12">
                  <c:v>84.978999999999999</c:v>
                </c:pt>
                <c:pt idx="13">
                  <c:v>81.757000000000005</c:v>
                </c:pt>
                <c:pt idx="14">
                  <c:v>78.821999999999989</c:v>
                </c:pt>
                <c:pt idx="15">
                  <c:v>75.998999999999995</c:v>
                </c:pt>
                <c:pt idx="16">
                  <c:v>73.627999999999986</c:v>
                </c:pt>
              </c:numCache>
            </c:numRef>
          </c:yVal>
        </c:ser>
        <c:ser>
          <c:idx val="2"/>
          <c:order val="2"/>
          <c:tx>
            <c:strRef>
              <c:f>Sheet1!$D$1</c:f>
              <c:strCache>
                <c:ptCount val="1"/>
                <c:pt idx="0">
                  <c:v>60-69 (N=5,234)</c:v>
                </c:pt>
              </c:strCache>
            </c:strRef>
          </c:tx>
          <c:spPr>
            <a:ln w="41275">
              <a:solidFill>
                <a:srgbClr val="CCCCFF"/>
              </a:solidFill>
            </a:ln>
          </c:spPr>
          <c:marker>
            <c:symbol val="none"/>
          </c:marker>
          <c:xVal>
            <c:numRef>
              <c:f>Sheet1!$A$2:$A$18</c:f>
              <c:numCache>
                <c:formatCode>General</c:formatCode>
                <c:ptCount val="17"/>
                <c:pt idx="0">
                  <c:v>0</c:v>
                </c:pt>
                <c:pt idx="1">
                  <c:v>8.3330000000000043E-2</c:v>
                </c:pt>
                <c:pt idx="2">
                  <c:v>0.16666999999999998</c:v>
                </c:pt>
                <c:pt idx="3">
                  <c:v>0.25</c:v>
                </c:pt>
                <c:pt idx="4">
                  <c:v>0.3333300000000029</c:v>
                </c:pt>
                <c:pt idx="5">
                  <c:v>0.41667000000000032</c:v>
                </c:pt>
                <c:pt idx="6">
                  <c:v>0.5</c:v>
                </c:pt>
                <c:pt idx="7">
                  <c:v>0.58332999999999957</c:v>
                </c:pt>
                <c:pt idx="8">
                  <c:v>0.66667000000000864</c:v>
                </c:pt>
                <c:pt idx="9">
                  <c:v>0.75000000000000488</c:v>
                </c:pt>
                <c:pt idx="10">
                  <c:v>0.83333000000000002</c:v>
                </c:pt>
                <c:pt idx="11">
                  <c:v>0.91666999999999998</c:v>
                </c:pt>
                <c:pt idx="12">
                  <c:v>1</c:v>
                </c:pt>
                <c:pt idx="13">
                  <c:v>2</c:v>
                </c:pt>
                <c:pt idx="14">
                  <c:v>3</c:v>
                </c:pt>
                <c:pt idx="15">
                  <c:v>4</c:v>
                </c:pt>
                <c:pt idx="16">
                  <c:v>5</c:v>
                </c:pt>
              </c:numCache>
            </c:numRef>
          </c:xVal>
          <c:yVal>
            <c:numRef>
              <c:f>Sheet1!$D$2:$D$18</c:f>
              <c:numCache>
                <c:formatCode>General</c:formatCode>
                <c:ptCount val="17"/>
                <c:pt idx="0">
                  <c:v>100</c:v>
                </c:pt>
                <c:pt idx="1">
                  <c:v>91.897000000000006</c:v>
                </c:pt>
                <c:pt idx="2">
                  <c:v>89.092000000000013</c:v>
                </c:pt>
                <c:pt idx="3">
                  <c:v>87.60599999999998</c:v>
                </c:pt>
                <c:pt idx="4">
                  <c:v>86.577999999999989</c:v>
                </c:pt>
                <c:pt idx="5">
                  <c:v>85.688999999999979</c:v>
                </c:pt>
                <c:pt idx="6">
                  <c:v>84.877999999999986</c:v>
                </c:pt>
                <c:pt idx="7">
                  <c:v>84.266999999999996</c:v>
                </c:pt>
                <c:pt idx="8">
                  <c:v>83.837999999999994</c:v>
                </c:pt>
                <c:pt idx="9">
                  <c:v>83.367000000000004</c:v>
                </c:pt>
                <c:pt idx="10">
                  <c:v>82.975999999999999</c:v>
                </c:pt>
                <c:pt idx="11">
                  <c:v>82.644000000000005</c:v>
                </c:pt>
                <c:pt idx="12">
                  <c:v>82.202000000000012</c:v>
                </c:pt>
                <c:pt idx="13">
                  <c:v>78.89</c:v>
                </c:pt>
                <c:pt idx="14">
                  <c:v>76.099999999999994</c:v>
                </c:pt>
                <c:pt idx="15">
                  <c:v>73.137999999999991</c:v>
                </c:pt>
                <c:pt idx="16">
                  <c:v>70.068000000000012</c:v>
                </c:pt>
              </c:numCache>
            </c:numRef>
          </c:yVal>
        </c:ser>
        <c:ser>
          <c:idx val="3"/>
          <c:order val="3"/>
          <c:tx>
            <c:strRef>
              <c:f>Sheet1!$E$1</c:f>
              <c:strCache>
                <c:ptCount val="1"/>
                <c:pt idx="0">
                  <c:v>70+ (N=270)</c:v>
                </c:pt>
              </c:strCache>
            </c:strRef>
          </c:tx>
          <c:spPr>
            <a:ln w="41275">
              <a:solidFill>
                <a:srgbClr val="FF9900"/>
              </a:solidFill>
            </a:ln>
          </c:spPr>
          <c:marker>
            <c:symbol val="none"/>
          </c:marker>
          <c:xVal>
            <c:numRef>
              <c:f>Sheet1!$A$2:$A$18</c:f>
              <c:numCache>
                <c:formatCode>General</c:formatCode>
                <c:ptCount val="17"/>
                <c:pt idx="0">
                  <c:v>0</c:v>
                </c:pt>
                <c:pt idx="1">
                  <c:v>8.3330000000000043E-2</c:v>
                </c:pt>
                <c:pt idx="2">
                  <c:v>0.16666999999999998</c:v>
                </c:pt>
                <c:pt idx="3">
                  <c:v>0.25</c:v>
                </c:pt>
                <c:pt idx="4">
                  <c:v>0.3333300000000029</c:v>
                </c:pt>
                <c:pt idx="5">
                  <c:v>0.41667000000000032</c:v>
                </c:pt>
                <c:pt idx="6">
                  <c:v>0.5</c:v>
                </c:pt>
                <c:pt idx="7">
                  <c:v>0.58332999999999957</c:v>
                </c:pt>
                <c:pt idx="8">
                  <c:v>0.66667000000000864</c:v>
                </c:pt>
                <c:pt idx="9">
                  <c:v>0.75000000000000488</c:v>
                </c:pt>
                <c:pt idx="10">
                  <c:v>0.83333000000000002</c:v>
                </c:pt>
                <c:pt idx="11">
                  <c:v>0.91666999999999998</c:v>
                </c:pt>
                <c:pt idx="12">
                  <c:v>1</c:v>
                </c:pt>
                <c:pt idx="13">
                  <c:v>2</c:v>
                </c:pt>
                <c:pt idx="14">
                  <c:v>3</c:v>
                </c:pt>
                <c:pt idx="15">
                  <c:v>4</c:v>
                </c:pt>
                <c:pt idx="16">
                  <c:v>5</c:v>
                </c:pt>
              </c:numCache>
            </c:numRef>
          </c:xVal>
          <c:yVal>
            <c:numRef>
              <c:f>Sheet1!$E$2:$E$18</c:f>
              <c:numCache>
                <c:formatCode>General</c:formatCode>
                <c:ptCount val="17"/>
                <c:pt idx="0">
                  <c:v>100</c:v>
                </c:pt>
                <c:pt idx="1">
                  <c:v>92.59</c:v>
                </c:pt>
                <c:pt idx="2">
                  <c:v>90.332999999999998</c:v>
                </c:pt>
                <c:pt idx="3">
                  <c:v>88.397000000000006</c:v>
                </c:pt>
                <c:pt idx="4">
                  <c:v>86.45</c:v>
                </c:pt>
                <c:pt idx="5">
                  <c:v>86.061000000000007</c:v>
                </c:pt>
                <c:pt idx="6">
                  <c:v>84.891999999999996</c:v>
                </c:pt>
                <c:pt idx="7">
                  <c:v>84.503</c:v>
                </c:pt>
                <c:pt idx="8">
                  <c:v>84.114000000000004</c:v>
                </c:pt>
                <c:pt idx="9">
                  <c:v>83.332999999999998</c:v>
                </c:pt>
                <c:pt idx="10">
                  <c:v>82.940000000000026</c:v>
                </c:pt>
                <c:pt idx="11">
                  <c:v>82.940000000000026</c:v>
                </c:pt>
                <c:pt idx="12">
                  <c:v>82.124999999999986</c:v>
                </c:pt>
                <c:pt idx="13">
                  <c:v>78.272999999999982</c:v>
                </c:pt>
                <c:pt idx="14">
                  <c:v>75.018000000000001</c:v>
                </c:pt>
                <c:pt idx="15">
                  <c:v>73.069000000000003</c:v>
                </c:pt>
                <c:pt idx="16">
                  <c:v>71.093999999999994</c:v>
                </c:pt>
              </c:numCache>
            </c:numRef>
          </c:yVal>
        </c:ser>
        <c:axId val="250905344"/>
        <c:axId val="250907264"/>
      </c:scatterChart>
      <c:valAx>
        <c:axId val="250905344"/>
        <c:scaling>
          <c:orientation val="minMax"/>
          <c:max val="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50907264"/>
        <c:crosses val="autoZero"/>
        <c:crossBetween val="midCat"/>
        <c:majorUnit val="1"/>
      </c:valAx>
      <c:valAx>
        <c:axId val="250907264"/>
        <c:scaling>
          <c:orientation val="minMax"/>
          <c:max val="100"/>
          <c:min val="4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50905344"/>
        <c:crosses val="autoZero"/>
        <c:crossBetween val="midCat"/>
        <c:majorUnit val="10"/>
      </c:valAx>
      <c:spPr>
        <a:solidFill>
          <a:schemeClr val="bg2"/>
        </a:solidFill>
        <a:ln>
          <a:solidFill>
            <a:schemeClr val="tx1"/>
          </a:solidFill>
        </a:ln>
      </c:spPr>
    </c:plotArea>
    <c:legend>
      <c:legendPos val="r"/>
      <c:layout>
        <c:manualLayout>
          <c:xMode val="edge"/>
          <c:yMode val="edge"/>
          <c:x val="9.5870206489675522E-2"/>
          <c:y val="0.64516129032258895"/>
          <c:w val="0.47803834808259577"/>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7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188E-2"/>
          <c:y val="3.1249894166455256E-2"/>
          <c:w val="0.89827073606949681"/>
          <c:h val="0.81644145288290582"/>
        </c:manualLayout>
      </c:layout>
      <c:scatterChart>
        <c:scatterStyle val="lineMarker"/>
        <c:ser>
          <c:idx val="0"/>
          <c:order val="0"/>
          <c:tx>
            <c:strRef>
              <c:f>Sheet1!$B$1</c:f>
              <c:strCache>
                <c:ptCount val="1"/>
                <c:pt idx="0">
                  <c:v>18-29 (N=6,609)</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90.757000000000005</c:v>
                </c:pt>
                <c:pt idx="2">
                  <c:v>88.786000000000001</c:v>
                </c:pt>
                <c:pt idx="3">
                  <c:v>87.956999999999994</c:v>
                </c:pt>
                <c:pt idx="4">
                  <c:v>87.186999999999998</c:v>
                </c:pt>
                <c:pt idx="5">
                  <c:v>86.51</c:v>
                </c:pt>
                <c:pt idx="6">
                  <c:v>86.021000000000001</c:v>
                </c:pt>
                <c:pt idx="7">
                  <c:v>85.53</c:v>
                </c:pt>
                <c:pt idx="8">
                  <c:v>84.832999999999998</c:v>
                </c:pt>
                <c:pt idx="9">
                  <c:v>84.134999999999991</c:v>
                </c:pt>
                <c:pt idx="10">
                  <c:v>83.563000000000002</c:v>
                </c:pt>
                <c:pt idx="11">
                  <c:v>83.021000000000001</c:v>
                </c:pt>
                <c:pt idx="12">
                  <c:v>82.540999999999997</c:v>
                </c:pt>
                <c:pt idx="13">
                  <c:v>77.611999999999995</c:v>
                </c:pt>
                <c:pt idx="14">
                  <c:v>74.066000000000003</c:v>
                </c:pt>
                <c:pt idx="15">
                  <c:v>71.027000000000001</c:v>
                </c:pt>
                <c:pt idx="16">
                  <c:v>67.667999999999992</c:v>
                </c:pt>
                <c:pt idx="17">
                  <c:v>64.88</c:v>
                </c:pt>
                <c:pt idx="18">
                  <c:v>61.999000000000002</c:v>
                </c:pt>
                <c:pt idx="19">
                  <c:v>59.692000000000213</c:v>
                </c:pt>
                <c:pt idx="20">
                  <c:v>57.436</c:v>
                </c:pt>
                <c:pt idx="21">
                  <c:v>55.362000000000002</c:v>
                </c:pt>
                <c:pt idx="22">
                  <c:v>53.069000000000003</c:v>
                </c:pt>
                <c:pt idx="23">
                  <c:v>50.927</c:v>
                </c:pt>
                <c:pt idx="24">
                  <c:v>48.868000000000002</c:v>
                </c:pt>
                <c:pt idx="25">
                  <c:v>47.035000000000011</c:v>
                </c:pt>
                <c:pt idx="26">
                  <c:v>45.080999999999996</c:v>
                </c:pt>
                <c:pt idx="27">
                  <c:v>42.978000000000002</c:v>
                </c:pt>
                <c:pt idx="28">
                  <c:v>41.472000000000001</c:v>
                </c:pt>
                <c:pt idx="29">
                  <c:v>39.616</c:v>
                </c:pt>
                <c:pt idx="30">
                  <c:v>38.480000000000004</c:v>
                </c:pt>
                <c:pt idx="31">
                  <c:v>36.916000000000004</c:v>
                </c:pt>
              </c:numCache>
            </c:numRef>
          </c:yVal>
        </c:ser>
        <c:ser>
          <c:idx val="1"/>
          <c:order val="1"/>
          <c:tx>
            <c:strRef>
              <c:f>Sheet1!$C$1</c:f>
              <c:strCache>
                <c:ptCount val="1"/>
                <c:pt idx="0">
                  <c:v>30-59 (N=65,146)</c:v>
                </c:pt>
              </c:strCache>
            </c:strRef>
          </c:tx>
          <c:spPr>
            <a:ln w="41275">
              <a:solidFill>
                <a:srgbClr val="66FFFF"/>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90.194999999999993</c:v>
                </c:pt>
                <c:pt idx="2">
                  <c:v>87.771999999999991</c:v>
                </c:pt>
                <c:pt idx="3">
                  <c:v>86.43</c:v>
                </c:pt>
                <c:pt idx="4">
                  <c:v>85.647000000000006</c:v>
                </c:pt>
                <c:pt idx="5">
                  <c:v>84.938999999999993</c:v>
                </c:pt>
                <c:pt idx="6">
                  <c:v>84.346000000000004</c:v>
                </c:pt>
                <c:pt idx="7">
                  <c:v>83.82</c:v>
                </c:pt>
                <c:pt idx="8">
                  <c:v>83.3</c:v>
                </c:pt>
                <c:pt idx="9">
                  <c:v>82.827999999999989</c:v>
                </c:pt>
                <c:pt idx="10">
                  <c:v>82.397000000000006</c:v>
                </c:pt>
                <c:pt idx="11">
                  <c:v>82.037000000000006</c:v>
                </c:pt>
                <c:pt idx="12">
                  <c:v>81.656999999999982</c:v>
                </c:pt>
                <c:pt idx="13">
                  <c:v>78.125999999999948</c:v>
                </c:pt>
                <c:pt idx="14">
                  <c:v>75.143000000000001</c:v>
                </c:pt>
                <c:pt idx="15">
                  <c:v>72.238</c:v>
                </c:pt>
                <c:pt idx="16">
                  <c:v>69.257000000000005</c:v>
                </c:pt>
                <c:pt idx="17">
                  <c:v>66.082999999999998</c:v>
                </c:pt>
                <c:pt idx="18">
                  <c:v>62.783000000000001</c:v>
                </c:pt>
                <c:pt idx="19">
                  <c:v>59.313999999999993</c:v>
                </c:pt>
                <c:pt idx="20">
                  <c:v>55.843000000000004</c:v>
                </c:pt>
                <c:pt idx="21">
                  <c:v>52.413999999999994</c:v>
                </c:pt>
                <c:pt idx="22">
                  <c:v>48.954999999999998</c:v>
                </c:pt>
                <c:pt idx="23">
                  <c:v>45.498000000000012</c:v>
                </c:pt>
                <c:pt idx="24">
                  <c:v>42.2</c:v>
                </c:pt>
                <c:pt idx="25">
                  <c:v>39.012</c:v>
                </c:pt>
                <c:pt idx="26">
                  <c:v>35.646000000000001</c:v>
                </c:pt>
                <c:pt idx="27">
                  <c:v>32.483999999999995</c:v>
                </c:pt>
                <c:pt idx="28">
                  <c:v>29.637000000000135</c:v>
                </c:pt>
                <c:pt idx="29">
                  <c:v>26.736000000000001</c:v>
                </c:pt>
                <c:pt idx="30">
                  <c:v>24.126999999999999</c:v>
                </c:pt>
                <c:pt idx="31">
                  <c:v>21.767999999999986</c:v>
                </c:pt>
              </c:numCache>
            </c:numRef>
          </c:yVal>
        </c:ser>
        <c:ser>
          <c:idx val="2"/>
          <c:order val="2"/>
          <c:tx>
            <c:strRef>
              <c:f>Sheet1!$D$1</c:f>
              <c:strCache>
                <c:ptCount val="1"/>
                <c:pt idx="0">
                  <c:v>60-64 (N=14,721)</c:v>
                </c:pt>
              </c:strCache>
            </c:strRef>
          </c:tx>
          <c:spPr>
            <a:ln w="41275">
              <a:solidFill>
                <a:srgbClr val="CCCC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89.194000000000003</c:v>
                </c:pt>
                <c:pt idx="2">
                  <c:v>86.412000000000006</c:v>
                </c:pt>
                <c:pt idx="3">
                  <c:v>84.964000000000027</c:v>
                </c:pt>
                <c:pt idx="4">
                  <c:v>83.86999999999999</c:v>
                </c:pt>
                <c:pt idx="5">
                  <c:v>83.019000000000005</c:v>
                </c:pt>
                <c:pt idx="6">
                  <c:v>82.321999999999989</c:v>
                </c:pt>
                <c:pt idx="7">
                  <c:v>81.539000000000001</c:v>
                </c:pt>
                <c:pt idx="8">
                  <c:v>80.910000000000025</c:v>
                </c:pt>
                <c:pt idx="9">
                  <c:v>80.421000000000006</c:v>
                </c:pt>
                <c:pt idx="10">
                  <c:v>79.953000000000003</c:v>
                </c:pt>
                <c:pt idx="11">
                  <c:v>79.527000000000001</c:v>
                </c:pt>
                <c:pt idx="12">
                  <c:v>79.126999999999981</c:v>
                </c:pt>
                <c:pt idx="13">
                  <c:v>75.495999999999995</c:v>
                </c:pt>
                <c:pt idx="14">
                  <c:v>72.64</c:v>
                </c:pt>
                <c:pt idx="15">
                  <c:v>69.48</c:v>
                </c:pt>
                <c:pt idx="16">
                  <c:v>66.400999999999996</c:v>
                </c:pt>
                <c:pt idx="17">
                  <c:v>62.682000000000002</c:v>
                </c:pt>
                <c:pt idx="18">
                  <c:v>58.597000000000001</c:v>
                </c:pt>
                <c:pt idx="19">
                  <c:v>54.339999999999996</c:v>
                </c:pt>
                <c:pt idx="20">
                  <c:v>50.607000000000006</c:v>
                </c:pt>
                <c:pt idx="21">
                  <c:v>46.484999999999999</c:v>
                </c:pt>
                <c:pt idx="22">
                  <c:v>42.264000000000003</c:v>
                </c:pt>
                <c:pt idx="23">
                  <c:v>38.114000000000004</c:v>
                </c:pt>
                <c:pt idx="24">
                  <c:v>34.496000000000002</c:v>
                </c:pt>
                <c:pt idx="25">
                  <c:v>30.716000000000001</c:v>
                </c:pt>
                <c:pt idx="26">
                  <c:v>26.504000000000001</c:v>
                </c:pt>
                <c:pt idx="27">
                  <c:v>22.827999999999999</c:v>
                </c:pt>
                <c:pt idx="28">
                  <c:v>19.166</c:v>
                </c:pt>
                <c:pt idx="29">
                  <c:v>16.287999999999986</c:v>
                </c:pt>
                <c:pt idx="30">
                  <c:v>13.521000000000001</c:v>
                </c:pt>
                <c:pt idx="31">
                  <c:v>10.654</c:v>
                </c:pt>
              </c:numCache>
            </c:numRef>
          </c:yVal>
        </c:ser>
        <c:ser>
          <c:idx val="3"/>
          <c:order val="3"/>
          <c:tx>
            <c:strRef>
              <c:f>Sheet1!$E$1</c:f>
              <c:strCache>
                <c:ptCount val="1"/>
                <c:pt idx="0">
                  <c:v>65-69 (N=5,572)</c:v>
                </c:pt>
              </c:strCache>
            </c:strRef>
          </c:tx>
          <c:spPr>
            <a:ln w="41275">
              <a:solidFill>
                <a:srgbClr val="FF99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89.367000000000004</c:v>
                </c:pt>
                <c:pt idx="2">
                  <c:v>86.387999999999991</c:v>
                </c:pt>
                <c:pt idx="3">
                  <c:v>84.584000000000003</c:v>
                </c:pt>
                <c:pt idx="4">
                  <c:v>83.477999999999994</c:v>
                </c:pt>
                <c:pt idx="5">
                  <c:v>82.611000000000004</c:v>
                </c:pt>
                <c:pt idx="6">
                  <c:v>81.834999999999994</c:v>
                </c:pt>
                <c:pt idx="7">
                  <c:v>81.019000000000005</c:v>
                </c:pt>
                <c:pt idx="8">
                  <c:v>80.593000000000004</c:v>
                </c:pt>
                <c:pt idx="9">
                  <c:v>80.052999999999983</c:v>
                </c:pt>
                <c:pt idx="10">
                  <c:v>79.624999999999986</c:v>
                </c:pt>
                <c:pt idx="11">
                  <c:v>79.290000000000006</c:v>
                </c:pt>
                <c:pt idx="12">
                  <c:v>78.856999999999999</c:v>
                </c:pt>
                <c:pt idx="13">
                  <c:v>75.124999999999986</c:v>
                </c:pt>
                <c:pt idx="14">
                  <c:v>71.837999999999994</c:v>
                </c:pt>
                <c:pt idx="15">
                  <c:v>68.507000000000005</c:v>
                </c:pt>
                <c:pt idx="16">
                  <c:v>64.708000000000013</c:v>
                </c:pt>
                <c:pt idx="17">
                  <c:v>61.095000000000013</c:v>
                </c:pt>
                <c:pt idx="18">
                  <c:v>56.653999999999996</c:v>
                </c:pt>
                <c:pt idx="19">
                  <c:v>53.077000000000005</c:v>
                </c:pt>
                <c:pt idx="20">
                  <c:v>48.618000000000002</c:v>
                </c:pt>
                <c:pt idx="21">
                  <c:v>43.981999999999999</c:v>
                </c:pt>
                <c:pt idx="22">
                  <c:v>39.365000000000002</c:v>
                </c:pt>
                <c:pt idx="23">
                  <c:v>35.422000000000011</c:v>
                </c:pt>
                <c:pt idx="24">
                  <c:v>30.814000000000135</c:v>
                </c:pt>
                <c:pt idx="25">
                  <c:v>26.494</c:v>
                </c:pt>
                <c:pt idx="26">
                  <c:v>21.681999999999999</c:v>
                </c:pt>
                <c:pt idx="27">
                  <c:v>17.350000000000001</c:v>
                </c:pt>
                <c:pt idx="28">
                  <c:v>14.825000000000006</c:v>
                </c:pt>
                <c:pt idx="29">
                  <c:v>12.716000000000001</c:v>
                </c:pt>
                <c:pt idx="30">
                  <c:v>10.402000000000006</c:v>
                </c:pt>
                <c:pt idx="31">
                  <c:v>8.2779999999999987</c:v>
                </c:pt>
              </c:numCache>
            </c:numRef>
          </c:yVal>
        </c:ser>
        <c:ser>
          <c:idx val="4"/>
          <c:order val="4"/>
          <c:tx>
            <c:strRef>
              <c:f>Sheet1!$F$1</c:f>
              <c:strCache>
                <c:ptCount val="1"/>
                <c:pt idx="0">
                  <c:v>70-74 (N=608)</c:v>
                </c:pt>
              </c:strCache>
            </c:strRef>
          </c:tx>
          <c:spPr>
            <a:ln w="41275">
              <a:solidFill>
                <a:srgbClr val="FF66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90.271999999999991</c:v>
                </c:pt>
                <c:pt idx="2">
                  <c:v>87.595000000000013</c:v>
                </c:pt>
                <c:pt idx="3">
                  <c:v>85.727000000000004</c:v>
                </c:pt>
                <c:pt idx="4">
                  <c:v>84.703999999999994</c:v>
                </c:pt>
                <c:pt idx="5">
                  <c:v>83.509</c:v>
                </c:pt>
                <c:pt idx="6">
                  <c:v>82.313999999999993</c:v>
                </c:pt>
                <c:pt idx="7">
                  <c:v>81.631</c:v>
                </c:pt>
                <c:pt idx="8">
                  <c:v>81.119</c:v>
                </c:pt>
                <c:pt idx="9">
                  <c:v>80.435000000000002</c:v>
                </c:pt>
                <c:pt idx="10">
                  <c:v>79.918999999999997</c:v>
                </c:pt>
                <c:pt idx="11">
                  <c:v>79.918999999999997</c:v>
                </c:pt>
                <c:pt idx="12">
                  <c:v>79.214000000000027</c:v>
                </c:pt>
                <c:pt idx="13">
                  <c:v>74.188999999999979</c:v>
                </c:pt>
                <c:pt idx="14">
                  <c:v>70.793000000000006</c:v>
                </c:pt>
                <c:pt idx="15">
                  <c:v>66.125999999999948</c:v>
                </c:pt>
                <c:pt idx="16">
                  <c:v>62.802</c:v>
                </c:pt>
                <c:pt idx="17">
                  <c:v>57.142000000000003</c:v>
                </c:pt>
                <c:pt idx="18">
                  <c:v>54.593000000000011</c:v>
                </c:pt>
                <c:pt idx="19">
                  <c:v>48.773000000000003</c:v>
                </c:pt>
                <c:pt idx="20">
                  <c:v>41.244</c:v>
                </c:pt>
                <c:pt idx="21">
                  <c:v>34.852999999999994</c:v>
                </c:pt>
                <c:pt idx="22">
                  <c:v>30.09</c:v>
                </c:pt>
                <c:pt idx="23">
                  <c:v>21.637000000000135</c:v>
                </c:pt>
              </c:numCache>
            </c:numRef>
          </c:yVal>
        </c:ser>
        <c:ser>
          <c:idx val="5"/>
          <c:order val="5"/>
          <c:tx>
            <c:strRef>
              <c:f>Sheet1!$G$1</c:f>
              <c:strCache>
                <c:ptCount val="1"/>
                <c:pt idx="0">
                  <c:v>75+ (N=44)</c:v>
                </c:pt>
              </c:strCache>
            </c:strRef>
          </c:tx>
          <c:spPr>
            <a:ln w="41275">
              <a:solidFill>
                <a:srgbClr val="0066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90.909000000000006</c:v>
                </c:pt>
                <c:pt idx="2">
                  <c:v>86.364000000000004</c:v>
                </c:pt>
                <c:pt idx="3">
                  <c:v>81.818000000000012</c:v>
                </c:pt>
                <c:pt idx="4">
                  <c:v>75</c:v>
                </c:pt>
                <c:pt idx="5">
                  <c:v>75</c:v>
                </c:pt>
                <c:pt idx="6">
                  <c:v>75</c:v>
                </c:pt>
                <c:pt idx="7">
                  <c:v>75</c:v>
                </c:pt>
                <c:pt idx="8">
                  <c:v>72.727000000000004</c:v>
                </c:pt>
                <c:pt idx="9">
                  <c:v>72.727000000000004</c:v>
                </c:pt>
                <c:pt idx="10">
                  <c:v>72.727000000000004</c:v>
                </c:pt>
                <c:pt idx="11">
                  <c:v>72.727000000000004</c:v>
                </c:pt>
                <c:pt idx="12">
                  <c:v>70.455000000000013</c:v>
                </c:pt>
                <c:pt idx="13">
                  <c:v>65.757999999999996</c:v>
                </c:pt>
                <c:pt idx="14">
                  <c:v>63.127000000000002</c:v>
                </c:pt>
              </c:numCache>
            </c:numRef>
          </c:yVal>
        </c:ser>
        <c:axId val="251161600"/>
        <c:axId val="251176064"/>
      </c:scatterChart>
      <c:valAx>
        <c:axId val="251161600"/>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51176064"/>
        <c:crosses val="autoZero"/>
        <c:crossBetween val="midCat"/>
        <c:majorUnit val="1"/>
      </c:valAx>
      <c:valAx>
        <c:axId val="2511760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51161600"/>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59677419354839245"/>
          <c:w val="0.41609144542772863"/>
          <c:h val="0.2174777749555498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7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229E-2"/>
          <c:y val="3.1249894166455256E-2"/>
          <c:w val="0.89827073606950181"/>
          <c:h val="0.81644145288290582"/>
        </c:manualLayout>
      </c:layout>
      <c:scatterChart>
        <c:scatterStyle val="lineMarker"/>
        <c:ser>
          <c:idx val="0"/>
          <c:order val="0"/>
          <c:tx>
            <c:strRef>
              <c:f>Sheet1!$B$1</c:f>
              <c:strCache>
                <c:ptCount val="1"/>
                <c:pt idx="0">
                  <c:v>0-10 (N=285)</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90.057999999999993</c:v>
                </c:pt>
                <c:pt idx="2">
                  <c:v>87.86999999999999</c:v>
                </c:pt>
                <c:pt idx="3">
                  <c:v>86.771999999999991</c:v>
                </c:pt>
                <c:pt idx="4">
                  <c:v>85.301000000000002</c:v>
                </c:pt>
                <c:pt idx="5">
                  <c:v>84.562000000000012</c:v>
                </c:pt>
                <c:pt idx="6">
                  <c:v>84.562000000000012</c:v>
                </c:pt>
                <c:pt idx="7">
                  <c:v>83.45</c:v>
                </c:pt>
                <c:pt idx="8">
                  <c:v>82.337000000000003</c:v>
                </c:pt>
                <c:pt idx="9">
                  <c:v>80.849999999999994</c:v>
                </c:pt>
                <c:pt idx="10">
                  <c:v>80.475999999999999</c:v>
                </c:pt>
                <c:pt idx="11">
                  <c:v>79.727000000000004</c:v>
                </c:pt>
                <c:pt idx="12">
                  <c:v>79.349000000000004</c:v>
                </c:pt>
                <c:pt idx="13">
                  <c:v>76.248999999999995</c:v>
                </c:pt>
                <c:pt idx="14">
                  <c:v>74.278999999999982</c:v>
                </c:pt>
                <c:pt idx="15">
                  <c:v>70.662999999999982</c:v>
                </c:pt>
                <c:pt idx="16">
                  <c:v>66.205000000000013</c:v>
                </c:pt>
                <c:pt idx="17">
                  <c:v>63.194000000000003</c:v>
                </c:pt>
                <c:pt idx="18">
                  <c:v>59.972000000000001</c:v>
                </c:pt>
                <c:pt idx="19">
                  <c:v>56.635000000000012</c:v>
                </c:pt>
                <c:pt idx="20">
                  <c:v>53.158000000000001</c:v>
                </c:pt>
                <c:pt idx="21">
                  <c:v>51.583999999999996</c:v>
                </c:pt>
                <c:pt idx="22">
                  <c:v>51.029000000000003</c:v>
                </c:pt>
                <c:pt idx="23">
                  <c:v>48.062000000000012</c:v>
                </c:pt>
                <c:pt idx="24">
                  <c:v>43.746000000000002</c:v>
                </c:pt>
                <c:pt idx="25">
                  <c:v>41.682000000000002</c:v>
                </c:pt>
                <c:pt idx="26">
                  <c:v>37.855999999999995</c:v>
                </c:pt>
              </c:numCache>
            </c:numRef>
          </c:yVal>
        </c:ser>
        <c:ser>
          <c:idx val="1"/>
          <c:order val="1"/>
          <c:tx>
            <c:strRef>
              <c:f>Sheet1!$C$1</c:f>
              <c:strCache>
                <c:ptCount val="1"/>
                <c:pt idx="0">
                  <c:v>11-39 (N=56,992)</c:v>
                </c:pt>
              </c:strCache>
            </c:strRef>
          </c:tx>
          <c:spPr>
            <a:ln w="41275">
              <a:solidFill>
                <a:srgbClr val="FF00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91.891000000000005</c:v>
                </c:pt>
                <c:pt idx="2">
                  <c:v>89.69</c:v>
                </c:pt>
                <c:pt idx="3">
                  <c:v>88.516000000000005</c:v>
                </c:pt>
                <c:pt idx="4">
                  <c:v>87.756</c:v>
                </c:pt>
                <c:pt idx="5">
                  <c:v>87.08</c:v>
                </c:pt>
                <c:pt idx="6">
                  <c:v>86.513000000000005</c:v>
                </c:pt>
                <c:pt idx="7">
                  <c:v>85.97</c:v>
                </c:pt>
                <c:pt idx="8">
                  <c:v>85.467000000000027</c:v>
                </c:pt>
                <c:pt idx="9">
                  <c:v>85.021999999999991</c:v>
                </c:pt>
                <c:pt idx="10">
                  <c:v>84.620999999999981</c:v>
                </c:pt>
                <c:pt idx="11">
                  <c:v>84.26</c:v>
                </c:pt>
                <c:pt idx="12">
                  <c:v>83.896000000000001</c:v>
                </c:pt>
                <c:pt idx="13">
                  <c:v>80.504000000000005</c:v>
                </c:pt>
                <c:pt idx="14">
                  <c:v>77.56</c:v>
                </c:pt>
                <c:pt idx="15">
                  <c:v>74.721000000000004</c:v>
                </c:pt>
                <c:pt idx="16">
                  <c:v>71.673999999999978</c:v>
                </c:pt>
                <c:pt idx="17">
                  <c:v>68.423000000000002</c:v>
                </c:pt>
                <c:pt idx="18">
                  <c:v>65.027000000000001</c:v>
                </c:pt>
                <c:pt idx="19">
                  <c:v>61.556000000000004</c:v>
                </c:pt>
                <c:pt idx="20">
                  <c:v>58.169000000000011</c:v>
                </c:pt>
                <c:pt idx="21">
                  <c:v>54.575000000000003</c:v>
                </c:pt>
                <c:pt idx="22">
                  <c:v>50.900999999999996</c:v>
                </c:pt>
                <c:pt idx="23">
                  <c:v>47.287000000000006</c:v>
                </c:pt>
                <c:pt idx="24">
                  <c:v>43.732000000000063</c:v>
                </c:pt>
                <c:pt idx="25">
                  <c:v>40.315999999999995</c:v>
                </c:pt>
                <c:pt idx="26">
                  <c:v>36.868000000000002</c:v>
                </c:pt>
              </c:numCache>
            </c:numRef>
          </c:yVal>
        </c:ser>
        <c:ser>
          <c:idx val="2"/>
          <c:order val="2"/>
          <c:tx>
            <c:strRef>
              <c:f>Sheet1!$D$1</c:f>
              <c:strCache>
                <c:ptCount val="1"/>
                <c:pt idx="0">
                  <c:v>40-59 (N=26,084)</c:v>
                </c:pt>
              </c:strCache>
            </c:strRef>
          </c:tx>
          <c:spPr>
            <a:ln w="41275">
              <a:solidFill>
                <a:srgbClr val="66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87.838999999999999</c:v>
                </c:pt>
                <c:pt idx="2">
                  <c:v>85.103999999999999</c:v>
                </c:pt>
                <c:pt idx="3">
                  <c:v>83.662999999999982</c:v>
                </c:pt>
                <c:pt idx="4">
                  <c:v>82.676999999999978</c:v>
                </c:pt>
                <c:pt idx="5">
                  <c:v>81.825999999999979</c:v>
                </c:pt>
                <c:pt idx="6">
                  <c:v>81.149999999999991</c:v>
                </c:pt>
                <c:pt idx="7">
                  <c:v>80.537999999999997</c:v>
                </c:pt>
                <c:pt idx="8">
                  <c:v>79.908000000000001</c:v>
                </c:pt>
                <c:pt idx="9">
                  <c:v>79.337999999999994</c:v>
                </c:pt>
                <c:pt idx="10">
                  <c:v>78.775999999999982</c:v>
                </c:pt>
                <c:pt idx="11">
                  <c:v>78.366</c:v>
                </c:pt>
                <c:pt idx="12">
                  <c:v>77.908000000000001</c:v>
                </c:pt>
                <c:pt idx="13">
                  <c:v>73.983999999999995</c:v>
                </c:pt>
                <c:pt idx="14">
                  <c:v>71.021999999999991</c:v>
                </c:pt>
                <c:pt idx="15">
                  <c:v>67.932000000000002</c:v>
                </c:pt>
                <c:pt idx="16">
                  <c:v>64.924000000000007</c:v>
                </c:pt>
                <c:pt idx="17">
                  <c:v>61.818999999999996</c:v>
                </c:pt>
                <c:pt idx="18">
                  <c:v>58.402000000000001</c:v>
                </c:pt>
                <c:pt idx="19">
                  <c:v>54.653000000000006</c:v>
                </c:pt>
                <c:pt idx="20">
                  <c:v>50.945</c:v>
                </c:pt>
                <c:pt idx="21">
                  <c:v>47.566000000000003</c:v>
                </c:pt>
                <c:pt idx="22">
                  <c:v>44.15</c:v>
                </c:pt>
                <c:pt idx="23">
                  <c:v>40.805</c:v>
                </c:pt>
                <c:pt idx="24">
                  <c:v>37.431000000000004</c:v>
                </c:pt>
                <c:pt idx="25">
                  <c:v>34.315999999999995</c:v>
                </c:pt>
                <c:pt idx="26">
                  <c:v>30.472999999999889</c:v>
                </c:pt>
              </c:numCache>
            </c:numRef>
          </c:yVal>
        </c:ser>
        <c:ser>
          <c:idx val="3"/>
          <c:order val="3"/>
          <c:tx>
            <c:strRef>
              <c:f>Sheet1!$E$1</c:f>
              <c:strCache>
                <c:ptCount val="1"/>
                <c:pt idx="0">
                  <c:v>60+ (N=1,109)</c:v>
                </c:pt>
              </c:strCache>
            </c:strRef>
          </c:tx>
          <c:spPr>
            <a:ln w="41275">
              <a:solidFill>
                <a:srgbClr val="FFCCCC"/>
              </a:solidFill>
            </a:ln>
          </c:spPr>
          <c:marker>
            <c:symbol val="none"/>
          </c:marker>
          <c:xVal>
            <c:numRef>
              <c:f>Sheet1!$A$2:$A$28</c:f>
              <c:numCache>
                <c:formatCode>General</c:formatCode>
                <c:ptCount val="27"/>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81.638999999999982</c:v>
                </c:pt>
                <c:pt idx="2">
                  <c:v>77.92</c:v>
                </c:pt>
                <c:pt idx="3">
                  <c:v>75.581000000000003</c:v>
                </c:pt>
                <c:pt idx="4">
                  <c:v>74.399000000000001</c:v>
                </c:pt>
                <c:pt idx="5">
                  <c:v>73.111999999999995</c:v>
                </c:pt>
                <c:pt idx="6">
                  <c:v>72.013000000000005</c:v>
                </c:pt>
                <c:pt idx="7">
                  <c:v>70.709999999999994</c:v>
                </c:pt>
                <c:pt idx="8">
                  <c:v>70.007999999999996</c:v>
                </c:pt>
                <c:pt idx="9">
                  <c:v>69.304000000000002</c:v>
                </c:pt>
                <c:pt idx="10">
                  <c:v>68.397000000000006</c:v>
                </c:pt>
                <c:pt idx="11">
                  <c:v>68.093000000000004</c:v>
                </c:pt>
                <c:pt idx="12">
                  <c:v>67.787999999999997</c:v>
                </c:pt>
                <c:pt idx="13">
                  <c:v>64.141999999999996</c:v>
                </c:pt>
                <c:pt idx="14">
                  <c:v>61.506</c:v>
                </c:pt>
                <c:pt idx="15">
                  <c:v>57.578000000000003</c:v>
                </c:pt>
                <c:pt idx="16">
                  <c:v>53.958999999999996</c:v>
                </c:pt>
                <c:pt idx="17">
                  <c:v>49.892000000000003</c:v>
                </c:pt>
                <c:pt idx="18">
                  <c:v>46.585000000000001</c:v>
                </c:pt>
                <c:pt idx="19">
                  <c:v>43.303999999999995</c:v>
                </c:pt>
                <c:pt idx="20">
                  <c:v>40.28</c:v>
                </c:pt>
                <c:pt idx="21">
                  <c:v>36.888999999999996</c:v>
                </c:pt>
                <c:pt idx="22">
                  <c:v>31.401</c:v>
                </c:pt>
                <c:pt idx="23">
                  <c:v>28.361000000000001</c:v>
                </c:pt>
                <c:pt idx="24">
                  <c:v>25.863</c:v>
                </c:pt>
                <c:pt idx="25">
                  <c:v>22.931999999999999</c:v>
                </c:pt>
                <c:pt idx="26">
                  <c:v>20.387</c:v>
                </c:pt>
              </c:numCache>
            </c:numRef>
          </c:yVal>
        </c:ser>
        <c:axId val="252133760"/>
        <c:axId val="252135680"/>
      </c:scatterChart>
      <c:valAx>
        <c:axId val="252133760"/>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52135680"/>
        <c:crosses val="autoZero"/>
        <c:crossBetween val="midCat"/>
        <c:majorUnit val="1"/>
      </c:valAx>
      <c:valAx>
        <c:axId val="25213568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52133760"/>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2903225806452145"/>
          <c:w val="0.47803834808259577"/>
          <c:h val="0.1664905596477859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7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299E-2"/>
          <c:y val="3.1249894166455256E-2"/>
          <c:w val="0.89827073606950258"/>
          <c:h val="0.81644145288290582"/>
        </c:manualLayout>
      </c:layout>
      <c:scatterChart>
        <c:scatterStyle val="lineMarker"/>
        <c:ser>
          <c:idx val="0"/>
          <c:order val="0"/>
          <c:tx>
            <c:strRef>
              <c:f>Sheet1!$B$1</c:f>
              <c:strCache>
                <c:ptCount val="1"/>
                <c:pt idx="0">
                  <c:v>-30 - &lt;-20 (N = 535)</c:v>
                </c:pt>
              </c:strCache>
            </c:strRef>
          </c:tx>
          <c:spPr>
            <a:ln w="41275">
              <a:solidFill>
                <a:srgbClr val="9966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92.497000000000227</c:v>
                </c:pt>
                <c:pt idx="2">
                  <c:v>91.164999999999992</c:v>
                </c:pt>
                <c:pt idx="3">
                  <c:v>90.784000000000006</c:v>
                </c:pt>
                <c:pt idx="4">
                  <c:v>90.4</c:v>
                </c:pt>
                <c:pt idx="5">
                  <c:v>89.823999999999998</c:v>
                </c:pt>
                <c:pt idx="6">
                  <c:v>89.052999999999983</c:v>
                </c:pt>
                <c:pt idx="7">
                  <c:v>88.86</c:v>
                </c:pt>
                <c:pt idx="8">
                  <c:v>87.697999999999993</c:v>
                </c:pt>
                <c:pt idx="9">
                  <c:v>87.697999999999993</c:v>
                </c:pt>
                <c:pt idx="10">
                  <c:v>87.504000000000005</c:v>
                </c:pt>
                <c:pt idx="11">
                  <c:v>87.504000000000005</c:v>
                </c:pt>
                <c:pt idx="12">
                  <c:v>87.114000000000004</c:v>
                </c:pt>
                <c:pt idx="13">
                  <c:v>84.715000000000003</c:v>
                </c:pt>
                <c:pt idx="14">
                  <c:v>82.001000000000005</c:v>
                </c:pt>
                <c:pt idx="15">
                  <c:v>78.728999999999999</c:v>
                </c:pt>
                <c:pt idx="16">
                  <c:v>76.443000000000026</c:v>
                </c:pt>
                <c:pt idx="17">
                  <c:v>73.293000000000006</c:v>
                </c:pt>
                <c:pt idx="18">
                  <c:v>69.942000000000007</c:v>
                </c:pt>
                <c:pt idx="19">
                  <c:v>68.301000000000002</c:v>
                </c:pt>
                <c:pt idx="20">
                  <c:v>65.995999999999995</c:v>
                </c:pt>
                <c:pt idx="21">
                  <c:v>61.703000000000003</c:v>
                </c:pt>
                <c:pt idx="22">
                  <c:v>59.262000000000263</c:v>
                </c:pt>
                <c:pt idx="23">
                  <c:v>55.983000000000004</c:v>
                </c:pt>
                <c:pt idx="24">
                  <c:v>52.461000000000006</c:v>
                </c:pt>
                <c:pt idx="25">
                  <c:v>50.335000000000001</c:v>
                </c:pt>
                <c:pt idx="26">
                  <c:v>46.5</c:v>
                </c:pt>
              </c:numCache>
            </c:numRef>
          </c:yVal>
        </c:ser>
        <c:ser>
          <c:idx val="1"/>
          <c:order val="1"/>
          <c:tx>
            <c:strRef>
              <c:f>Sheet1!$C$1</c:f>
              <c:strCache>
                <c:ptCount val="1"/>
                <c:pt idx="0">
                  <c:v>-20 - &lt;-10 (N = 2,958)</c:v>
                </c:pt>
              </c:strCache>
            </c:strRef>
          </c:tx>
          <c:spPr>
            <a:ln w="41275">
              <a:solidFill>
                <a:srgbClr val="FF00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93.646000000000001</c:v>
                </c:pt>
                <c:pt idx="2">
                  <c:v>91.569000000000003</c:v>
                </c:pt>
                <c:pt idx="3">
                  <c:v>90.238</c:v>
                </c:pt>
                <c:pt idx="4">
                  <c:v>89.816999999999993</c:v>
                </c:pt>
                <c:pt idx="5">
                  <c:v>89.323999999999998</c:v>
                </c:pt>
                <c:pt idx="6">
                  <c:v>88.759</c:v>
                </c:pt>
                <c:pt idx="7">
                  <c:v>88.403000000000006</c:v>
                </c:pt>
                <c:pt idx="8">
                  <c:v>88.01</c:v>
                </c:pt>
                <c:pt idx="9">
                  <c:v>87.617000000000004</c:v>
                </c:pt>
                <c:pt idx="10">
                  <c:v>87.402000000000001</c:v>
                </c:pt>
                <c:pt idx="11">
                  <c:v>86.825999999999979</c:v>
                </c:pt>
                <c:pt idx="12">
                  <c:v>86.5</c:v>
                </c:pt>
                <c:pt idx="13">
                  <c:v>83.453000000000003</c:v>
                </c:pt>
                <c:pt idx="14">
                  <c:v>80.86999999999999</c:v>
                </c:pt>
                <c:pt idx="15">
                  <c:v>77.884</c:v>
                </c:pt>
                <c:pt idx="16">
                  <c:v>75.28</c:v>
                </c:pt>
                <c:pt idx="17">
                  <c:v>72.815000000000012</c:v>
                </c:pt>
                <c:pt idx="18">
                  <c:v>70.772999999999982</c:v>
                </c:pt>
                <c:pt idx="19">
                  <c:v>67.982000000000014</c:v>
                </c:pt>
                <c:pt idx="20">
                  <c:v>65.206999999999994</c:v>
                </c:pt>
                <c:pt idx="21">
                  <c:v>61.864000000000004</c:v>
                </c:pt>
                <c:pt idx="22">
                  <c:v>58.658000000000001</c:v>
                </c:pt>
                <c:pt idx="23">
                  <c:v>56.556000000000004</c:v>
                </c:pt>
                <c:pt idx="24">
                  <c:v>53.57</c:v>
                </c:pt>
                <c:pt idx="25">
                  <c:v>50.874000000000002</c:v>
                </c:pt>
                <c:pt idx="26">
                  <c:v>48.362000000000002</c:v>
                </c:pt>
              </c:numCache>
            </c:numRef>
          </c:yVal>
        </c:ser>
        <c:ser>
          <c:idx val="2"/>
          <c:order val="2"/>
          <c:tx>
            <c:strRef>
              <c:f>Sheet1!$D$1</c:f>
              <c:strCache>
                <c:ptCount val="1"/>
                <c:pt idx="0">
                  <c:v>-10 - &lt;0 (N = 4,163)</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92.215999999999994</c:v>
                </c:pt>
                <c:pt idx="2">
                  <c:v>90.313999999999993</c:v>
                </c:pt>
                <c:pt idx="3">
                  <c:v>89.741000000000227</c:v>
                </c:pt>
                <c:pt idx="4">
                  <c:v>88.964000000000027</c:v>
                </c:pt>
                <c:pt idx="5">
                  <c:v>88.361000000000004</c:v>
                </c:pt>
                <c:pt idx="6">
                  <c:v>87.83</c:v>
                </c:pt>
                <c:pt idx="7">
                  <c:v>87.242000000000004</c:v>
                </c:pt>
                <c:pt idx="8">
                  <c:v>86.649999999999991</c:v>
                </c:pt>
                <c:pt idx="9">
                  <c:v>86.006</c:v>
                </c:pt>
                <c:pt idx="10">
                  <c:v>85.438000000000002</c:v>
                </c:pt>
                <c:pt idx="11">
                  <c:v>85.05</c:v>
                </c:pt>
                <c:pt idx="12">
                  <c:v>84.712000000000003</c:v>
                </c:pt>
                <c:pt idx="13">
                  <c:v>80.534999999999997</c:v>
                </c:pt>
                <c:pt idx="14">
                  <c:v>76.942000000000007</c:v>
                </c:pt>
                <c:pt idx="15">
                  <c:v>74.162999999999982</c:v>
                </c:pt>
                <c:pt idx="16">
                  <c:v>71.540000000000006</c:v>
                </c:pt>
                <c:pt idx="17">
                  <c:v>68.912000000000006</c:v>
                </c:pt>
                <c:pt idx="18">
                  <c:v>65.977000000000004</c:v>
                </c:pt>
                <c:pt idx="19">
                  <c:v>63.446000000000005</c:v>
                </c:pt>
                <c:pt idx="20">
                  <c:v>61.356999999999999</c:v>
                </c:pt>
                <c:pt idx="21">
                  <c:v>59.14</c:v>
                </c:pt>
                <c:pt idx="22">
                  <c:v>56.664000000000001</c:v>
                </c:pt>
                <c:pt idx="23">
                  <c:v>54.623000000000012</c:v>
                </c:pt>
                <c:pt idx="24">
                  <c:v>52.524000000000001</c:v>
                </c:pt>
                <c:pt idx="25">
                  <c:v>50.57</c:v>
                </c:pt>
                <c:pt idx="26">
                  <c:v>48.706000000000003</c:v>
                </c:pt>
              </c:numCache>
            </c:numRef>
          </c:yVal>
        </c:ser>
        <c:ser>
          <c:idx val="3"/>
          <c:order val="3"/>
          <c:tx>
            <c:strRef>
              <c:f>Sheet1!$E$1</c:f>
              <c:strCache>
                <c:ptCount val="1"/>
                <c:pt idx="0">
                  <c:v>0+ (N = 6,817)</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90.361999999999995</c:v>
                </c:pt>
                <c:pt idx="2">
                  <c:v>88.364000000000004</c:v>
                </c:pt>
                <c:pt idx="3">
                  <c:v>87.513000000000005</c:v>
                </c:pt>
                <c:pt idx="4">
                  <c:v>86.765000000000001</c:v>
                </c:pt>
                <c:pt idx="5">
                  <c:v>86.154999999999987</c:v>
                </c:pt>
                <c:pt idx="6">
                  <c:v>85.573999999999998</c:v>
                </c:pt>
                <c:pt idx="7">
                  <c:v>85.176999999999978</c:v>
                </c:pt>
                <c:pt idx="8">
                  <c:v>84.507000000000005</c:v>
                </c:pt>
                <c:pt idx="9">
                  <c:v>83.93</c:v>
                </c:pt>
                <c:pt idx="10">
                  <c:v>83.304000000000002</c:v>
                </c:pt>
                <c:pt idx="11">
                  <c:v>82.885999999999981</c:v>
                </c:pt>
                <c:pt idx="12">
                  <c:v>82.35</c:v>
                </c:pt>
                <c:pt idx="13">
                  <c:v>77.653999999999982</c:v>
                </c:pt>
                <c:pt idx="14">
                  <c:v>74.146000000000001</c:v>
                </c:pt>
                <c:pt idx="15">
                  <c:v>71.065000000000012</c:v>
                </c:pt>
                <c:pt idx="16">
                  <c:v>67.430000000000007</c:v>
                </c:pt>
                <c:pt idx="17">
                  <c:v>64.751000000000005</c:v>
                </c:pt>
                <c:pt idx="18">
                  <c:v>61.779000000000003</c:v>
                </c:pt>
                <c:pt idx="19">
                  <c:v>59.199000000000012</c:v>
                </c:pt>
                <c:pt idx="20">
                  <c:v>56.378</c:v>
                </c:pt>
                <c:pt idx="21">
                  <c:v>54.149000000000001</c:v>
                </c:pt>
                <c:pt idx="22">
                  <c:v>51.809000000000005</c:v>
                </c:pt>
                <c:pt idx="23">
                  <c:v>48.887999999999998</c:v>
                </c:pt>
                <c:pt idx="24">
                  <c:v>46.916000000000004</c:v>
                </c:pt>
                <c:pt idx="25">
                  <c:v>44.619</c:v>
                </c:pt>
                <c:pt idx="26">
                  <c:v>41.994</c:v>
                </c:pt>
              </c:numCache>
            </c:numRef>
          </c:yVal>
        </c:ser>
        <c:axId val="253281408"/>
        <c:axId val="253283328"/>
      </c:scatterChart>
      <c:valAx>
        <c:axId val="253281408"/>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53283328"/>
        <c:crosses val="autoZero"/>
        <c:crossBetween val="midCat"/>
        <c:majorUnit val="1"/>
      </c:valAx>
      <c:valAx>
        <c:axId val="25328332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53281408"/>
        <c:crosses val="autoZero"/>
        <c:crossBetween val="midCat"/>
        <c:majorUnit val="20"/>
      </c:valAx>
      <c:spPr>
        <a:solidFill>
          <a:schemeClr val="bg2"/>
        </a:solidFill>
        <a:ln>
          <a:solidFill>
            <a:schemeClr val="tx1"/>
          </a:solidFill>
        </a:ln>
      </c:spPr>
    </c:plotArea>
    <c:legend>
      <c:legendPos val="r"/>
      <c:layout>
        <c:manualLayout>
          <c:xMode val="edge"/>
          <c:yMode val="edge"/>
          <c:x val="0.10471976401179962"/>
          <c:y val="0.60979494750656749"/>
          <c:w val="0.52268436578170518"/>
          <c:h val="0.1612877296587926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7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271E-2"/>
          <c:y val="3.1249894166455256E-2"/>
          <c:w val="0.89827073606950225"/>
          <c:h val="0.81644145288290582"/>
        </c:manualLayout>
      </c:layout>
      <c:scatterChart>
        <c:scatterStyle val="lineMarker"/>
        <c:ser>
          <c:idx val="0"/>
          <c:order val="0"/>
          <c:tx>
            <c:strRef>
              <c:f>Sheet1!$B$1</c:f>
              <c:strCache>
                <c:ptCount val="1"/>
                <c:pt idx="0">
                  <c:v>&lt;-30 (N = 11,937)</c:v>
                </c:pt>
              </c:strCache>
            </c:strRef>
          </c:tx>
          <c:spPr>
            <a:ln w="41275">
              <a:solidFill>
                <a:srgbClr val="00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92.923000000000002</c:v>
                </c:pt>
                <c:pt idx="2">
                  <c:v>90.712999999999994</c:v>
                </c:pt>
                <c:pt idx="3">
                  <c:v>89.364999999999995</c:v>
                </c:pt>
                <c:pt idx="4">
                  <c:v>88.676999999999978</c:v>
                </c:pt>
                <c:pt idx="5">
                  <c:v>88.039000000000001</c:v>
                </c:pt>
                <c:pt idx="6">
                  <c:v>87.546000000000006</c:v>
                </c:pt>
                <c:pt idx="7">
                  <c:v>87.066999999999993</c:v>
                </c:pt>
                <c:pt idx="8">
                  <c:v>86.569000000000003</c:v>
                </c:pt>
                <c:pt idx="9">
                  <c:v>86.236000000000004</c:v>
                </c:pt>
                <c:pt idx="10">
                  <c:v>85.85899999999998</c:v>
                </c:pt>
                <c:pt idx="11">
                  <c:v>85.498999999999995</c:v>
                </c:pt>
                <c:pt idx="12">
                  <c:v>85.233999999999995</c:v>
                </c:pt>
                <c:pt idx="13">
                  <c:v>82.238</c:v>
                </c:pt>
                <c:pt idx="14">
                  <c:v>79.763000000000005</c:v>
                </c:pt>
                <c:pt idx="15">
                  <c:v>77.168999999999983</c:v>
                </c:pt>
                <c:pt idx="16">
                  <c:v>74.152999999999949</c:v>
                </c:pt>
                <c:pt idx="17">
                  <c:v>70.654999999999987</c:v>
                </c:pt>
                <c:pt idx="18">
                  <c:v>66.994000000000227</c:v>
                </c:pt>
                <c:pt idx="19">
                  <c:v>63.274000000000001</c:v>
                </c:pt>
                <c:pt idx="20">
                  <c:v>59.411999999999999</c:v>
                </c:pt>
                <c:pt idx="21">
                  <c:v>55.446000000000005</c:v>
                </c:pt>
                <c:pt idx="22">
                  <c:v>51.695000000000213</c:v>
                </c:pt>
                <c:pt idx="23">
                  <c:v>47.380999999999993</c:v>
                </c:pt>
                <c:pt idx="24">
                  <c:v>43.253</c:v>
                </c:pt>
                <c:pt idx="25">
                  <c:v>39.758000000000003</c:v>
                </c:pt>
                <c:pt idx="26">
                  <c:v>36.293000000000013</c:v>
                </c:pt>
              </c:numCache>
            </c:numRef>
          </c:yVal>
        </c:ser>
        <c:ser>
          <c:idx val="1"/>
          <c:order val="1"/>
          <c:tx>
            <c:strRef>
              <c:f>Sheet1!$C$1</c:f>
              <c:strCache>
                <c:ptCount val="1"/>
                <c:pt idx="0">
                  <c:v>-30 - &lt;-20 (N = 13,066)</c:v>
                </c:pt>
              </c:strCache>
            </c:strRef>
          </c:tx>
          <c:spPr>
            <a:ln w="41275">
              <a:solidFill>
                <a:srgbClr val="9966FF"/>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91.985000000000014</c:v>
                </c:pt>
                <c:pt idx="2">
                  <c:v>90.013999999999996</c:v>
                </c:pt>
                <c:pt idx="3">
                  <c:v>88.846999999999994</c:v>
                </c:pt>
                <c:pt idx="4">
                  <c:v>88.119</c:v>
                </c:pt>
                <c:pt idx="5">
                  <c:v>87.468999999999994</c:v>
                </c:pt>
                <c:pt idx="6">
                  <c:v>86.959000000000003</c:v>
                </c:pt>
                <c:pt idx="7">
                  <c:v>86.525999999999982</c:v>
                </c:pt>
                <c:pt idx="8">
                  <c:v>86.116</c:v>
                </c:pt>
                <c:pt idx="9">
                  <c:v>85.664000000000001</c:v>
                </c:pt>
                <c:pt idx="10">
                  <c:v>85.251999999999995</c:v>
                </c:pt>
                <c:pt idx="11">
                  <c:v>84.903999999999996</c:v>
                </c:pt>
                <c:pt idx="12">
                  <c:v>84.513000000000005</c:v>
                </c:pt>
                <c:pt idx="13">
                  <c:v>81.418999999999997</c:v>
                </c:pt>
                <c:pt idx="14">
                  <c:v>78.625999999999948</c:v>
                </c:pt>
                <c:pt idx="15">
                  <c:v>75.823999999999998</c:v>
                </c:pt>
                <c:pt idx="16">
                  <c:v>72.801000000000002</c:v>
                </c:pt>
                <c:pt idx="17">
                  <c:v>69.625999999999948</c:v>
                </c:pt>
                <c:pt idx="18">
                  <c:v>66.467000000000027</c:v>
                </c:pt>
                <c:pt idx="19">
                  <c:v>62.939</c:v>
                </c:pt>
                <c:pt idx="20">
                  <c:v>59.627000000000002</c:v>
                </c:pt>
                <c:pt idx="21">
                  <c:v>55.911000000000001</c:v>
                </c:pt>
                <c:pt idx="22">
                  <c:v>52.341000000000001</c:v>
                </c:pt>
                <c:pt idx="23">
                  <c:v>48.739000000000011</c:v>
                </c:pt>
                <c:pt idx="24">
                  <c:v>45.093000000000011</c:v>
                </c:pt>
                <c:pt idx="25">
                  <c:v>41.61</c:v>
                </c:pt>
                <c:pt idx="26">
                  <c:v>38.016000000000005</c:v>
                </c:pt>
              </c:numCache>
            </c:numRef>
          </c:yVal>
        </c:ser>
        <c:ser>
          <c:idx val="2"/>
          <c:order val="2"/>
          <c:tx>
            <c:strRef>
              <c:f>Sheet1!$D$1</c:f>
              <c:strCache>
                <c:ptCount val="1"/>
                <c:pt idx="0">
                  <c:v>-20 - &lt;-10 (N = 11,785)</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90.263000000000005</c:v>
                </c:pt>
                <c:pt idx="2">
                  <c:v>87.727999999999994</c:v>
                </c:pt>
                <c:pt idx="3">
                  <c:v>86.531000000000006</c:v>
                </c:pt>
                <c:pt idx="4">
                  <c:v>85.727000000000004</c:v>
                </c:pt>
                <c:pt idx="5">
                  <c:v>85.054000000000002</c:v>
                </c:pt>
                <c:pt idx="6">
                  <c:v>84.396000000000001</c:v>
                </c:pt>
                <c:pt idx="7">
                  <c:v>83.849000000000004</c:v>
                </c:pt>
                <c:pt idx="8">
                  <c:v>83.3</c:v>
                </c:pt>
                <c:pt idx="9">
                  <c:v>82.777999999999992</c:v>
                </c:pt>
                <c:pt idx="10">
                  <c:v>82.308999999999983</c:v>
                </c:pt>
                <c:pt idx="11">
                  <c:v>81.911000000000527</c:v>
                </c:pt>
                <c:pt idx="12">
                  <c:v>81.519000000000005</c:v>
                </c:pt>
                <c:pt idx="13">
                  <c:v>77.988</c:v>
                </c:pt>
                <c:pt idx="14">
                  <c:v>74.896000000000001</c:v>
                </c:pt>
                <c:pt idx="15">
                  <c:v>71.944000000000642</c:v>
                </c:pt>
                <c:pt idx="16">
                  <c:v>68.768000000000001</c:v>
                </c:pt>
                <c:pt idx="17">
                  <c:v>65.722999999999999</c:v>
                </c:pt>
                <c:pt idx="18">
                  <c:v>62.535000000000011</c:v>
                </c:pt>
                <c:pt idx="19">
                  <c:v>59.149000000000001</c:v>
                </c:pt>
                <c:pt idx="20">
                  <c:v>55.667000000000002</c:v>
                </c:pt>
                <c:pt idx="21">
                  <c:v>52.197000000000003</c:v>
                </c:pt>
                <c:pt idx="22">
                  <c:v>48.453000000000003</c:v>
                </c:pt>
                <c:pt idx="23">
                  <c:v>45.156000000000006</c:v>
                </c:pt>
                <c:pt idx="24">
                  <c:v>41.851999999999997</c:v>
                </c:pt>
                <c:pt idx="25">
                  <c:v>38.129000000000012</c:v>
                </c:pt>
                <c:pt idx="26">
                  <c:v>34.849000000000004</c:v>
                </c:pt>
              </c:numCache>
            </c:numRef>
          </c:yVal>
        </c:ser>
        <c:ser>
          <c:idx val="3"/>
          <c:order val="3"/>
          <c:tx>
            <c:strRef>
              <c:f>Sheet1!$E$1</c:f>
              <c:strCache>
                <c:ptCount val="1"/>
                <c:pt idx="0">
                  <c:v>-10 - &lt;0 (N = 9,823)</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88.57</c:v>
                </c:pt>
                <c:pt idx="2">
                  <c:v>86.132999999999981</c:v>
                </c:pt>
                <c:pt idx="3">
                  <c:v>84.661999999999992</c:v>
                </c:pt>
                <c:pt idx="4">
                  <c:v>83.804999999999993</c:v>
                </c:pt>
                <c:pt idx="5">
                  <c:v>82.967000000000027</c:v>
                </c:pt>
                <c:pt idx="6">
                  <c:v>82.331000000000003</c:v>
                </c:pt>
                <c:pt idx="7">
                  <c:v>81.680999999999983</c:v>
                </c:pt>
                <c:pt idx="8">
                  <c:v>81.039000000000001</c:v>
                </c:pt>
                <c:pt idx="9">
                  <c:v>80.450999999999993</c:v>
                </c:pt>
                <c:pt idx="10">
                  <c:v>79.882999999999981</c:v>
                </c:pt>
                <c:pt idx="11">
                  <c:v>79.543000000000006</c:v>
                </c:pt>
                <c:pt idx="12">
                  <c:v>79.092000000000013</c:v>
                </c:pt>
                <c:pt idx="13">
                  <c:v>75.212999999999994</c:v>
                </c:pt>
                <c:pt idx="14">
                  <c:v>72.174999999999983</c:v>
                </c:pt>
                <c:pt idx="15">
                  <c:v>69.183999999999983</c:v>
                </c:pt>
                <c:pt idx="16">
                  <c:v>66.447000000000628</c:v>
                </c:pt>
                <c:pt idx="17">
                  <c:v>63.473000000000006</c:v>
                </c:pt>
                <c:pt idx="18">
                  <c:v>60.263000000000012</c:v>
                </c:pt>
                <c:pt idx="19">
                  <c:v>56.523000000000003</c:v>
                </c:pt>
                <c:pt idx="20">
                  <c:v>53.043000000000006</c:v>
                </c:pt>
                <c:pt idx="21">
                  <c:v>50.314999999999998</c:v>
                </c:pt>
                <c:pt idx="22">
                  <c:v>46.814999999999998</c:v>
                </c:pt>
                <c:pt idx="23">
                  <c:v>43.827000000000005</c:v>
                </c:pt>
                <c:pt idx="24">
                  <c:v>40.175000000000011</c:v>
                </c:pt>
                <c:pt idx="25">
                  <c:v>37.096000000000011</c:v>
                </c:pt>
                <c:pt idx="26">
                  <c:v>33.074000000000005</c:v>
                </c:pt>
              </c:numCache>
            </c:numRef>
          </c:yVal>
        </c:ser>
        <c:ser>
          <c:idx val="4"/>
          <c:order val="4"/>
          <c:tx>
            <c:strRef>
              <c:f>Sheet1!$F$1</c:f>
              <c:strCache>
                <c:ptCount val="1"/>
                <c:pt idx="0">
                  <c:v>0+ (N= 5,394)</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86.628999999999948</c:v>
                </c:pt>
                <c:pt idx="2">
                  <c:v>83.955000000000013</c:v>
                </c:pt>
                <c:pt idx="3">
                  <c:v>82.515000000000001</c:v>
                </c:pt>
                <c:pt idx="4">
                  <c:v>81.483999999999995</c:v>
                </c:pt>
                <c:pt idx="5">
                  <c:v>80.551000000000002</c:v>
                </c:pt>
                <c:pt idx="6">
                  <c:v>80.001000000000005</c:v>
                </c:pt>
                <c:pt idx="7">
                  <c:v>79.22</c:v>
                </c:pt>
                <c:pt idx="8">
                  <c:v>78.60199999999999</c:v>
                </c:pt>
                <c:pt idx="9">
                  <c:v>78.10599999999998</c:v>
                </c:pt>
                <c:pt idx="10">
                  <c:v>77.691000000000003</c:v>
                </c:pt>
                <c:pt idx="11">
                  <c:v>77.337999999999994</c:v>
                </c:pt>
                <c:pt idx="12">
                  <c:v>76.982000000000014</c:v>
                </c:pt>
                <c:pt idx="13">
                  <c:v>73.346999999999994</c:v>
                </c:pt>
                <c:pt idx="14">
                  <c:v>70.441000000000642</c:v>
                </c:pt>
                <c:pt idx="15">
                  <c:v>67.691000000000003</c:v>
                </c:pt>
                <c:pt idx="16">
                  <c:v>64.906000000000006</c:v>
                </c:pt>
                <c:pt idx="17">
                  <c:v>62.019000000000005</c:v>
                </c:pt>
                <c:pt idx="18">
                  <c:v>58.863</c:v>
                </c:pt>
                <c:pt idx="19">
                  <c:v>55.341000000000001</c:v>
                </c:pt>
                <c:pt idx="20">
                  <c:v>52.027000000000001</c:v>
                </c:pt>
                <c:pt idx="21">
                  <c:v>48.911999999999999</c:v>
                </c:pt>
                <c:pt idx="22">
                  <c:v>46.082000000000001</c:v>
                </c:pt>
                <c:pt idx="23">
                  <c:v>42.456000000000003</c:v>
                </c:pt>
                <c:pt idx="24">
                  <c:v>39.495000000000012</c:v>
                </c:pt>
                <c:pt idx="25">
                  <c:v>37.029000000000003</c:v>
                </c:pt>
                <c:pt idx="26">
                  <c:v>33.6</c:v>
                </c:pt>
              </c:numCache>
            </c:numRef>
          </c:yVal>
        </c:ser>
        <c:axId val="253393536"/>
        <c:axId val="253412096"/>
      </c:scatterChart>
      <c:valAx>
        <c:axId val="253393536"/>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53412096"/>
        <c:crosses val="autoZero"/>
        <c:crossBetween val="midCat"/>
        <c:majorUnit val="1"/>
      </c:valAx>
      <c:valAx>
        <c:axId val="25341209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53393536"/>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2541994750656171"/>
          <c:w val="0.53998525073746317"/>
          <c:h val="0.1888320209973766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7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299E-2"/>
          <c:y val="3.1249894166455256E-2"/>
          <c:w val="0.89827073606950258"/>
          <c:h val="0.81644145288290582"/>
        </c:manualLayout>
      </c:layout>
      <c:scatterChart>
        <c:scatterStyle val="lineMarker"/>
        <c:ser>
          <c:idx val="0"/>
          <c:order val="0"/>
          <c:tx>
            <c:strRef>
              <c:f>Sheet1!$B$1</c:f>
              <c:strCache>
                <c:ptCount val="1"/>
                <c:pt idx="0">
                  <c:v>&lt;-30 (N = 9,668)</c:v>
                </c:pt>
              </c:strCache>
            </c:strRef>
          </c:tx>
          <c:spPr>
            <a:ln w="41275">
              <a:solidFill>
                <a:srgbClr val="00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91.9</c:v>
                </c:pt>
                <c:pt idx="2">
                  <c:v>89.364999999999995</c:v>
                </c:pt>
                <c:pt idx="3">
                  <c:v>88.117999999999995</c:v>
                </c:pt>
                <c:pt idx="4">
                  <c:v>86.995999999999995</c:v>
                </c:pt>
                <c:pt idx="5">
                  <c:v>86.299000000000007</c:v>
                </c:pt>
                <c:pt idx="6">
                  <c:v>85.620999999999981</c:v>
                </c:pt>
                <c:pt idx="7">
                  <c:v>84.911000000000527</c:v>
                </c:pt>
                <c:pt idx="8">
                  <c:v>84.35</c:v>
                </c:pt>
                <c:pt idx="9">
                  <c:v>83.930999999999997</c:v>
                </c:pt>
                <c:pt idx="10">
                  <c:v>83.543999999999997</c:v>
                </c:pt>
                <c:pt idx="11">
                  <c:v>83.266999999999996</c:v>
                </c:pt>
                <c:pt idx="12">
                  <c:v>82.955000000000013</c:v>
                </c:pt>
                <c:pt idx="13">
                  <c:v>79.537000000000006</c:v>
                </c:pt>
                <c:pt idx="14">
                  <c:v>76.393000000000001</c:v>
                </c:pt>
                <c:pt idx="15">
                  <c:v>73.221999999999994</c:v>
                </c:pt>
                <c:pt idx="16">
                  <c:v>69.644000000000005</c:v>
                </c:pt>
                <c:pt idx="17">
                  <c:v>65.702000000000012</c:v>
                </c:pt>
                <c:pt idx="18">
                  <c:v>61.802</c:v>
                </c:pt>
                <c:pt idx="19">
                  <c:v>57.684000000000005</c:v>
                </c:pt>
                <c:pt idx="20">
                  <c:v>53.862000000000002</c:v>
                </c:pt>
                <c:pt idx="21">
                  <c:v>49.681000000000004</c:v>
                </c:pt>
                <c:pt idx="22">
                  <c:v>45.453000000000003</c:v>
                </c:pt>
                <c:pt idx="23">
                  <c:v>40.813999999999993</c:v>
                </c:pt>
                <c:pt idx="24">
                  <c:v>36.548000000000002</c:v>
                </c:pt>
                <c:pt idx="25">
                  <c:v>32.295000000000314</c:v>
                </c:pt>
                <c:pt idx="26">
                  <c:v>27.398</c:v>
                </c:pt>
              </c:numCache>
            </c:numRef>
          </c:yVal>
        </c:ser>
        <c:ser>
          <c:idx val="1"/>
          <c:order val="1"/>
          <c:tx>
            <c:strRef>
              <c:f>Sheet1!$C$1</c:f>
              <c:strCache>
                <c:ptCount val="1"/>
                <c:pt idx="0">
                  <c:v>-30 - &lt;-20 (N = 4,201)</c:v>
                </c:pt>
              </c:strCache>
            </c:strRef>
          </c:tx>
          <c:spPr>
            <a:ln w="41275">
              <a:solidFill>
                <a:srgbClr val="9966FF"/>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89.372999999999948</c:v>
                </c:pt>
                <c:pt idx="2">
                  <c:v>86.437000000000026</c:v>
                </c:pt>
                <c:pt idx="3">
                  <c:v>84.953000000000003</c:v>
                </c:pt>
                <c:pt idx="4">
                  <c:v>83.861000000000004</c:v>
                </c:pt>
                <c:pt idx="5">
                  <c:v>82.818000000000012</c:v>
                </c:pt>
                <c:pt idx="6">
                  <c:v>82.093999999999994</c:v>
                </c:pt>
                <c:pt idx="7">
                  <c:v>81.334000000000003</c:v>
                </c:pt>
                <c:pt idx="8">
                  <c:v>80.745999999999995</c:v>
                </c:pt>
                <c:pt idx="9">
                  <c:v>80.131999999999991</c:v>
                </c:pt>
                <c:pt idx="10">
                  <c:v>79.823999999999998</c:v>
                </c:pt>
                <c:pt idx="11">
                  <c:v>79.489000000000004</c:v>
                </c:pt>
                <c:pt idx="12">
                  <c:v>78.994000000000227</c:v>
                </c:pt>
                <c:pt idx="13">
                  <c:v>75.5</c:v>
                </c:pt>
                <c:pt idx="14">
                  <c:v>72.599000000000004</c:v>
                </c:pt>
                <c:pt idx="15">
                  <c:v>69.611999999999995</c:v>
                </c:pt>
                <c:pt idx="16">
                  <c:v>66.751999999999995</c:v>
                </c:pt>
                <c:pt idx="17">
                  <c:v>63.299000000000063</c:v>
                </c:pt>
                <c:pt idx="18">
                  <c:v>58.297000000000011</c:v>
                </c:pt>
                <c:pt idx="19">
                  <c:v>54.323</c:v>
                </c:pt>
                <c:pt idx="20">
                  <c:v>50.298000000000314</c:v>
                </c:pt>
                <c:pt idx="21">
                  <c:v>46.2</c:v>
                </c:pt>
                <c:pt idx="22">
                  <c:v>40.989000000000004</c:v>
                </c:pt>
                <c:pt idx="23">
                  <c:v>37.822000000000003</c:v>
                </c:pt>
                <c:pt idx="24">
                  <c:v>33.840000000000003</c:v>
                </c:pt>
                <c:pt idx="25">
                  <c:v>29.181000000000001</c:v>
                </c:pt>
                <c:pt idx="26">
                  <c:v>25.053000000000001</c:v>
                </c:pt>
              </c:numCache>
            </c:numRef>
          </c:yVal>
        </c:ser>
        <c:ser>
          <c:idx val="2"/>
          <c:order val="2"/>
          <c:tx>
            <c:strRef>
              <c:f>Sheet1!$D$1</c:f>
              <c:strCache>
                <c:ptCount val="1"/>
                <c:pt idx="0">
                  <c:v>-20 - &lt;-10 (N = 4,277)</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88.096999999999994</c:v>
                </c:pt>
                <c:pt idx="2">
                  <c:v>85.167999999999992</c:v>
                </c:pt>
                <c:pt idx="3">
                  <c:v>83.299000000000007</c:v>
                </c:pt>
                <c:pt idx="4">
                  <c:v>82.211000000000027</c:v>
                </c:pt>
                <c:pt idx="5">
                  <c:v>81.194999999999993</c:v>
                </c:pt>
                <c:pt idx="6">
                  <c:v>80.448000000000022</c:v>
                </c:pt>
                <c:pt idx="7">
                  <c:v>79.616</c:v>
                </c:pt>
                <c:pt idx="8">
                  <c:v>79.082999999999998</c:v>
                </c:pt>
                <c:pt idx="9">
                  <c:v>78.447000000000628</c:v>
                </c:pt>
                <c:pt idx="10">
                  <c:v>77.86</c:v>
                </c:pt>
                <c:pt idx="11">
                  <c:v>77.170999999999978</c:v>
                </c:pt>
                <c:pt idx="12">
                  <c:v>76.63</c:v>
                </c:pt>
                <c:pt idx="13">
                  <c:v>72.611000000000004</c:v>
                </c:pt>
                <c:pt idx="14">
                  <c:v>70.13</c:v>
                </c:pt>
                <c:pt idx="15">
                  <c:v>66.846999999999994</c:v>
                </c:pt>
                <c:pt idx="16">
                  <c:v>63.836000000000006</c:v>
                </c:pt>
                <c:pt idx="17">
                  <c:v>60.282000000000011</c:v>
                </c:pt>
                <c:pt idx="18">
                  <c:v>55.877000000000002</c:v>
                </c:pt>
                <c:pt idx="19">
                  <c:v>51.533000000000001</c:v>
                </c:pt>
                <c:pt idx="20">
                  <c:v>47.259</c:v>
                </c:pt>
                <c:pt idx="21">
                  <c:v>42.9</c:v>
                </c:pt>
                <c:pt idx="22">
                  <c:v>38.624000000000002</c:v>
                </c:pt>
                <c:pt idx="23">
                  <c:v>35.075000000000003</c:v>
                </c:pt>
                <c:pt idx="24">
                  <c:v>32.042000000000002</c:v>
                </c:pt>
                <c:pt idx="25">
                  <c:v>28.931999999999999</c:v>
                </c:pt>
                <c:pt idx="26">
                  <c:v>23.956</c:v>
                </c:pt>
              </c:numCache>
            </c:numRef>
          </c:yVal>
        </c:ser>
        <c:ser>
          <c:idx val="3"/>
          <c:order val="3"/>
          <c:tx>
            <c:strRef>
              <c:f>Sheet1!$E$1</c:f>
              <c:strCache>
                <c:ptCount val="1"/>
                <c:pt idx="0">
                  <c:v>-10 - &lt;0 (N = 1,972)</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85.084000000000003</c:v>
                </c:pt>
                <c:pt idx="2">
                  <c:v>81.717000000000027</c:v>
                </c:pt>
                <c:pt idx="3">
                  <c:v>80.016999999999996</c:v>
                </c:pt>
                <c:pt idx="4">
                  <c:v>79.078000000000003</c:v>
                </c:pt>
                <c:pt idx="5">
                  <c:v>77.856999999999999</c:v>
                </c:pt>
                <c:pt idx="6">
                  <c:v>76.965000000000003</c:v>
                </c:pt>
                <c:pt idx="7">
                  <c:v>76.178999999999988</c:v>
                </c:pt>
                <c:pt idx="8">
                  <c:v>75.783000000000001</c:v>
                </c:pt>
                <c:pt idx="9">
                  <c:v>75.274000000000001</c:v>
                </c:pt>
                <c:pt idx="10">
                  <c:v>74.537000000000006</c:v>
                </c:pt>
                <c:pt idx="11">
                  <c:v>74.138999999999982</c:v>
                </c:pt>
                <c:pt idx="12">
                  <c:v>73.623999999999981</c:v>
                </c:pt>
                <c:pt idx="13">
                  <c:v>69.408000000000001</c:v>
                </c:pt>
                <c:pt idx="14">
                  <c:v>66.031999999999996</c:v>
                </c:pt>
                <c:pt idx="15">
                  <c:v>62.789000000000001</c:v>
                </c:pt>
                <c:pt idx="16">
                  <c:v>60.103000000000002</c:v>
                </c:pt>
                <c:pt idx="17">
                  <c:v>56.273000000000003</c:v>
                </c:pt>
                <c:pt idx="18">
                  <c:v>52.407000000000004</c:v>
                </c:pt>
                <c:pt idx="19">
                  <c:v>48.049000000000007</c:v>
                </c:pt>
                <c:pt idx="20">
                  <c:v>44.394000000000005</c:v>
                </c:pt>
                <c:pt idx="21">
                  <c:v>39.851999999999997</c:v>
                </c:pt>
                <c:pt idx="22">
                  <c:v>36.076000000000001</c:v>
                </c:pt>
                <c:pt idx="23">
                  <c:v>31.78899999999982</c:v>
                </c:pt>
                <c:pt idx="24">
                  <c:v>27.553000000000001</c:v>
                </c:pt>
                <c:pt idx="25">
                  <c:v>24.623999999999999</c:v>
                </c:pt>
                <c:pt idx="26">
                  <c:v>21.471999999999987</c:v>
                </c:pt>
              </c:numCache>
            </c:numRef>
          </c:yVal>
        </c:ser>
        <c:ser>
          <c:idx val="4"/>
          <c:order val="4"/>
          <c:tx>
            <c:strRef>
              <c:f>Sheet1!$F$1</c:f>
              <c:strCache>
                <c:ptCount val="1"/>
                <c:pt idx="0">
                  <c:v>0+ (N= 212)</c:v>
                </c:pt>
              </c:strCache>
            </c:strRef>
          </c:tx>
          <c:spPr>
            <a:ln w="41275">
              <a:solidFill>
                <a:srgbClr val="FFFF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85.625999999999948</c:v>
                </c:pt>
                <c:pt idx="2">
                  <c:v>82.995999999999995</c:v>
                </c:pt>
                <c:pt idx="3">
                  <c:v>79.225999999999999</c:v>
                </c:pt>
                <c:pt idx="4">
                  <c:v>78.667999999999992</c:v>
                </c:pt>
                <c:pt idx="5">
                  <c:v>76.436000000000007</c:v>
                </c:pt>
                <c:pt idx="6">
                  <c:v>75.304000000000002</c:v>
                </c:pt>
                <c:pt idx="7">
                  <c:v>74.153999999999982</c:v>
                </c:pt>
                <c:pt idx="8">
                  <c:v>72.415999999999997</c:v>
                </c:pt>
                <c:pt idx="9">
                  <c:v>71.257000000000005</c:v>
                </c:pt>
                <c:pt idx="10">
                  <c:v>69.504999999999995</c:v>
                </c:pt>
                <c:pt idx="11">
                  <c:v>68.915999999999997</c:v>
                </c:pt>
                <c:pt idx="12">
                  <c:v>68.915999999999997</c:v>
                </c:pt>
                <c:pt idx="13">
                  <c:v>65.009</c:v>
                </c:pt>
                <c:pt idx="14">
                  <c:v>63.588000000000001</c:v>
                </c:pt>
                <c:pt idx="15">
                  <c:v>58.894000000000005</c:v>
                </c:pt>
                <c:pt idx="16">
                  <c:v>53.854999999999997</c:v>
                </c:pt>
                <c:pt idx="17">
                  <c:v>50.95</c:v>
                </c:pt>
                <c:pt idx="18">
                  <c:v>49.931000000000004</c:v>
                </c:pt>
                <c:pt idx="19">
                  <c:v>48.869</c:v>
                </c:pt>
                <c:pt idx="20">
                  <c:v>46.393000000000001</c:v>
                </c:pt>
                <c:pt idx="21">
                  <c:v>37.639000000000003</c:v>
                </c:pt>
                <c:pt idx="22">
                  <c:v>32.791000000000011</c:v>
                </c:pt>
                <c:pt idx="23">
                  <c:v>27.326000000000001</c:v>
                </c:pt>
              </c:numCache>
            </c:numRef>
          </c:yVal>
        </c:ser>
        <c:axId val="254192256"/>
        <c:axId val="254210816"/>
      </c:scatterChart>
      <c:valAx>
        <c:axId val="254192256"/>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54210816"/>
        <c:crosses val="autoZero"/>
        <c:crossBetween val="midCat"/>
        <c:majorUnit val="1"/>
      </c:valAx>
      <c:valAx>
        <c:axId val="2542108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54192256"/>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2541994750656171"/>
          <c:w val="0.53998525073746317"/>
          <c:h val="0.1888320209973767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7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34E-2"/>
          <c:y val="3.1249894166455256E-2"/>
          <c:w val="0.89827073606950292"/>
          <c:h val="0.81644145288290582"/>
        </c:manualLayout>
      </c:layout>
      <c:scatterChart>
        <c:scatterStyle val="lineMarker"/>
        <c:ser>
          <c:idx val="0"/>
          <c:order val="0"/>
          <c:tx>
            <c:strRef>
              <c:f>Sheet1!$B$1</c:f>
              <c:strCache>
                <c:ptCount val="1"/>
                <c:pt idx="0">
                  <c:v>&lt;-30 (N = 400)</c:v>
                </c:pt>
              </c:strCache>
            </c:strRef>
          </c:tx>
          <c:spPr>
            <a:ln w="41275">
              <a:solidFill>
                <a:srgbClr val="00FF00"/>
              </a:solidFill>
            </a:ln>
          </c:spPr>
          <c:marker>
            <c:symbol val="none"/>
          </c:marker>
          <c:xVal>
            <c:numRef>
              <c:f>Sheet1!$A$2:$A$22</c:f>
              <c:numCache>
                <c:formatCode>General</c:formatCode>
                <c:ptCount val="21"/>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Sheet1!$B$2:$B$22</c:f>
              <c:numCache>
                <c:formatCode>General</c:formatCode>
                <c:ptCount val="21"/>
                <c:pt idx="0">
                  <c:v>100</c:v>
                </c:pt>
                <c:pt idx="1">
                  <c:v>94.225999999999999</c:v>
                </c:pt>
                <c:pt idx="2">
                  <c:v>91.921000000000006</c:v>
                </c:pt>
                <c:pt idx="3">
                  <c:v>90.10599999999998</c:v>
                </c:pt>
                <c:pt idx="4">
                  <c:v>89.323999999999998</c:v>
                </c:pt>
                <c:pt idx="5">
                  <c:v>88.539000000000001</c:v>
                </c:pt>
                <c:pt idx="6">
                  <c:v>87.742000000000004</c:v>
                </c:pt>
                <c:pt idx="7">
                  <c:v>86.619</c:v>
                </c:pt>
                <c:pt idx="8">
                  <c:v>86.055999999999983</c:v>
                </c:pt>
                <c:pt idx="9">
                  <c:v>86.055999999999983</c:v>
                </c:pt>
                <c:pt idx="10">
                  <c:v>85.774000000000001</c:v>
                </c:pt>
                <c:pt idx="11">
                  <c:v>85.774000000000001</c:v>
                </c:pt>
                <c:pt idx="12">
                  <c:v>85.485000000000014</c:v>
                </c:pt>
                <c:pt idx="13">
                  <c:v>80.403999999999996</c:v>
                </c:pt>
                <c:pt idx="14">
                  <c:v>77.134</c:v>
                </c:pt>
                <c:pt idx="15">
                  <c:v>74.158999999999978</c:v>
                </c:pt>
                <c:pt idx="16">
                  <c:v>71.256</c:v>
                </c:pt>
                <c:pt idx="17">
                  <c:v>66.192999999999998</c:v>
                </c:pt>
                <c:pt idx="18">
                  <c:v>62.349000000000004</c:v>
                </c:pt>
                <c:pt idx="19">
                  <c:v>55.037000000000006</c:v>
                </c:pt>
                <c:pt idx="20">
                  <c:v>44.943000000000005</c:v>
                </c:pt>
              </c:numCache>
            </c:numRef>
          </c:yVal>
        </c:ser>
        <c:ser>
          <c:idx val="1"/>
          <c:order val="1"/>
          <c:tx>
            <c:strRef>
              <c:f>Sheet1!$C$1</c:f>
              <c:strCache>
                <c:ptCount val="1"/>
                <c:pt idx="0">
                  <c:v>-30 - &lt;-20 (N = 154)</c:v>
                </c:pt>
              </c:strCache>
            </c:strRef>
          </c:tx>
          <c:spPr>
            <a:ln w="41275">
              <a:solidFill>
                <a:srgbClr val="9966FF"/>
              </a:solidFill>
              <a:prstDash val="solid"/>
            </a:ln>
          </c:spPr>
          <c:marker>
            <c:symbol val="none"/>
          </c:marker>
          <c:xVal>
            <c:numRef>
              <c:f>Sheet1!$A$2:$A$22</c:f>
              <c:numCache>
                <c:formatCode>General</c:formatCode>
                <c:ptCount val="21"/>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Sheet1!$C$2:$C$22</c:f>
              <c:numCache>
                <c:formatCode>General</c:formatCode>
                <c:ptCount val="21"/>
                <c:pt idx="0">
                  <c:v>100</c:v>
                </c:pt>
                <c:pt idx="1">
                  <c:v>88.239000000000004</c:v>
                </c:pt>
                <c:pt idx="2">
                  <c:v>86.222999999999999</c:v>
                </c:pt>
                <c:pt idx="3">
                  <c:v>82.812000000000012</c:v>
                </c:pt>
                <c:pt idx="4">
                  <c:v>80.759</c:v>
                </c:pt>
                <c:pt idx="5">
                  <c:v>78.694000000000003</c:v>
                </c:pt>
                <c:pt idx="6">
                  <c:v>76.616</c:v>
                </c:pt>
                <c:pt idx="7">
                  <c:v>76.616</c:v>
                </c:pt>
                <c:pt idx="8">
                  <c:v>75.887</c:v>
                </c:pt>
                <c:pt idx="9">
                  <c:v>75.156999999999982</c:v>
                </c:pt>
                <c:pt idx="10">
                  <c:v>74.42</c:v>
                </c:pt>
                <c:pt idx="11">
                  <c:v>73.682999999999979</c:v>
                </c:pt>
                <c:pt idx="12">
                  <c:v>72.164000000000001</c:v>
                </c:pt>
                <c:pt idx="13">
                  <c:v>68.134</c:v>
                </c:pt>
                <c:pt idx="14">
                  <c:v>65.345000000000013</c:v>
                </c:pt>
                <c:pt idx="15">
                  <c:v>61.077000000000005</c:v>
                </c:pt>
                <c:pt idx="16">
                  <c:v>58.584000000000003</c:v>
                </c:pt>
                <c:pt idx="17">
                  <c:v>48.13</c:v>
                </c:pt>
                <c:pt idx="18">
                  <c:v>48.13</c:v>
                </c:pt>
                <c:pt idx="19">
                  <c:v>41.932000000000002</c:v>
                </c:pt>
                <c:pt idx="20">
                  <c:v>36.341000000000001</c:v>
                </c:pt>
              </c:numCache>
            </c:numRef>
          </c:yVal>
        </c:ser>
        <c:ser>
          <c:idx val="2"/>
          <c:order val="2"/>
          <c:tx>
            <c:strRef>
              <c:f>Sheet1!$D$1</c:f>
              <c:strCache>
                <c:ptCount val="1"/>
                <c:pt idx="0">
                  <c:v>-20 - &lt;-10 (N = 135)</c:v>
                </c:pt>
              </c:strCache>
            </c:strRef>
          </c:tx>
          <c:spPr>
            <a:ln w="41275">
              <a:solidFill>
                <a:srgbClr val="FF0000"/>
              </a:solidFill>
            </a:ln>
          </c:spPr>
          <c:marker>
            <c:symbol val="none"/>
          </c:marker>
          <c:xVal>
            <c:numRef>
              <c:f>Sheet1!$A$2:$A$22</c:f>
              <c:numCache>
                <c:formatCode>General</c:formatCode>
                <c:ptCount val="21"/>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numCache>
            </c:numRef>
          </c:xVal>
          <c:yVal>
            <c:numRef>
              <c:f>Sheet1!$D$2:$D$22</c:f>
              <c:numCache>
                <c:formatCode>General</c:formatCode>
                <c:ptCount val="21"/>
                <c:pt idx="0">
                  <c:v>100</c:v>
                </c:pt>
                <c:pt idx="1">
                  <c:v>87.331999999999994</c:v>
                </c:pt>
                <c:pt idx="2">
                  <c:v>84.191000000000003</c:v>
                </c:pt>
                <c:pt idx="3">
                  <c:v>83.381</c:v>
                </c:pt>
                <c:pt idx="4">
                  <c:v>81.745999999999995</c:v>
                </c:pt>
                <c:pt idx="5">
                  <c:v>80.111000000000004</c:v>
                </c:pt>
                <c:pt idx="6">
                  <c:v>80.111000000000004</c:v>
                </c:pt>
                <c:pt idx="7">
                  <c:v>80.111000000000004</c:v>
                </c:pt>
                <c:pt idx="8">
                  <c:v>79.277000000000001</c:v>
                </c:pt>
                <c:pt idx="9">
                  <c:v>77.59</c:v>
                </c:pt>
                <c:pt idx="10">
                  <c:v>77.59</c:v>
                </c:pt>
                <c:pt idx="11">
                  <c:v>77.59</c:v>
                </c:pt>
                <c:pt idx="12">
                  <c:v>76.727999999999994</c:v>
                </c:pt>
                <c:pt idx="13">
                  <c:v>71.771999999999991</c:v>
                </c:pt>
                <c:pt idx="14">
                  <c:v>67.302999999999983</c:v>
                </c:pt>
                <c:pt idx="15">
                  <c:v>60.89</c:v>
                </c:pt>
                <c:pt idx="16">
                  <c:v>55.413000000000004</c:v>
                </c:pt>
                <c:pt idx="17">
                  <c:v>51.151000000000003</c:v>
                </c:pt>
                <c:pt idx="18">
                  <c:v>47.954000000000001</c:v>
                </c:pt>
                <c:pt idx="19">
                  <c:v>42.461000000000006</c:v>
                </c:pt>
                <c:pt idx="20">
                  <c:v>35.557000000000002</c:v>
                </c:pt>
              </c:numCache>
            </c:numRef>
          </c:yVal>
        </c:ser>
        <c:axId val="255341696"/>
        <c:axId val="255343616"/>
      </c:scatterChart>
      <c:valAx>
        <c:axId val="255341696"/>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55343616"/>
        <c:crosses val="autoZero"/>
        <c:crossBetween val="midCat"/>
        <c:majorUnit val="1"/>
      </c:valAx>
      <c:valAx>
        <c:axId val="2553436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55341696"/>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2541994750656171"/>
          <c:w val="0.53998525073746317"/>
          <c:h val="0.1888320209973768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7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0572863174712E-2"/>
          <c:y val="5.0526936251612933E-2"/>
          <c:w val="0.8915245920346917"/>
          <c:h val="0.79433760398593956"/>
        </c:manualLayout>
      </c:layout>
      <c:barChart>
        <c:barDir val="col"/>
        <c:grouping val="clustered"/>
        <c:ser>
          <c:idx val="0"/>
          <c:order val="0"/>
          <c:tx>
            <c:strRef>
              <c:f>Sheet1!$B$1</c:f>
              <c:strCache>
                <c:ptCount val="1"/>
                <c:pt idx="0">
                  <c:v>18-39 (N = 2,572)</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Sheet1!$A$2:$A$6</c:f>
              <c:strCache>
                <c:ptCount val="5"/>
                <c:pt idx="0">
                  <c:v>Any Induction</c:v>
                </c:pt>
                <c:pt idx="1">
                  <c:v>IL-2R Antagonist</c:v>
                </c:pt>
                <c:pt idx="2">
                  <c:v>Polyclonal</c:v>
                </c:pt>
                <c:pt idx="3">
                  <c:v>OKT3</c:v>
                </c:pt>
                <c:pt idx="4">
                  <c:v>Alemtuzumab</c:v>
                </c:pt>
              </c:strCache>
            </c:strRef>
          </c:cat>
          <c:val>
            <c:numRef>
              <c:f>Sheet1!$B$2:$B$6</c:f>
              <c:numCache>
                <c:formatCode>General</c:formatCode>
                <c:ptCount val="5"/>
                <c:pt idx="0">
                  <c:v>50.933100000000003</c:v>
                </c:pt>
                <c:pt idx="1">
                  <c:v>27.605</c:v>
                </c:pt>
                <c:pt idx="2">
                  <c:v>20.99529999999978</c:v>
                </c:pt>
                <c:pt idx="3">
                  <c:v>1.4385999999999894</c:v>
                </c:pt>
                <c:pt idx="4">
                  <c:v>2.3716999999999784</c:v>
                </c:pt>
              </c:numCache>
            </c:numRef>
          </c:val>
        </c:ser>
        <c:ser>
          <c:idx val="1"/>
          <c:order val="1"/>
          <c:tx>
            <c:strRef>
              <c:f>Sheet1!$C$1</c:f>
              <c:strCache>
                <c:ptCount val="1"/>
                <c:pt idx="0">
                  <c:v>40-59 (N = 7,472)</c:v>
                </c:pt>
              </c:strCache>
            </c:strRef>
          </c:tx>
          <c:spPr>
            <a:gradFill>
              <a:gsLst>
                <a:gs pos="0">
                  <a:srgbClr val="009999"/>
                </a:gs>
                <a:gs pos="50000">
                  <a:srgbClr val="66FFFF"/>
                </a:gs>
                <a:gs pos="100000">
                  <a:srgbClr val="009999"/>
                </a:gs>
              </a:gsLst>
              <a:lin ang="10800000" scaled="1"/>
            </a:gradFill>
            <a:ln>
              <a:solidFill>
                <a:srgbClr val="000000"/>
              </a:solidFill>
            </a:ln>
          </c:spPr>
          <c:cat>
            <c:strRef>
              <c:f>Sheet1!$A$2:$A$6</c:f>
              <c:strCache>
                <c:ptCount val="5"/>
                <c:pt idx="0">
                  <c:v>Any Induction</c:v>
                </c:pt>
                <c:pt idx="1">
                  <c:v>IL-2R Antagonist</c:v>
                </c:pt>
                <c:pt idx="2">
                  <c:v>Polyclonal</c:v>
                </c:pt>
                <c:pt idx="3">
                  <c:v>OKT3</c:v>
                </c:pt>
                <c:pt idx="4">
                  <c:v>Alemtuzumab</c:v>
                </c:pt>
              </c:strCache>
            </c:strRef>
          </c:cat>
          <c:val>
            <c:numRef>
              <c:f>Sheet1!$C$2:$C$6</c:f>
              <c:numCache>
                <c:formatCode>General</c:formatCode>
                <c:ptCount val="5"/>
                <c:pt idx="0">
                  <c:v>50.267700000000012</c:v>
                </c:pt>
                <c:pt idx="1">
                  <c:v>27.743599999999798</c:v>
                </c:pt>
                <c:pt idx="2">
                  <c:v>20.596900000000005</c:v>
                </c:pt>
                <c:pt idx="3">
                  <c:v>1.1642999999999999</c:v>
                </c:pt>
                <c:pt idx="4">
                  <c:v>2.2216</c:v>
                </c:pt>
              </c:numCache>
            </c:numRef>
          </c:val>
        </c:ser>
        <c:ser>
          <c:idx val="2"/>
          <c:order val="2"/>
          <c:tx>
            <c:strRef>
              <c:f>Sheet1!$D$1</c:f>
              <c:strCache>
                <c:ptCount val="1"/>
                <c:pt idx="0">
                  <c:v>60-69 (N = 4,390)</c:v>
                </c:pt>
              </c:strCache>
            </c:strRef>
          </c:tx>
          <c:spPr>
            <a:gradFill>
              <a:gsLst>
                <a:gs pos="0">
                  <a:srgbClr val="7030A0"/>
                </a:gs>
                <a:gs pos="50000">
                  <a:srgbClr val="9966FF"/>
                </a:gs>
                <a:gs pos="100000">
                  <a:srgbClr val="7030A0"/>
                </a:gs>
              </a:gsLst>
              <a:lin ang="10800000" scaled="1"/>
            </a:gradFill>
            <a:ln>
              <a:solidFill>
                <a:srgbClr val="000000"/>
              </a:solidFill>
            </a:ln>
          </c:spPr>
          <c:cat>
            <c:strRef>
              <c:f>Sheet1!$A$2:$A$6</c:f>
              <c:strCache>
                <c:ptCount val="5"/>
                <c:pt idx="0">
                  <c:v>Any Induction</c:v>
                </c:pt>
                <c:pt idx="1">
                  <c:v>IL-2R Antagonist</c:v>
                </c:pt>
                <c:pt idx="2">
                  <c:v>Polyclonal</c:v>
                </c:pt>
                <c:pt idx="3">
                  <c:v>OKT3</c:v>
                </c:pt>
                <c:pt idx="4">
                  <c:v>Alemtuzumab</c:v>
                </c:pt>
              </c:strCache>
            </c:strRef>
          </c:cat>
          <c:val>
            <c:numRef>
              <c:f>Sheet1!$D$2:$D$6</c:f>
              <c:numCache>
                <c:formatCode>General</c:formatCode>
                <c:ptCount val="5"/>
                <c:pt idx="0">
                  <c:v>51.1845</c:v>
                </c:pt>
                <c:pt idx="1">
                  <c:v>28.268799999999725</c:v>
                </c:pt>
                <c:pt idx="2">
                  <c:v>21.047799999999889</c:v>
                </c:pt>
                <c:pt idx="3">
                  <c:v>1.047799999999989</c:v>
                </c:pt>
                <c:pt idx="4">
                  <c:v>2.3007</c:v>
                </c:pt>
              </c:numCache>
            </c:numRef>
          </c:val>
        </c:ser>
        <c:ser>
          <c:idx val="3"/>
          <c:order val="3"/>
          <c:tx>
            <c:strRef>
              <c:f>Sheet1!$E$1</c:f>
              <c:strCache>
                <c:ptCount val="1"/>
                <c:pt idx="0">
                  <c:v>70+ (N = 301)</c:v>
                </c:pt>
              </c:strCache>
            </c:strRef>
          </c:tx>
          <c:spPr>
            <a:gradFill>
              <a:gsLst>
                <a:gs pos="0">
                  <a:srgbClr val="FF9900"/>
                </a:gs>
                <a:gs pos="50000">
                  <a:srgbClr val="FFC000"/>
                </a:gs>
                <a:gs pos="100000">
                  <a:srgbClr val="FF9900"/>
                </a:gs>
              </a:gsLst>
              <a:lin ang="10800000" scaled="1"/>
            </a:gradFill>
            <a:ln>
              <a:solidFill>
                <a:srgbClr val="000000"/>
              </a:solidFill>
            </a:ln>
          </c:spPr>
          <c:cat>
            <c:strRef>
              <c:f>Sheet1!$A$2:$A$6</c:f>
              <c:strCache>
                <c:ptCount val="5"/>
                <c:pt idx="0">
                  <c:v>Any Induction</c:v>
                </c:pt>
                <c:pt idx="1">
                  <c:v>IL-2R Antagonist</c:v>
                </c:pt>
                <c:pt idx="2">
                  <c:v>Polyclonal</c:v>
                </c:pt>
                <c:pt idx="3">
                  <c:v>OKT3</c:v>
                </c:pt>
                <c:pt idx="4">
                  <c:v>Alemtuzumab</c:v>
                </c:pt>
              </c:strCache>
            </c:strRef>
          </c:cat>
          <c:val>
            <c:numRef>
              <c:f>Sheet1!$E$2:$E$6</c:f>
              <c:numCache>
                <c:formatCode>General</c:formatCode>
                <c:ptCount val="5"/>
                <c:pt idx="0">
                  <c:v>51.162800000000011</c:v>
                </c:pt>
                <c:pt idx="1">
                  <c:v>28.571400000000001</c:v>
                </c:pt>
                <c:pt idx="2">
                  <c:v>16.611300000000035</c:v>
                </c:pt>
                <c:pt idx="3">
                  <c:v>1.6611</c:v>
                </c:pt>
                <c:pt idx="4">
                  <c:v>5.3155999999999946</c:v>
                </c:pt>
              </c:numCache>
            </c:numRef>
          </c:val>
        </c:ser>
        <c:gapWidth val="50"/>
        <c:axId val="255470208"/>
        <c:axId val="255472000"/>
      </c:barChart>
      <c:catAx>
        <c:axId val="255470208"/>
        <c:scaling>
          <c:orientation val="minMax"/>
        </c:scaling>
        <c:axPos val="b"/>
        <c:tickLblPos val="nextTo"/>
        <c:txPr>
          <a:bodyPr/>
          <a:lstStyle/>
          <a:p>
            <a:pPr>
              <a:defRPr sz="1500" b="1"/>
            </a:pPr>
            <a:endParaRPr lang="en-US"/>
          </a:p>
        </c:txPr>
        <c:crossAx val="255472000"/>
        <c:crosses val="autoZero"/>
        <c:auto val="1"/>
        <c:lblAlgn val="ctr"/>
        <c:lblOffset val="100"/>
      </c:catAx>
      <c:valAx>
        <c:axId val="25547200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title>
        <c:numFmt formatCode="General" sourceLinked="1"/>
        <c:tickLblPos val="nextTo"/>
        <c:txPr>
          <a:bodyPr/>
          <a:lstStyle/>
          <a:p>
            <a:pPr>
              <a:defRPr sz="1500" b="1"/>
            </a:pPr>
            <a:endParaRPr lang="en-US"/>
          </a:p>
        </c:txPr>
        <c:crossAx val="255470208"/>
        <c:crosses val="autoZero"/>
        <c:crossBetween val="between"/>
      </c:valAx>
      <c:spPr>
        <a:solidFill>
          <a:srgbClr val="000000"/>
        </a:solidFill>
        <a:ln>
          <a:solidFill>
            <a:srgbClr val="FFFFFF"/>
          </a:solidFill>
        </a:ln>
      </c:spPr>
    </c:plotArea>
    <c:legend>
      <c:legendPos val="r"/>
      <c:layout>
        <c:manualLayout>
          <c:xMode val="edge"/>
          <c:yMode val="edge"/>
          <c:x val="0.69467522537944215"/>
          <c:y val="6.5486454023755539E-2"/>
          <c:w val="0.18866826429305031"/>
          <c:h val="0.24275279149428391"/>
        </c:manualLayout>
      </c:layout>
      <c:overlay val="1"/>
      <c:spPr>
        <a:solidFill>
          <a:schemeClr val="bg2"/>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17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4253"/>
          <c:h val="0.81411767279090119"/>
        </c:manualLayout>
      </c:layout>
      <c:barChart>
        <c:barDir val="col"/>
        <c:grouping val="clustered"/>
        <c:ser>
          <c:idx val="0"/>
          <c:order val="0"/>
          <c:tx>
            <c:strRef>
              <c:f>Sheet1!$B$1</c:f>
              <c:strCache>
                <c:ptCount val="1"/>
                <c:pt idx="0">
                  <c:v>18-39 (N = 1,882)</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18.597200000000001</c:v>
                </c:pt>
                <c:pt idx="1">
                  <c:v>77.151999999999987</c:v>
                </c:pt>
                <c:pt idx="2">
                  <c:v>9.8831000000000007</c:v>
                </c:pt>
                <c:pt idx="3">
                  <c:v>87.885199999999998</c:v>
                </c:pt>
                <c:pt idx="4">
                  <c:v>3.4005999999999998</c:v>
                </c:pt>
                <c:pt idx="5">
                  <c:v>83.528199999999998</c:v>
                </c:pt>
              </c:numCache>
            </c:numRef>
          </c:val>
        </c:ser>
        <c:ser>
          <c:idx val="1"/>
          <c:order val="1"/>
          <c:tx>
            <c:strRef>
              <c:f>Sheet1!$C$1</c:f>
              <c:strCache>
                <c:ptCount val="1"/>
                <c:pt idx="0">
                  <c:v>40-59 (N = 5,734)</c:v>
                </c:pt>
              </c:strCache>
            </c:strRef>
          </c:tx>
          <c:spPr>
            <a:gradFill>
              <a:gsLst>
                <a:gs pos="0">
                  <a:srgbClr val="009999"/>
                </a:gs>
                <a:gs pos="50000">
                  <a:srgbClr val="66FFFF"/>
                </a:gs>
                <a:gs pos="100000">
                  <a:srgbClr val="009999"/>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21.241700000000002</c:v>
                </c:pt>
                <c:pt idx="1">
                  <c:v>74.433200000000127</c:v>
                </c:pt>
                <c:pt idx="2">
                  <c:v>9.2081999999999997</c:v>
                </c:pt>
                <c:pt idx="3">
                  <c:v>87.896799999999999</c:v>
                </c:pt>
                <c:pt idx="4">
                  <c:v>3.6797999999999997</c:v>
                </c:pt>
                <c:pt idx="5">
                  <c:v>83.763499999999993</c:v>
                </c:pt>
              </c:numCache>
            </c:numRef>
          </c:val>
        </c:ser>
        <c:ser>
          <c:idx val="2"/>
          <c:order val="2"/>
          <c:tx>
            <c:strRef>
              <c:f>Sheet1!$D$1</c:f>
              <c:strCache>
                <c:ptCount val="1"/>
                <c:pt idx="0">
                  <c:v>60-69 (N = 3,288)</c:v>
                </c:pt>
              </c:strCache>
            </c:strRef>
          </c:tx>
          <c:spPr>
            <a:gradFill>
              <a:gsLst>
                <a:gs pos="0">
                  <a:srgbClr val="7030A0"/>
                </a:gs>
                <a:gs pos="50000">
                  <a:srgbClr val="9966FF"/>
                </a:gs>
                <a:gs pos="100000">
                  <a:srgbClr val="7030A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24.057200000000005</c:v>
                </c:pt>
                <c:pt idx="1">
                  <c:v>71.228700000000003</c:v>
                </c:pt>
                <c:pt idx="2">
                  <c:v>9.2762000000000011</c:v>
                </c:pt>
                <c:pt idx="3">
                  <c:v>88.564499999999995</c:v>
                </c:pt>
                <c:pt idx="4">
                  <c:v>4.0145999999999855</c:v>
                </c:pt>
                <c:pt idx="5">
                  <c:v>84.337000000000003</c:v>
                </c:pt>
              </c:numCache>
            </c:numRef>
          </c:val>
        </c:ser>
        <c:ser>
          <c:idx val="3"/>
          <c:order val="3"/>
          <c:tx>
            <c:strRef>
              <c:f>Sheet1!$E$1</c:f>
              <c:strCache>
                <c:ptCount val="1"/>
                <c:pt idx="0">
                  <c:v>70+ (N = 208)</c:v>
                </c:pt>
              </c:strCache>
            </c:strRef>
          </c:tx>
          <c:spPr>
            <a:gradFill>
              <a:gsLst>
                <a:gs pos="0">
                  <a:srgbClr val="FF9900"/>
                </a:gs>
                <a:gs pos="50000">
                  <a:srgbClr val="FFC000"/>
                </a:gs>
                <a:gs pos="100000">
                  <a:srgbClr val="FF9900"/>
                </a:gs>
              </a:gsLst>
              <a:lin ang="0" scaled="1"/>
            </a:gradFill>
            <a:ln>
              <a:solidFill>
                <a:srgbClr val="000000"/>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Sheet1!$E$2:$E$7</c:f>
              <c:numCache>
                <c:formatCode>General</c:formatCode>
                <c:ptCount val="6"/>
                <c:pt idx="0">
                  <c:v>23.557700000000001</c:v>
                </c:pt>
                <c:pt idx="1">
                  <c:v>70.673099999999948</c:v>
                </c:pt>
                <c:pt idx="2">
                  <c:v>6.7308000000000003</c:v>
                </c:pt>
                <c:pt idx="3">
                  <c:v>88.942300000000003</c:v>
                </c:pt>
                <c:pt idx="4">
                  <c:v>4.8076999999999996</c:v>
                </c:pt>
                <c:pt idx="5">
                  <c:v>85.576899999999981</c:v>
                </c:pt>
              </c:numCache>
            </c:numRef>
          </c:val>
        </c:ser>
        <c:gapWidth val="35"/>
        <c:axId val="255666432"/>
        <c:axId val="255676416"/>
      </c:barChart>
      <c:catAx>
        <c:axId val="255666432"/>
        <c:scaling>
          <c:orientation val="minMax"/>
        </c:scaling>
        <c:axPos val="b"/>
        <c:numFmt formatCode="General" sourceLinked="1"/>
        <c:tickLblPos val="nextTo"/>
        <c:txPr>
          <a:bodyPr rot="0"/>
          <a:lstStyle/>
          <a:p>
            <a:pPr>
              <a:defRPr sz="1500" b="1"/>
            </a:pPr>
            <a:endParaRPr lang="en-US"/>
          </a:p>
        </c:txPr>
        <c:crossAx val="255676416"/>
        <c:crosses val="autoZero"/>
        <c:auto val="1"/>
        <c:lblAlgn val="ctr"/>
        <c:lblOffset val="100"/>
        <c:tickLblSkip val="1"/>
      </c:catAx>
      <c:valAx>
        <c:axId val="255676416"/>
        <c:scaling>
          <c:orientation val="minMax"/>
          <c:max val="10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914"/>
            </c:manualLayout>
          </c:layout>
        </c:title>
        <c:numFmt formatCode="General" sourceLinked="1"/>
        <c:tickLblPos val="nextTo"/>
        <c:txPr>
          <a:bodyPr/>
          <a:lstStyle/>
          <a:p>
            <a:pPr>
              <a:defRPr sz="1500" b="1"/>
            </a:pPr>
            <a:endParaRPr lang="en-US"/>
          </a:p>
        </c:txPr>
        <c:crossAx val="255666432"/>
        <c:crosses val="autoZero"/>
        <c:crossBetween val="between"/>
        <c:majorUnit val="20"/>
      </c:valAx>
      <c:spPr>
        <a:solidFill>
          <a:schemeClr val="bg2"/>
        </a:solidFill>
        <a:ln>
          <a:solidFill>
            <a:schemeClr val="tx1"/>
          </a:solidFill>
        </a:ln>
      </c:spPr>
    </c:plotArea>
    <c:legend>
      <c:legendPos val="r"/>
      <c:layout>
        <c:manualLayout>
          <c:xMode val="edge"/>
          <c:yMode val="edge"/>
          <c:x val="0.11503089215617959"/>
          <c:y val="5.2484908136482954E-2"/>
          <c:w val="0.42336863865468555"/>
          <c:h val="0.15102537182852144"/>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808208064900978"/>
          <c:y val="6.3473794291338939E-2"/>
          <c:w val="0.86362491052259205"/>
          <c:h val="0.81175812007874015"/>
        </c:manualLayout>
      </c:layout>
      <c:barChart>
        <c:barDir val="col"/>
        <c:grouping val="clustered"/>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Sheet1!$B$2:$C$2</c:f>
              <c:numCache>
                <c:formatCode>General</c:formatCode>
                <c:ptCount val="2"/>
                <c:pt idx="0">
                  <c:v>19.496300000000002</c:v>
                </c:pt>
                <c:pt idx="1">
                  <c:v>35.423300000000012</c:v>
                </c:pt>
              </c:numCache>
            </c:numRef>
          </c:val>
        </c:ser>
        <c:gapWidth val="100"/>
        <c:axId val="238155264"/>
        <c:axId val="238156800"/>
      </c:barChart>
      <c:catAx>
        <c:axId val="238155264"/>
        <c:scaling>
          <c:orientation val="minMax"/>
        </c:scaling>
        <c:axPos val="b"/>
        <c:tickLblPos val="nextTo"/>
        <c:txPr>
          <a:bodyPr/>
          <a:lstStyle/>
          <a:p>
            <a:pPr>
              <a:defRPr sz="1500" b="1"/>
            </a:pPr>
            <a:endParaRPr lang="en-US"/>
          </a:p>
        </c:txPr>
        <c:crossAx val="238156800"/>
        <c:crosses val="autoZero"/>
        <c:auto val="1"/>
        <c:lblAlgn val="ctr"/>
        <c:lblOffset val="100"/>
      </c:catAx>
      <c:valAx>
        <c:axId val="23815680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General" sourceLinked="1"/>
        <c:tickLblPos val="nextTo"/>
        <c:txPr>
          <a:bodyPr/>
          <a:lstStyle/>
          <a:p>
            <a:pPr>
              <a:defRPr sz="1500" b="1"/>
            </a:pPr>
            <a:endParaRPr lang="en-US"/>
          </a:p>
        </c:txPr>
        <c:crossAx val="238155264"/>
        <c:crosses val="autoZero"/>
        <c:crossBetween val="between"/>
      </c:valAx>
      <c:spPr>
        <a:solidFill>
          <a:srgbClr val="000000"/>
        </a:solidFill>
        <a:ln w="12700">
          <a:solidFill>
            <a:srgbClr val="FFFFFF"/>
          </a:solidFill>
        </a:ln>
      </c:spPr>
    </c:plotArea>
    <c:plotVisOnly val="1"/>
  </c:chart>
  <c:txPr>
    <a:bodyPr/>
    <a:lstStyle/>
    <a:p>
      <a:pPr>
        <a:defRPr sz="1800"/>
      </a:pPr>
      <a:endParaRPr lang="en-US"/>
    </a:p>
  </c:txPr>
  <c:externalData r:id="rId1"/>
</c:chartSpace>
</file>

<file path=ppt/charts/chart18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3537601278112"/>
          <c:y val="2.1994535519125696E-2"/>
          <c:w val="0.86959157822663469"/>
          <c:h val="0.68331095908092843"/>
        </c:manualLayout>
      </c:layout>
      <c:barChart>
        <c:barDir val="col"/>
        <c:grouping val="clustered"/>
        <c:ser>
          <c:idx val="0"/>
          <c:order val="0"/>
          <c:tx>
            <c:strRef>
              <c:f>Sheet1!$B$1</c:f>
              <c:strCache>
                <c:ptCount val="1"/>
                <c:pt idx="0">
                  <c:v>No induction (N=6,145)</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18-39</c:v>
                </c:pt>
                <c:pt idx="3">
                  <c:v>40-59</c:v>
                </c:pt>
                <c:pt idx="4">
                  <c:v>60-69</c:v>
                </c:pt>
                <c:pt idx="5">
                  <c:v>70+</c:v>
                </c:pt>
              </c:strCache>
            </c:strRef>
          </c:cat>
          <c:val>
            <c:numRef>
              <c:f>Sheet1!$B$2:$B$7</c:f>
              <c:numCache>
                <c:formatCode>General</c:formatCode>
                <c:ptCount val="6"/>
                <c:pt idx="0">
                  <c:v>16.6965</c:v>
                </c:pt>
                <c:pt idx="2">
                  <c:v>23.636399999999988</c:v>
                </c:pt>
                <c:pt idx="3">
                  <c:v>16.7561</c:v>
                </c:pt>
                <c:pt idx="4">
                  <c:v>13.041099999999998</c:v>
                </c:pt>
                <c:pt idx="5">
                  <c:v>9.4340000000000011</c:v>
                </c:pt>
              </c:numCache>
            </c:numRef>
          </c:val>
        </c:ser>
        <c:ser>
          <c:idx val="1"/>
          <c:order val="1"/>
          <c:tx>
            <c:strRef>
              <c:f>Sheet1!$C$1</c:f>
              <c:strCache>
                <c:ptCount val="1"/>
                <c:pt idx="0">
                  <c:v>Polyclonal (N=2,530)</c:v>
                </c:pt>
              </c:strCache>
            </c:strRef>
          </c:tx>
          <c:spPr>
            <a:gradFill>
              <a:gsLst>
                <a:gs pos="0">
                  <a:srgbClr val="C00000"/>
                </a:gs>
                <a:gs pos="50000">
                  <a:srgbClr val="FF0000"/>
                </a:gs>
                <a:gs pos="100000">
                  <a:srgbClr val="C00000"/>
                </a:gs>
              </a:gsLst>
              <a:lin ang="0" scaled="1"/>
            </a:gradFill>
            <a:ln>
              <a:solidFill>
                <a:schemeClr val="bg2"/>
              </a:solidFill>
            </a:ln>
          </c:spPr>
          <c:cat>
            <c:strRef>
              <c:f>Sheet1!$A$2:$A$7</c:f>
              <c:strCache>
                <c:ptCount val="6"/>
                <c:pt idx="0">
                  <c:v>Overall</c:v>
                </c:pt>
                <c:pt idx="2">
                  <c:v>18-39</c:v>
                </c:pt>
                <c:pt idx="3">
                  <c:v>40-59</c:v>
                </c:pt>
                <c:pt idx="4">
                  <c:v>60-69</c:v>
                </c:pt>
                <c:pt idx="5">
                  <c:v>70+</c:v>
                </c:pt>
              </c:strCache>
            </c:strRef>
          </c:cat>
          <c:val>
            <c:numRef>
              <c:f>Sheet1!$C$2:$C$7</c:f>
              <c:numCache>
                <c:formatCode>General</c:formatCode>
                <c:ptCount val="6"/>
                <c:pt idx="0">
                  <c:v>19.170000000000005</c:v>
                </c:pt>
                <c:pt idx="2">
                  <c:v>28.0899</c:v>
                </c:pt>
                <c:pt idx="3">
                  <c:v>17.884899999999988</c:v>
                </c:pt>
                <c:pt idx="4">
                  <c:v>16.821200000000001</c:v>
                </c:pt>
                <c:pt idx="5">
                  <c:v>6.8182</c:v>
                </c:pt>
              </c:numCache>
            </c:numRef>
          </c:val>
        </c:ser>
        <c:ser>
          <c:idx val="2"/>
          <c:order val="2"/>
          <c:tx>
            <c:strRef>
              <c:f>Sheet1!$D$1</c:f>
              <c:strCache>
                <c:ptCount val="1"/>
                <c:pt idx="0">
                  <c:v>IL-2R antagonist (N=3,563)</c:v>
                </c:pt>
              </c:strCache>
            </c:strRef>
          </c:tx>
          <c:spPr>
            <a:gradFill>
              <a:gsLst>
                <a:gs pos="0">
                  <a:srgbClr val="CCCC00"/>
                </a:gs>
                <a:gs pos="50000">
                  <a:srgbClr val="FFFF00"/>
                </a:gs>
                <a:gs pos="100000">
                  <a:srgbClr val="CCCC00"/>
                </a:gs>
              </a:gsLst>
              <a:lin ang="0" scaled="1"/>
            </a:gradFill>
            <a:ln>
              <a:solidFill>
                <a:schemeClr val="bg2"/>
              </a:solidFill>
            </a:ln>
          </c:spPr>
          <c:cat>
            <c:strRef>
              <c:f>Sheet1!$A$2:$A$7</c:f>
              <c:strCache>
                <c:ptCount val="6"/>
                <c:pt idx="0">
                  <c:v>Overall</c:v>
                </c:pt>
                <c:pt idx="2">
                  <c:v>18-39</c:v>
                </c:pt>
                <c:pt idx="3">
                  <c:v>40-59</c:v>
                </c:pt>
                <c:pt idx="4">
                  <c:v>60-69</c:v>
                </c:pt>
                <c:pt idx="5">
                  <c:v>70+</c:v>
                </c:pt>
              </c:strCache>
            </c:strRef>
          </c:cat>
          <c:val>
            <c:numRef>
              <c:f>Sheet1!$D$2:$D$7</c:f>
              <c:numCache>
                <c:formatCode>General</c:formatCode>
                <c:ptCount val="6"/>
                <c:pt idx="0">
                  <c:v>20.09539999999981</c:v>
                </c:pt>
                <c:pt idx="2">
                  <c:v>25.451599999999889</c:v>
                </c:pt>
                <c:pt idx="3">
                  <c:v>19.848599999999799</c:v>
                </c:pt>
                <c:pt idx="4">
                  <c:v>17.550599999999989</c:v>
                </c:pt>
                <c:pt idx="5">
                  <c:v>17.647099999999988</c:v>
                </c:pt>
              </c:numCache>
            </c:numRef>
          </c:val>
        </c:ser>
        <c:gapWidth val="50"/>
        <c:axId val="256475520"/>
        <c:axId val="256477056"/>
      </c:barChart>
      <c:catAx>
        <c:axId val="256475520"/>
        <c:scaling>
          <c:orientation val="minMax"/>
        </c:scaling>
        <c:axPos val="b"/>
        <c:numFmt formatCode="General" sourceLinked="1"/>
        <c:tickLblPos val="nextTo"/>
        <c:txPr>
          <a:bodyPr/>
          <a:lstStyle/>
          <a:p>
            <a:pPr>
              <a:defRPr sz="1500" b="1"/>
            </a:pPr>
            <a:endParaRPr lang="en-US"/>
          </a:p>
        </c:txPr>
        <c:crossAx val="256477056"/>
        <c:crosses val="autoZero"/>
        <c:auto val="1"/>
        <c:lblAlgn val="ctr"/>
        <c:lblOffset val="100"/>
        <c:tickLblSkip val="1"/>
      </c:catAx>
      <c:valAx>
        <c:axId val="256477056"/>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56475520"/>
        <c:crosses val="autoZero"/>
        <c:crossBetween val="between"/>
        <c:majorUnit val="10"/>
      </c:valAx>
      <c:spPr>
        <a:solidFill>
          <a:schemeClr val="bg2"/>
        </a:solidFill>
        <a:ln>
          <a:solidFill>
            <a:schemeClr val="tx1"/>
          </a:solidFill>
        </a:ln>
      </c:spPr>
    </c:plotArea>
    <c:legend>
      <c:legendPos val="b"/>
      <c:layout>
        <c:manualLayout>
          <c:xMode val="edge"/>
          <c:yMode val="edge"/>
          <c:x val="0.17167648065731078"/>
          <c:y val="3.3144443010197484E-2"/>
          <c:w val="0.78339598311080694"/>
          <c:h val="0.1130594638784904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8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2.1994535519125696E-2"/>
          <c:w val="0.89567853474837944"/>
          <c:h val="0.6833109590809282"/>
        </c:manualLayout>
      </c:layout>
      <c:barChart>
        <c:barDir val="col"/>
        <c:grouping val="clustered"/>
        <c:ser>
          <c:idx val="0"/>
          <c:order val="0"/>
          <c:tx>
            <c:strRef>
              <c:f>Sheet1!$B$1</c:f>
              <c:strCache>
                <c:ptCount val="1"/>
                <c:pt idx="0">
                  <c:v>No induction (N=6,145)</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18-39</c:v>
                </c:pt>
                <c:pt idx="3">
                  <c:v>40-59</c:v>
                </c:pt>
                <c:pt idx="4">
                  <c:v>60-69</c:v>
                </c:pt>
                <c:pt idx="5">
                  <c:v>70+</c:v>
                </c:pt>
              </c:strCache>
            </c:strRef>
          </c:cat>
          <c:val>
            <c:numRef>
              <c:f>Sheet1!$B$2:$B$7</c:f>
              <c:numCache>
                <c:formatCode>General</c:formatCode>
                <c:ptCount val="6"/>
                <c:pt idx="0">
                  <c:v>26.232699999999806</c:v>
                </c:pt>
                <c:pt idx="2">
                  <c:v>32.153100000000002</c:v>
                </c:pt>
                <c:pt idx="3">
                  <c:v>26.0334</c:v>
                </c:pt>
                <c:pt idx="4">
                  <c:v>23.725999999999889</c:v>
                </c:pt>
                <c:pt idx="5">
                  <c:v>16.981099999999806</c:v>
                </c:pt>
              </c:numCache>
            </c:numRef>
          </c:val>
        </c:ser>
        <c:ser>
          <c:idx val="1"/>
          <c:order val="1"/>
          <c:tx>
            <c:strRef>
              <c:f>Sheet1!$C$1</c:f>
              <c:strCache>
                <c:ptCount val="1"/>
                <c:pt idx="0">
                  <c:v>Polyclonal (N=2,530)</c:v>
                </c:pt>
              </c:strCache>
            </c:strRef>
          </c:tx>
          <c:spPr>
            <a:gradFill>
              <a:gsLst>
                <a:gs pos="0">
                  <a:srgbClr val="C00000"/>
                </a:gs>
                <a:gs pos="50000">
                  <a:srgbClr val="FF0000"/>
                </a:gs>
                <a:gs pos="100000">
                  <a:srgbClr val="C00000"/>
                </a:gs>
              </a:gsLst>
              <a:lin ang="0" scaled="1"/>
            </a:gradFill>
            <a:ln>
              <a:solidFill>
                <a:schemeClr val="bg2"/>
              </a:solidFill>
            </a:ln>
          </c:spPr>
          <c:cat>
            <c:strRef>
              <c:f>Sheet1!$A$2:$A$7</c:f>
              <c:strCache>
                <c:ptCount val="6"/>
                <c:pt idx="0">
                  <c:v>Overall</c:v>
                </c:pt>
                <c:pt idx="2">
                  <c:v>18-39</c:v>
                </c:pt>
                <c:pt idx="3">
                  <c:v>40-59</c:v>
                </c:pt>
                <c:pt idx="4">
                  <c:v>60-69</c:v>
                </c:pt>
                <c:pt idx="5">
                  <c:v>70+</c:v>
                </c:pt>
              </c:strCache>
            </c:strRef>
          </c:cat>
          <c:val>
            <c:numRef>
              <c:f>Sheet1!$C$2:$C$7</c:f>
              <c:numCache>
                <c:formatCode>General</c:formatCode>
                <c:ptCount val="6"/>
                <c:pt idx="0">
                  <c:v>28.814200000000035</c:v>
                </c:pt>
                <c:pt idx="2">
                  <c:v>38.427</c:v>
                </c:pt>
                <c:pt idx="3">
                  <c:v>27.605</c:v>
                </c:pt>
                <c:pt idx="4">
                  <c:v>25.562899999999889</c:v>
                </c:pt>
                <c:pt idx="5">
                  <c:v>22.7273</c:v>
                </c:pt>
              </c:numCache>
            </c:numRef>
          </c:val>
        </c:ser>
        <c:ser>
          <c:idx val="2"/>
          <c:order val="2"/>
          <c:tx>
            <c:strRef>
              <c:f>Sheet1!$D$1</c:f>
              <c:strCache>
                <c:ptCount val="1"/>
                <c:pt idx="0">
                  <c:v>IL-2R antagonist (N=3,563)</c:v>
                </c:pt>
              </c:strCache>
            </c:strRef>
          </c:tx>
          <c:spPr>
            <a:gradFill>
              <a:gsLst>
                <a:gs pos="0">
                  <a:srgbClr val="CCCC00"/>
                </a:gs>
                <a:gs pos="50000">
                  <a:srgbClr val="FFFF00"/>
                </a:gs>
                <a:gs pos="100000">
                  <a:srgbClr val="CCCC00"/>
                </a:gs>
              </a:gsLst>
              <a:lin ang="0" scaled="1"/>
            </a:gradFill>
            <a:ln>
              <a:solidFill>
                <a:schemeClr val="bg2"/>
              </a:solidFill>
            </a:ln>
          </c:spPr>
          <c:cat>
            <c:strRef>
              <c:f>Sheet1!$A$2:$A$7</c:f>
              <c:strCache>
                <c:ptCount val="6"/>
                <c:pt idx="0">
                  <c:v>Overall</c:v>
                </c:pt>
                <c:pt idx="2">
                  <c:v>18-39</c:v>
                </c:pt>
                <c:pt idx="3">
                  <c:v>40-59</c:v>
                </c:pt>
                <c:pt idx="4">
                  <c:v>60-69</c:v>
                </c:pt>
                <c:pt idx="5">
                  <c:v>70+</c:v>
                </c:pt>
              </c:strCache>
            </c:strRef>
          </c:cat>
          <c:val>
            <c:numRef>
              <c:f>Sheet1!$D$2:$D$7</c:f>
              <c:numCache>
                <c:formatCode>General</c:formatCode>
                <c:ptCount val="6"/>
                <c:pt idx="0">
                  <c:v>33.174300000000002</c:v>
                </c:pt>
                <c:pt idx="2">
                  <c:v>37.602600000000002</c:v>
                </c:pt>
                <c:pt idx="3">
                  <c:v>32.558100000000003</c:v>
                </c:pt>
                <c:pt idx="4">
                  <c:v>31.051100000000005</c:v>
                </c:pt>
                <c:pt idx="5">
                  <c:v>42.647100000000002</c:v>
                </c:pt>
              </c:numCache>
            </c:numRef>
          </c:val>
        </c:ser>
        <c:gapWidth val="50"/>
        <c:axId val="258048384"/>
        <c:axId val="258049920"/>
      </c:barChart>
      <c:catAx>
        <c:axId val="258048384"/>
        <c:scaling>
          <c:orientation val="minMax"/>
        </c:scaling>
        <c:axPos val="b"/>
        <c:numFmt formatCode="General" sourceLinked="1"/>
        <c:tickLblPos val="nextTo"/>
        <c:txPr>
          <a:bodyPr/>
          <a:lstStyle/>
          <a:p>
            <a:pPr>
              <a:defRPr sz="1500" b="1"/>
            </a:pPr>
            <a:endParaRPr lang="en-US"/>
          </a:p>
        </c:txPr>
        <c:crossAx val="258049920"/>
        <c:crosses val="autoZero"/>
        <c:auto val="1"/>
        <c:lblAlgn val="ctr"/>
        <c:lblOffset val="100"/>
        <c:tickLblSkip val="1"/>
      </c:catAx>
      <c:valAx>
        <c:axId val="258049920"/>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58048384"/>
        <c:crosses val="autoZero"/>
        <c:crossBetween val="between"/>
        <c:majorUnit val="10"/>
      </c:valAx>
      <c:spPr>
        <a:solidFill>
          <a:schemeClr val="bg2"/>
        </a:solidFill>
        <a:ln>
          <a:solidFill>
            <a:schemeClr val="tx1"/>
          </a:solidFill>
        </a:ln>
      </c:spPr>
    </c:plotArea>
    <c:legend>
      <c:legendPos val="b"/>
      <c:layout>
        <c:manualLayout>
          <c:xMode val="edge"/>
          <c:yMode val="edge"/>
          <c:x val="0.11225619080223669"/>
          <c:y val="3.3144443010197484E-2"/>
          <c:w val="0.7732510555745874"/>
          <c:h val="8.0272578632588951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8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3537601278112"/>
          <c:y val="2.1994535519125696E-2"/>
          <c:w val="0.86959157822663469"/>
          <c:h val="0.73249128694979415"/>
        </c:manualLayout>
      </c:layout>
      <c:barChart>
        <c:barDir val="col"/>
        <c:grouping val="clustered"/>
        <c:ser>
          <c:idx val="0"/>
          <c:order val="0"/>
          <c:tx>
            <c:strRef>
              <c:f>Sheet1!$B$1</c:f>
              <c:strCache>
                <c:ptCount val="1"/>
                <c:pt idx="0">
                  <c:v>Cyclosporine + MMF/MPA (N=3,115)</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18-39</c:v>
                </c:pt>
                <c:pt idx="3">
                  <c:v>40-59</c:v>
                </c:pt>
                <c:pt idx="4">
                  <c:v>60-69</c:v>
                </c:pt>
                <c:pt idx="5">
                  <c:v>70+</c:v>
                </c:pt>
              </c:strCache>
            </c:strRef>
          </c:cat>
          <c:val>
            <c:numRef>
              <c:f>Sheet1!$B$2:$B$7</c:f>
              <c:numCache>
                <c:formatCode>General</c:formatCode>
                <c:ptCount val="6"/>
                <c:pt idx="0">
                  <c:v>24.687000000000001</c:v>
                </c:pt>
                <c:pt idx="2">
                  <c:v>34.252000000000002</c:v>
                </c:pt>
                <c:pt idx="3">
                  <c:v>25.933</c:v>
                </c:pt>
                <c:pt idx="4">
                  <c:v>18.556699999999989</c:v>
                </c:pt>
                <c:pt idx="5">
                  <c:v>8.9286000000000012</c:v>
                </c:pt>
              </c:numCache>
            </c:numRef>
          </c:val>
        </c:ser>
        <c:ser>
          <c:idx val="1"/>
          <c:order val="1"/>
          <c:tx>
            <c:strRef>
              <c:f>Sheet1!$C$1</c:f>
              <c:strCache>
                <c:ptCount val="1"/>
                <c:pt idx="0">
                  <c:v>Tacrolimus + MMF/MPA (N=7,999)</c:v>
                </c:pt>
              </c:strCache>
            </c:strRef>
          </c:tx>
          <c:spPr>
            <a:gradFill>
              <a:gsLst>
                <a:gs pos="0">
                  <a:srgbClr val="CCCC00"/>
                </a:gs>
                <a:gs pos="50000">
                  <a:srgbClr val="FFFF00"/>
                </a:gs>
                <a:gs pos="100000">
                  <a:srgbClr val="CCCC00"/>
                </a:gs>
              </a:gsLst>
              <a:lin ang="0" scaled="1"/>
            </a:gradFill>
            <a:ln>
              <a:solidFill>
                <a:schemeClr val="bg2"/>
              </a:solidFill>
            </a:ln>
          </c:spPr>
          <c:cat>
            <c:strRef>
              <c:f>Sheet1!$A$2:$A$7</c:f>
              <c:strCache>
                <c:ptCount val="6"/>
                <c:pt idx="0">
                  <c:v>Overall</c:v>
                </c:pt>
                <c:pt idx="2">
                  <c:v>18-39</c:v>
                </c:pt>
                <c:pt idx="3">
                  <c:v>40-59</c:v>
                </c:pt>
                <c:pt idx="4">
                  <c:v>60-69</c:v>
                </c:pt>
                <c:pt idx="5">
                  <c:v>70+</c:v>
                </c:pt>
              </c:strCache>
            </c:strRef>
          </c:cat>
          <c:val>
            <c:numRef>
              <c:f>Sheet1!$C$2:$C$7</c:f>
              <c:numCache>
                <c:formatCode>General</c:formatCode>
                <c:ptCount val="6"/>
                <c:pt idx="0">
                  <c:v>14.876900000000004</c:v>
                </c:pt>
                <c:pt idx="2">
                  <c:v>21.238299999999889</c:v>
                </c:pt>
                <c:pt idx="3">
                  <c:v>13.882800000000024</c:v>
                </c:pt>
                <c:pt idx="4">
                  <c:v>12.9787</c:v>
                </c:pt>
                <c:pt idx="5">
                  <c:v>12.9252</c:v>
                </c:pt>
              </c:numCache>
            </c:numRef>
          </c:val>
        </c:ser>
        <c:gapWidth val="50"/>
        <c:axId val="258124800"/>
        <c:axId val="258245376"/>
      </c:barChart>
      <c:catAx>
        <c:axId val="258124800"/>
        <c:scaling>
          <c:orientation val="minMax"/>
        </c:scaling>
        <c:axPos val="b"/>
        <c:numFmt formatCode="General" sourceLinked="1"/>
        <c:tickLblPos val="nextTo"/>
        <c:txPr>
          <a:bodyPr/>
          <a:lstStyle/>
          <a:p>
            <a:pPr>
              <a:defRPr sz="1500" b="1"/>
            </a:pPr>
            <a:endParaRPr lang="en-US"/>
          </a:p>
        </c:txPr>
        <c:crossAx val="258245376"/>
        <c:crosses val="autoZero"/>
        <c:auto val="1"/>
        <c:lblAlgn val="ctr"/>
        <c:lblOffset val="100"/>
        <c:tickLblSkip val="1"/>
      </c:catAx>
      <c:valAx>
        <c:axId val="258245376"/>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58124800"/>
        <c:crosses val="autoZero"/>
        <c:crossBetween val="between"/>
        <c:majorUnit val="10"/>
      </c:valAx>
      <c:spPr>
        <a:solidFill>
          <a:schemeClr val="bg2"/>
        </a:solidFill>
        <a:ln>
          <a:solidFill>
            <a:schemeClr val="tx1"/>
          </a:solidFill>
        </a:ln>
      </c:spPr>
    </c:plotArea>
    <c:legend>
      <c:legendPos val="b"/>
      <c:layout>
        <c:manualLayout>
          <c:xMode val="edge"/>
          <c:yMode val="edge"/>
          <c:x val="0.17167648065731084"/>
          <c:y val="3.3144443010197484E-2"/>
          <c:w val="0.78339598311080694"/>
          <c:h val="0.1130594638784904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8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6.5710382513661333E-2"/>
          <c:w val="0.89567853474837966"/>
          <c:h val="0.70516888257820265"/>
        </c:manualLayout>
      </c:layout>
      <c:barChart>
        <c:barDir val="col"/>
        <c:grouping val="clustered"/>
        <c:ser>
          <c:idx val="0"/>
          <c:order val="0"/>
          <c:tx>
            <c:strRef>
              <c:f>Sheet1!$B$1</c:f>
              <c:strCache>
                <c:ptCount val="1"/>
                <c:pt idx="0">
                  <c:v>Cyclosporine + MMF/MPA (N=3,115)</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Sheet1!$A$2:$A$7</c:f>
              <c:strCache>
                <c:ptCount val="6"/>
                <c:pt idx="0">
                  <c:v>Overall</c:v>
                </c:pt>
                <c:pt idx="2">
                  <c:v>18-39</c:v>
                </c:pt>
                <c:pt idx="3">
                  <c:v>40-59</c:v>
                </c:pt>
                <c:pt idx="4">
                  <c:v>60-69</c:v>
                </c:pt>
                <c:pt idx="5">
                  <c:v>70+</c:v>
                </c:pt>
              </c:strCache>
            </c:strRef>
          </c:cat>
          <c:val>
            <c:numRef>
              <c:f>Sheet1!$B$2:$B$7</c:f>
              <c:numCache>
                <c:formatCode>General</c:formatCode>
                <c:ptCount val="6"/>
                <c:pt idx="0">
                  <c:v>37.624400000000001</c:v>
                </c:pt>
                <c:pt idx="2">
                  <c:v>47.047200000000004</c:v>
                </c:pt>
                <c:pt idx="3">
                  <c:v>38.6464</c:v>
                </c:pt>
                <c:pt idx="4">
                  <c:v>31.44329999999978</c:v>
                </c:pt>
                <c:pt idx="5">
                  <c:v>30.357099999999999</c:v>
                </c:pt>
              </c:numCache>
            </c:numRef>
          </c:val>
        </c:ser>
        <c:ser>
          <c:idx val="1"/>
          <c:order val="1"/>
          <c:tx>
            <c:strRef>
              <c:f>Sheet1!$C$1</c:f>
              <c:strCache>
                <c:ptCount val="1"/>
                <c:pt idx="0">
                  <c:v>Tacrolimus + MMF/MPA (N=7,999)</c:v>
                </c:pt>
              </c:strCache>
            </c:strRef>
          </c:tx>
          <c:spPr>
            <a:gradFill>
              <a:gsLst>
                <a:gs pos="0">
                  <a:srgbClr val="CCCC00"/>
                </a:gs>
                <a:gs pos="50000">
                  <a:srgbClr val="FFFF00"/>
                </a:gs>
                <a:gs pos="100000">
                  <a:srgbClr val="CCCC00"/>
                </a:gs>
              </a:gsLst>
              <a:lin ang="0" scaled="1"/>
            </a:gradFill>
            <a:ln>
              <a:solidFill>
                <a:schemeClr val="bg2"/>
              </a:solidFill>
            </a:ln>
          </c:spPr>
          <c:cat>
            <c:strRef>
              <c:f>Sheet1!$A$2:$A$7</c:f>
              <c:strCache>
                <c:ptCount val="6"/>
                <c:pt idx="0">
                  <c:v>Overall</c:v>
                </c:pt>
                <c:pt idx="2">
                  <c:v>18-39</c:v>
                </c:pt>
                <c:pt idx="3">
                  <c:v>40-59</c:v>
                </c:pt>
                <c:pt idx="4">
                  <c:v>60-69</c:v>
                </c:pt>
                <c:pt idx="5">
                  <c:v>70+</c:v>
                </c:pt>
              </c:strCache>
            </c:strRef>
          </c:cat>
          <c:val>
            <c:numRef>
              <c:f>Sheet1!$C$2:$C$7</c:f>
              <c:numCache>
                <c:formatCode>General</c:formatCode>
                <c:ptCount val="6"/>
                <c:pt idx="0">
                  <c:v>24.515599999999989</c:v>
                </c:pt>
                <c:pt idx="2">
                  <c:v>30.093599999999828</c:v>
                </c:pt>
                <c:pt idx="3">
                  <c:v>23.510800000000035</c:v>
                </c:pt>
                <c:pt idx="4">
                  <c:v>23.0213</c:v>
                </c:pt>
                <c:pt idx="5">
                  <c:v>23.8095</c:v>
                </c:pt>
              </c:numCache>
            </c:numRef>
          </c:val>
        </c:ser>
        <c:gapWidth val="50"/>
        <c:axId val="318955520"/>
        <c:axId val="318957056"/>
      </c:barChart>
      <c:catAx>
        <c:axId val="318955520"/>
        <c:scaling>
          <c:orientation val="minMax"/>
        </c:scaling>
        <c:axPos val="b"/>
        <c:numFmt formatCode="General" sourceLinked="1"/>
        <c:tickLblPos val="nextTo"/>
        <c:txPr>
          <a:bodyPr/>
          <a:lstStyle/>
          <a:p>
            <a:pPr>
              <a:defRPr sz="1500" b="1"/>
            </a:pPr>
            <a:endParaRPr lang="en-US"/>
          </a:p>
        </c:txPr>
        <c:crossAx val="318957056"/>
        <c:crosses val="autoZero"/>
        <c:auto val="1"/>
        <c:lblAlgn val="ctr"/>
        <c:lblOffset val="100"/>
        <c:tickLblSkip val="1"/>
      </c:catAx>
      <c:valAx>
        <c:axId val="318957056"/>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318955520"/>
        <c:crosses val="autoZero"/>
        <c:crossBetween val="between"/>
        <c:majorUnit val="10"/>
      </c:valAx>
      <c:spPr>
        <a:solidFill>
          <a:schemeClr val="bg2"/>
        </a:solidFill>
        <a:ln>
          <a:solidFill>
            <a:schemeClr val="tx1"/>
          </a:solidFill>
        </a:ln>
      </c:spPr>
    </c:plotArea>
    <c:legend>
      <c:legendPos val="b"/>
      <c:layout>
        <c:manualLayout>
          <c:xMode val="edge"/>
          <c:yMode val="edge"/>
          <c:x val="0.11225619080223669"/>
          <c:y val="3.5755776429586189E-4"/>
          <c:w val="0.80803366427022716"/>
          <c:h val="8.0272578632588951E-2"/>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18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3590508847684365E-2"/>
          <c:w val="0.88622918263535633"/>
          <c:h val="0.80980520013123369"/>
        </c:manualLayout>
      </c:layout>
      <c:scatterChart>
        <c:scatterStyle val="lineMarker"/>
        <c:ser>
          <c:idx val="0"/>
          <c:order val="0"/>
          <c:tx>
            <c:strRef>
              <c:f>Sheet1!$B$1</c:f>
              <c:strCache>
                <c:ptCount val="1"/>
                <c:pt idx="0">
                  <c:v>18-39 (N = 4,093)</c:v>
                </c:pt>
              </c:strCache>
            </c:strRef>
          </c:tx>
          <c:spPr>
            <a:ln w="41275">
              <a:solidFill>
                <a:srgbClr val="FF00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99.950999999999993</c:v>
                </c:pt>
                <c:pt idx="3">
                  <c:v>99.78</c:v>
                </c:pt>
                <c:pt idx="4">
                  <c:v>99.584000000000003</c:v>
                </c:pt>
                <c:pt idx="5">
                  <c:v>99.313999999999993</c:v>
                </c:pt>
                <c:pt idx="6">
                  <c:v>97.137999999999991</c:v>
                </c:pt>
                <c:pt idx="7">
                  <c:v>93.819000000000003</c:v>
                </c:pt>
                <c:pt idx="8">
                  <c:v>93.47</c:v>
                </c:pt>
                <c:pt idx="9">
                  <c:v>93.394000000000005</c:v>
                </c:pt>
                <c:pt idx="10">
                  <c:v>93.394000000000005</c:v>
                </c:pt>
                <c:pt idx="11">
                  <c:v>93.394000000000005</c:v>
                </c:pt>
                <c:pt idx="12">
                  <c:v>93.394000000000005</c:v>
                </c:pt>
                <c:pt idx="13">
                  <c:v>93.394000000000005</c:v>
                </c:pt>
                <c:pt idx="14">
                  <c:v>93.394000000000005</c:v>
                </c:pt>
                <c:pt idx="15">
                  <c:v>93.302999999999983</c:v>
                </c:pt>
                <c:pt idx="16">
                  <c:v>93.025999999999982</c:v>
                </c:pt>
                <c:pt idx="17">
                  <c:v>92.349000000000004</c:v>
                </c:pt>
                <c:pt idx="18">
                  <c:v>90.869</c:v>
                </c:pt>
                <c:pt idx="19">
                  <c:v>87.682999999999979</c:v>
                </c:pt>
                <c:pt idx="20">
                  <c:v>87.090999999999994</c:v>
                </c:pt>
                <c:pt idx="21">
                  <c:v>86.933999999999997</c:v>
                </c:pt>
                <c:pt idx="22">
                  <c:v>86.870999999999981</c:v>
                </c:pt>
                <c:pt idx="23">
                  <c:v>86.870999999999981</c:v>
                </c:pt>
                <c:pt idx="24">
                  <c:v>86.870999999999981</c:v>
                </c:pt>
                <c:pt idx="25">
                  <c:v>86.834000000000003</c:v>
                </c:pt>
                <c:pt idx="26">
                  <c:v>86.757999999999996</c:v>
                </c:pt>
                <c:pt idx="27">
                  <c:v>86.641999999999996</c:v>
                </c:pt>
                <c:pt idx="28">
                  <c:v>86.176999999999978</c:v>
                </c:pt>
                <c:pt idx="29">
                  <c:v>85.631999999999991</c:v>
                </c:pt>
                <c:pt idx="30">
                  <c:v>83.64</c:v>
                </c:pt>
                <c:pt idx="31">
                  <c:v>81.131</c:v>
                </c:pt>
                <c:pt idx="32">
                  <c:v>80.378999999999948</c:v>
                </c:pt>
                <c:pt idx="33">
                  <c:v>80.299000000000007</c:v>
                </c:pt>
                <c:pt idx="34">
                  <c:v>80.259</c:v>
                </c:pt>
                <c:pt idx="35">
                  <c:v>80.259</c:v>
                </c:pt>
                <c:pt idx="36">
                  <c:v>80.259</c:v>
                </c:pt>
                <c:pt idx="37">
                  <c:v>80.212000000000003</c:v>
                </c:pt>
                <c:pt idx="38">
                  <c:v>80.212000000000003</c:v>
                </c:pt>
                <c:pt idx="39">
                  <c:v>80.116</c:v>
                </c:pt>
                <c:pt idx="40">
                  <c:v>79.677999999999983</c:v>
                </c:pt>
                <c:pt idx="41">
                  <c:v>79.19</c:v>
                </c:pt>
                <c:pt idx="42">
                  <c:v>77.433000000000007</c:v>
                </c:pt>
                <c:pt idx="43">
                  <c:v>75.72</c:v>
                </c:pt>
                <c:pt idx="44">
                  <c:v>75.521999999999991</c:v>
                </c:pt>
                <c:pt idx="45">
                  <c:v>75.521999999999991</c:v>
                </c:pt>
                <c:pt idx="46">
                  <c:v>75.42</c:v>
                </c:pt>
                <c:pt idx="47">
                  <c:v>75.42</c:v>
                </c:pt>
                <c:pt idx="48">
                  <c:v>75.42</c:v>
                </c:pt>
                <c:pt idx="49">
                  <c:v>75.42</c:v>
                </c:pt>
                <c:pt idx="50">
                  <c:v>75.42</c:v>
                </c:pt>
                <c:pt idx="51">
                  <c:v>75.296999999999997</c:v>
                </c:pt>
                <c:pt idx="52">
                  <c:v>74.861000000000004</c:v>
                </c:pt>
                <c:pt idx="53">
                  <c:v>73.983999999999995</c:v>
                </c:pt>
                <c:pt idx="54">
                  <c:v>71.846000000000004</c:v>
                </c:pt>
                <c:pt idx="55">
                  <c:v>69.955000000000013</c:v>
                </c:pt>
                <c:pt idx="56">
                  <c:v>69.448000000000022</c:v>
                </c:pt>
                <c:pt idx="57">
                  <c:v>69.319999999999993</c:v>
                </c:pt>
                <c:pt idx="58">
                  <c:v>69.319999999999993</c:v>
                </c:pt>
                <c:pt idx="59">
                  <c:v>69.319999999999993</c:v>
                </c:pt>
                <c:pt idx="60">
                  <c:v>69.25</c:v>
                </c:pt>
                <c:pt idx="61">
                  <c:v>69.25</c:v>
                </c:pt>
                <c:pt idx="62">
                  <c:v>69.169999999999987</c:v>
                </c:pt>
                <c:pt idx="63">
                  <c:v>69.006</c:v>
                </c:pt>
                <c:pt idx="64">
                  <c:v>68.509</c:v>
                </c:pt>
                <c:pt idx="65">
                  <c:v>67.842000000000013</c:v>
                </c:pt>
                <c:pt idx="66">
                  <c:v>66.084000000000003</c:v>
                </c:pt>
                <c:pt idx="67">
                  <c:v>64.315000000000012</c:v>
                </c:pt>
                <c:pt idx="68">
                  <c:v>63.55</c:v>
                </c:pt>
                <c:pt idx="69">
                  <c:v>63.55</c:v>
                </c:pt>
                <c:pt idx="70">
                  <c:v>63.463000000000001</c:v>
                </c:pt>
                <c:pt idx="71">
                  <c:v>63.373000000000005</c:v>
                </c:pt>
                <c:pt idx="72">
                  <c:v>63.373000000000005</c:v>
                </c:pt>
                <c:pt idx="73">
                  <c:v>63.373000000000005</c:v>
                </c:pt>
                <c:pt idx="74">
                  <c:v>63.373000000000005</c:v>
                </c:pt>
                <c:pt idx="75">
                  <c:v>63.373000000000005</c:v>
                </c:pt>
                <c:pt idx="76">
                  <c:v>62.938000000000002</c:v>
                </c:pt>
                <c:pt idx="77">
                  <c:v>62.391000000000005</c:v>
                </c:pt>
                <c:pt idx="78">
                  <c:v>60.850999999999999</c:v>
                </c:pt>
                <c:pt idx="79">
                  <c:v>59.742000000000012</c:v>
                </c:pt>
                <c:pt idx="80">
                  <c:v>59.179000000000002</c:v>
                </c:pt>
                <c:pt idx="81">
                  <c:v>59.066000000000003</c:v>
                </c:pt>
                <c:pt idx="82">
                  <c:v>59.066000000000003</c:v>
                </c:pt>
                <c:pt idx="83">
                  <c:v>59.066000000000003</c:v>
                </c:pt>
                <c:pt idx="84">
                  <c:v>59.066000000000003</c:v>
                </c:pt>
                <c:pt idx="85">
                  <c:v>59.066000000000003</c:v>
                </c:pt>
                <c:pt idx="86">
                  <c:v>59.066000000000003</c:v>
                </c:pt>
                <c:pt idx="87">
                  <c:v>58.92</c:v>
                </c:pt>
                <c:pt idx="88">
                  <c:v>58.474000000000004</c:v>
                </c:pt>
                <c:pt idx="89">
                  <c:v>58.025000000000013</c:v>
                </c:pt>
                <c:pt idx="90">
                  <c:v>57.123000000000012</c:v>
                </c:pt>
                <c:pt idx="91">
                  <c:v>55.002000000000002</c:v>
                </c:pt>
                <c:pt idx="92">
                  <c:v>54.697000000000003</c:v>
                </c:pt>
                <c:pt idx="93">
                  <c:v>54.39</c:v>
                </c:pt>
                <c:pt idx="94">
                  <c:v>54.39</c:v>
                </c:pt>
                <c:pt idx="95">
                  <c:v>54.39</c:v>
                </c:pt>
                <c:pt idx="96">
                  <c:v>54.39</c:v>
                </c:pt>
                <c:pt idx="97">
                  <c:v>54.39</c:v>
                </c:pt>
                <c:pt idx="98">
                  <c:v>54.013000000000005</c:v>
                </c:pt>
                <c:pt idx="99">
                  <c:v>53.634</c:v>
                </c:pt>
                <c:pt idx="100">
                  <c:v>53.443999999999996</c:v>
                </c:pt>
                <c:pt idx="101">
                  <c:v>53.253</c:v>
                </c:pt>
                <c:pt idx="102">
                  <c:v>52.478000000000002</c:v>
                </c:pt>
                <c:pt idx="103">
                  <c:v>51.109000000000002</c:v>
                </c:pt>
                <c:pt idx="104">
                  <c:v>50.913000000000004</c:v>
                </c:pt>
                <c:pt idx="105">
                  <c:v>50.913000000000004</c:v>
                </c:pt>
                <c:pt idx="106">
                  <c:v>50.913000000000004</c:v>
                </c:pt>
                <c:pt idx="107">
                  <c:v>50.913000000000004</c:v>
                </c:pt>
                <c:pt idx="108">
                  <c:v>50.913000000000004</c:v>
                </c:pt>
                <c:pt idx="109">
                  <c:v>50.913000000000004</c:v>
                </c:pt>
                <c:pt idx="110">
                  <c:v>50.913000000000004</c:v>
                </c:pt>
                <c:pt idx="111">
                  <c:v>50.913000000000004</c:v>
                </c:pt>
                <c:pt idx="112">
                  <c:v>49.851999999999997</c:v>
                </c:pt>
                <c:pt idx="113">
                  <c:v>49.055</c:v>
                </c:pt>
                <c:pt idx="114">
                  <c:v>47.715000000000003</c:v>
                </c:pt>
                <c:pt idx="115">
                  <c:v>46.635000000000012</c:v>
                </c:pt>
                <c:pt idx="116">
                  <c:v>46.09</c:v>
                </c:pt>
                <c:pt idx="117">
                  <c:v>46.09</c:v>
                </c:pt>
                <c:pt idx="118">
                  <c:v>46.09</c:v>
                </c:pt>
                <c:pt idx="119">
                  <c:v>46.09</c:v>
                </c:pt>
                <c:pt idx="120">
                  <c:v>46.09</c:v>
                </c:pt>
                <c:pt idx="121">
                  <c:v>46.09</c:v>
                </c:pt>
                <c:pt idx="122">
                  <c:v>46.09</c:v>
                </c:pt>
                <c:pt idx="123">
                  <c:v>46.09</c:v>
                </c:pt>
                <c:pt idx="124">
                  <c:v>45.732000000000063</c:v>
                </c:pt>
                <c:pt idx="125">
                  <c:v>44.644000000000005</c:v>
                </c:pt>
                <c:pt idx="126">
                  <c:v>43.911999999999999</c:v>
                </c:pt>
                <c:pt idx="127">
                  <c:v>42.076000000000001</c:v>
                </c:pt>
                <c:pt idx="128">
                  <c:v>41.693000000000012</c:v>
                </c:pt>
                <c:pt idx="129">
                  <c:v>41.693000000000012</c:v>
                </c:pt>
                <c:pt idx="130">
                  <c:v>41.693000000000012</c:v>
                </c:pt>
                <c:pt idx="131">
                  <c:v>41.693000000000012</c:v>
                </c:pt>
                <c:pt idx="132">
                  <c:v>41.693000000000012</c:v>
                </c:pt>
              </c:numCache>
            </c:numRef>
          </c:yVal>
        </c:ser>
        <c:ser>
          <c:idx val="1"/>
          <c:order val="1"/>
          <c:tx>
            <c:strRef>
              <c:f>Sheet1!$C$1</c:f>
              <c:strCache>
                <c:ptCount val="1"/>
                <c:pt idx="0">
                  <c:v>40-59 (N = 14,490)</c:v>
                </c:pt>
              </c:strCache>
            </c:strRef>
          </c:tx>
          <c:spPr>
            <a:ln w="41275">
              <a:solidFill>
                <a:srgbClr val="66FF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99.924000000000007</c:v>
                </c:pt>
                <c:pt idx="3">
                  <c:v>99.834000000000003</c:v>
                </c:pt>
                <c:pt idx="4">
                  <c:v>99.634</c:v>
                </c:pt>
                <c:pt idx="5">
                  <c:v>99.349000000000004</c:v>
                </c:pt>
                <c:pt idx="6">
                  <c:v>96.372999999999948</c:v>
                </c:pt>
                <c:pt idx="7">
                  <c:v>92.301999999999992</c:v>
                </c:pt>
                <c:pt idx="8">
                  <c:v>91.958000000000013</c:v>
                </c:pt>
                <c:pt idx="9">
                  <c:v>91.81</c:v>
                </c:pt>
                <c:pt idx="10">
                  <c:v>91.81</c:v>
                </c:pt>
                <c:pt idx="11">
                  <c:v>91.81</c:v>
                </c:pt>
                <c:pt idx="12">
                  <c:v>91.802999999999983</c:v>
                </c:pt>
                <c:pt idx="13">
                  <c:v>91.802999999999983</c:v>
                </c:pt>
                <c:pt idx="14">
                  <c:v>91.786000000000001</c:v>
                </c:pt>
                <c:pt idx="15">
                  <c:v>91.674999999999983</c:v>
                </c:pt>
                <c:pt idx="16">
                  <c:v>91.391000000000005</c:v>
                </c:pt>
                <c:pt idx="17">
                  <c:v>90.968999999999994</c:v>
                </c:pt>
                <c:pt idx="18">
                  <c:v>88.808999999999983</c:v>
                </c:pt>
                <c:pt idx="19">
                  <c:v>85.75</c:v>
                </c:pt>
                <c:pt idx="20">
                  <c:v>85.077999999999989</c:v>
                </c:pt>
                <c:pt idx="21">
                  <c:v>84.822999999999979</c:v>
                </c:pt>
                <c:pt idx="22">
                  <c:v>84.77</c:v>
                </c:pt>
                <c:pt idx="23">
                  <c:v>84.77</c:v>
                </c:pt>
                <c:pt idx="24">
                  <c:v>84.77</c:v>
                </c:pt>
                <c:pt idx="25">
                  <c:v>84.76</c:v>
                </c:pt>
                <c:pt idx="26">
                  <c:v>84.727999999999994</c:v>
                </c:pt>
                <c:pt idx="27">
                  <c:v>84.653999999999982</c:v>
                </c:pt>
                <c:pt idx="28">
                  <c:v>84.375999999999948</c:v>
                </c:pt>
                <c:pt idx="29">
                  <c:v>83.905000000000001</c:v>
                </c:pt>
                <c:pt idx="30">
                  <c:v>82.305999999999983</c:v>
                </c:pt>
                <c:pt idx="31">
                  <c:v>79.905000000000001</c:v>
                </c:pt>
                <c:pt idx="32">
                  <c:v>79.232000000000014</c:v>
                </c:pt>
                <c:pt idx="33">
                  <c:v>79.046999999999997</c:v>
                </c:pt>
                <c:pt idx="34">
                  <c:v>78.968999999999994</c:v>
                </c:pt>
                <c:pt idx="35">
                  <c:v>78.947000000000727</c:v>
                </c:pt>
                <c:pt idx="36">
                  <c:v>78.947000000000727</c:v>
                </c:pt>
                <c:pt idx="37">
                  <c:v>78.935000000000002</c:v>
                </c:pt>
                <c:pt idx="38">
                  <c:v>78.86999999999999</c:v>
                </c:pt>
                <c:pt idx="39">
                  <c:v>78.816999999999993</c:v>
                </c:pt>
                <c:pt idx="40">
                  <c:v>78.432000000000002</c:v>
                </c:pt>
                <c:pt idx="41">
                  <c:v>77.965999999999994</c:v>
                </c:pt>
                <c:pt idx="42">
                  <c:v>76.307999999999993</c:v>
                </c:pt>
                <c:pt idx="43">
                  <c:v>74.134</c:v>
                </c:pt>
                <c:pt idx="44">
                  <c:v>73.632999999999981</c:v>
                </c:pt>
                <c:pt idx="45">
                  <c:v>73.551999999999992</c:v>
                </c:pt>
                <c:pt idx="46">
                  <c:v>73.510000000000005</c:v>
                </c:pt>
                <c:pt idx="47">
                  <c:v>73.510000000000005</c:v>
                </c:pt>
                <c:pt idx="48">
                  <c:v>73.510000000000005</c:v>
                </c:pt>
                <c:pt idx="49">
                  <c:v>73.510000000000005</c:v>
                </c:pt>
                <c:pt idx="50">
                  <c:v>73.445000000000007</c:v>
                </c:pt>
                <c:pt idx="51">
                  <c:v>73.363</c:v>
                </c:pt>
                <c:pt idx="52">
                  <c:v>73.046999999999997</c:v>
                </c:pt>
                <c:pt idx="53">
                  <c:v>72.646000000000001</c:v>
                </c:pt>
                <c:pt idx="54">
                  <c:v>71.274000000000001</c:v>
                </c:pt>
                <c:pt idx="55">
                  <c:v>69.236999999999995</c:v>
                </c:pt>
                <c:pt idx="56">
                  <c:v>68.744000000000227</c:v>
                </c:pt>
                <c:pt idx="57">
                  <c:v>68.59</c:v>
                </c:pt>
                <c:pt idx="58">
                  <c:v>68.572999999999979</c:v>
                </c:pt>
                <c:pt idx="59">
                  <c:v>68.554999999999993</c:v>
                </c:pt>
                <c:pt idx="60">
                  <c:v>68.554999999999993</c:v>
                </c:pt>
                <c:pt idx="61">
                  <c:v>68.534999999999997</c:v>
                </c:pt>
                <c:pt idx="62">
                  <c:v>68.513999999999996</c:v>
                </c:pt>
                <c:pt idx="63">
                  <c:v>68.430999999999997</c:v>
                </c:pt>
                <c:pt idx="64">
                  <c:v>68.116</c:v>
                </c:pt>
                <c:pt idx="65">
                  <c:v>67.631999999999991</c:v>
                </c:pt>
                <c:pt idx="66">
                  <c:v>66.551000000000002</c:v>
                </c:pt>
                <c:pt idx="67">
                  <c:v>64.654999999999987</c:v>
                </c:pt>
                <c:pt idx="68">
                  <c:v>64.311000000000007</c:v>
                </c:pt>
                <c:pt idx="69">
                  <c:v>64.137</c:v>
                </c:pt>
                <c:pt idx="70">
                  <c:v>64.137</c:v>
                </c:pt>
                <c:pt idx="71">
                  <c:v>64.137</c:v>
                </c:pt>
                <c:pt idx="72">
                  <c:v>64.137</c:v>
                </c:pt>
                <c:pt idx="73">
                  <c:v>64.111999999999995</c:v>
                </c:pt>
                <c:pt idx="74">
                  <c:v>64.058999999999983</c:v>
                </c:pt>
                <c:pt idx="75">
                  <c:v>63.844999999999999</c:v>
                </c:pt>
                <c:pt idx="76">
                  <c:v>63.468000000000011</c:v>
                </c:pt>
                <c:pt idx="77">
                  <c:v>62.951999999999998</c:v>
                </c:pt>
                <c:pt idx="78">
                  <c:v>61.971000000000004</c:v>
                </c:pt>
                <c:pt idx="79">
                  <c:v>60.193000000000012</c:v>
                </c:pt>
                <c:pt idx="80">
                  <c:v>59.696000000000012</c:v>
                </c:pt>
                <c:pt idx="81">
                  <c:v>59.613</c:v>
                </c:pt>
                <c:pt idx="82">
                  <c:v>59.585000000000001</c:v>
                </c:pt>
                <c:pt idx="83">
                  <c:v>59.585000000000001</c:v>
                </c:pt>
                <c:pt idx="84">
                  <c:v>59.585000000000001</c:v>
                </c:pt>
                <c:pt idx="85">
                  <c:v>59.585000000000001</c:v>
                </c:pt>
                <c:pt idx="86">
                  <c:v>59.550999999999995</c:v>
                </c:pt>
                <c:pt idx="87">
                  <c:v>59.275000000000013</c:v>
                </c:pt>
                <c:pt idx="88">
                  <c:v>58.964000000000006</c:v>
                </c:pt>
                <c:pt idx="89">
                  <c:v>58.303999999999995</c:v>
                </c:pt>
                <c:pt idx="90">
                  <c:v>57.225000000000371</c:v>
                </c:pt>
                <c:pt idx="91">
                  <c:v>55.854999999999997</c:v>
                </c:pt>
                <c:pt idx="92">
                  <c:v>55.499000000000002</c:v>
                </c:pt>
                <c:pt idx="93">
                  <c:v>55.463000000000001</c:v>
                </c:pt>
                <c:pt idx="94">
                  <c:v>55.39</c:v>
                </c:pt>
                <c:pt idx="95">
                  <c:v>55.351999999999997</c:v>
                </c:pt>
                <c:pt idx="96">
                  <c:v>55.351999999999997</c:v>
                </c:pt>
                <c:pt idx="97">
                  <c:v>55.351999999999997</c:v>
                </c:pt>
                <c:pt idx="98">
                  <c:v>55.351999999999997</c:v>
                </c:pt>
                <c:pt idx="99">
                  <c:v>55.174000000000007</c:v>
                </c:pt>
                <c:pt idx="100">
                  <c:v>54.905000000000001</c:v>
                </c:pt>
                <c:pt idx="101">
                  <c:v>54.141000000000005</c:v>
                </c:pt>
                <c:pt idx="102">
                  <c:v>53.193000000000012</c:v>
                </c:pt>
                <c:pt idx="103">
                  <c:v>51.697000000000003</c:v>
                </c:pt>
                <c:pt idx="104">
                  <c:v>51.513000000000005</c:v>
                </c:pt>
                <c:pt idx="105">
                  <c:v>51.327000000000005</c:v>
                </c:pt>
                <c:pt idx="106">
                  <c:v>51.28</c:v>
                </c:pt>
                <c:pt idx="107">
                  <c:v>51.28</c:v>
                </c:pt>
                <c:pt idx="108">
                  <c:v>51.28</c:v>
                </c:pt>
                <c:pt idx="109">
                  <c:v>51.28</c:v>
                </c:pt>
                <c:pt idx="110">
                  <c:v>51.222000000000364</c:v>
                </c:pt>
                <c:pt idx="111">
                  <c:v>51.163000000000011</c:v>
                </c:pt>
                <c:pt idx="112">
                  <c:v>50.752000000000002</c:v>
                </c:pt>
                <c:pt idx="113">
                  <c:v>50.575000000000003</c:v>
                </c:pt>
                <c:pt idx="114">
                  <c:v>49.509</c:v>
                </c:pt>
                <c:pt idx="115">
                  <c:v>48.555</c:v>
                </c:pt>
                <c:pt idx="116">
                  <c:v>48.256</c:v>
                </c:pt>
                <c:pt idx="117">
                  <c:v>48.074000000000005</c:v>
                </c:pt>
                <c:pt idx="118">
                  <c:v>48.074000000000005</c:v>
                </c:pt>
                <c:pt idx="119">
                  <c:v>48.074000000000005</c:v>
                </c:pt>
                <c:pt idx="120">
                  <c:v>48.01</c:v>
                </c:pt>
                <c:pt idx="121">
                  <c:v>48.01</c:v>
                </c:pt>
                <c:pt idx="122">
                  <c:v>47.864000000000004</c:v>
                </c:pt>
                <c:pt idx="123">
                  <c:v>47.64</c:v>
                </c:pt>
                <c:pt idx="124">
                  <c:v>47.416000000000004</c:v>
                </c:pt>
                <c:pt idx="125">
                  <c:v>46.967000000000006</c:v>
                </c:pt>
                <c:pt idx="126">
                  <c:v>46.214000000000006</c:v>
                </c:pt>
                <c:pt idx="127">
                  <c:v>44.93</c:v>
                </c:pt>
                <c:pt idx="128">
                  <c:v>44.701000000000001</c:v>
                </c:pt>
                <c:pt idx="129">
                  <c:v>44.623000000000012</c:v>
                </c:pt>
                <c:pt idx="130">
                  <c:v>44.623000000000012</c:v>
                </c:pt>
                <c:pt idx="131">
                  <c:v>44.623000000000012</c:v>
                </c:pt>
                <c:pt idx="132">
                  <c:v>44.623000000000012</c:v>
                </c:pt>
              </c:numCache>
            </c:numRef>
          </c:yVal>
        </c:ser>
        <c:ser>
          <c:idx val="2"/>
          <c:order val="2"/>
          <c:tx>
            <c:strRef>
              <c:f>Sheet1!$D$1</c:f>
              <c:strCache>
                <c:ptCount val="1"/>
                <c:pt idx="0">
                  <c:v>60-69 (N = 7,170)</c:v>
                </c:pt>
              </c:strCache>
            </c:strRef>
          </c:tx>
          <c:spPr>
            <a:ln w="41275">
              <a:solidFill>
                <a:srgbClr val="CCCC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Sheet1!$D$2:$D$134</c:f>
              <c:numCache>
                <c:formatCode>General</c:formatCode>
                <c:ptCount val="133"/>
                <c:pt idx="0">
                  <c:v>100</c:v>
                </c:pt>
                <c:pt idx="1">
                  <c:v>100</c:v>
                </c:pt>
                <c:pt idx="2">
                  <c:v>99.971999999999994</c:v>
                </c:pt>
                <c:pt idx="3">
                  <c:v>99.819000000000003</c:v>
                </c:pt>
                <c:pt idx="4">
                  <c:v>99.735000000000014</c:v>
                </c:pt>
                <c:pt idx="5">
                  <c:v>99.453000000000003</c:v>
                </c:pt>
                <c:pt idx="6">
                  <c:v>96.167999999999992</c:v>
                </c:pt>
                <c:pt idx="7">
                  <c:v>91.924000000000007</c:v>
                </c:pt>
                <c:pt idx="8">
                  <c:v>91.338999999999999</c:v>
                </c:pt>
                <c:pt idx="9">
                  <c:v>91.195999999999998</c:v>
                </c:pt>
                <c:pt idx="10">
                  <c:v>91.195999999999998</c:v>
                </c:pt>
                <c:pt idx="11">
                  <c:v>91.195999999999998</c:v>
                </c:pt>
                <c:pt idx="12">
                  <c:v>91.195999999999998</c:v>
                </c:pt>
                <c:pt idx="13">
                  <c:v>91.195999999999998</c:v>
                </c:pt>
                <c:pt idx="14">
                  <c:v>91.126999999999981</c:v>
                </c:pt>
                <c:pt idx="15">
                  <c:v>91.04</c:v>
                </c:pt>
                <c:pt idx="16">
                  <c:v>90.812000000000012</c:v>
                </c:pt>
                <c:pt idx="17">
                  <c:v>90.35599999999998</c:v>
                </c:pt>
                <c:pt idx="18">
                  <c:v>88.228999999999999</c:v>
                </c:pt>
                <c:pt idx="19">
                  <c:v>85.11</c:v>
                </c:pt>
                <c:pt idx="20">
                  <c:v>84.684999999999988</c:v>
                </c:pt>
                <c:pt idx="21">
                  <c:v>84.471000000000004</c:v>
                </c:pt>
                <c:pt idx="22">
                  <c:v>84.381</c:v>
                </c:pt>
                <c:pt idx="23">
                  <c:v>84.381</c:v>
                </c:pt>
                <c:pt idx="24">
                  <c:v>84.381</c:v>
                </c:pt>
                <c:pt idx="25">
                  <c:v>84.36</c:v>
                </c:pt>
                <c:pt idx="26">
                  <c:v>84.253</c:v>
                </c:pt>
                <c:pt idx="27">
                  <c:v>84.164999999999992</c:v>
                </c:pt>
                <c:pt idx="28">
                  <c:v>83.702000000000012</c:v>
                </c:pt>
                <c:pt idx="29">
                  <c:v>83.259</c:v>
                </c:pt>
                <c:pt idx="30">
                  <c:v>81.483999999999995</c:v>
                </c:pt>
                <c:pt idx="31">
                  <c:v>79.08</c:v>
                </c:pt>
                <c:pt idx="32">
                  <c:v>78.675999999999988</c:v>
                </c:pt>
                <c:pt idx="33">
                  <c:v>78.495999999999995</c:v>
                </c:pt>
                <c:pt idx="34">
                  <c:v>78.472999999999999</c:v>
                </c:pt>
                <c:pt idx="35">
                  <c:v>78.472999999999999</c:v>
                </c:pt>
                <c:pt idx="36">
                  <c:v>78.472999999999999</c:v>
                </c:pt>
                <c:pt idx="37">
                  <c:v>78.472999999999999</c:v>
                </c:pt>
                <c:pt idx="38">
                  <c:v>78.391000000000005</c:v>
                </c:pt>
                <c:pt idx="39">
                  <c:v>78.307000000000002</c:v>
                </c:pt>
                <c:pt idx="40">
                  <c:v>78.113</c:v>
                </c:pt>
                <c:pt idx="41">
                  <c:v>77.581999999999994</c:v>
                </c:pt>
                <c:pt idx="42">
                  <c:v>76.179999999999978</c:v>
                </c:pt>
                <c:pt idx="43">
                  <c:v>74.489000000000004</c:v>
                </c:pt>
                <c:pt idx="44">
                  <c:v>73.891999999999996</c:v>
                </c:pt>
                <c:pt idx="45">
                  <c:v>73.72</c:v>
                </c:pt>
                <c:pt idx="46">
                  <c:v>73.661999999999992</c:v>
                </c:pt>
                <c:pt idx="47">
                  <c:v>73.631999999999991</c:v>
                </c:pt>
                <c:pt idx="48">
                  <c:v>73.631999999999991</c:v>
                </c:pt>
                <c:pt idx="49">
                  <c:v>73.599000000000004</c:v>
                </c:pt>
                <c:pt idx="50">
                  <c:v>73.528999999999982</c:v>
                </c:pt>
                <c:pt idx="51">
                  <c:v>73.494000000000227</c:v>
                </c:pt>
                <c:pt idx="52">
                  <c:v>73.316000000000003</c:v>
                </c:pt>
                <c:pt idx="53">
                  <c:v>72.958000000000013</c:v>
                </c:pt>
                <c:pt idx="54">
                  <c:v>71.45</c:v>
                </c:pt>
                <c:pt idx="55">
                  <c:v>69.35499999999999</c:v>
                </c:pt>
                <c:pt idx="56">
                  <c:v>68.771000000000001</c:v>
                </c:pt>
                <c:pt idx="57">
                  <c:v>68.697999999999993</c:v>
                </c:pt>
                <c:pt idx="58">
                  <c:v>68.66</c:v>
                </c:pt>
                <c:pt idx="59">
                  <c:v>68.66</c:v>
                </c:pt>
                <c:pt idx="60">
                  <c:v>68.66</c:v>
                </c:pt>
                <c:pt idx="61">
                  <c:v>68.66</c:v>
                </c:pt>
                <c:pt idx="62">
                  <c:v>68.524000000000001</c:v>
                </c:pt>
                <c:pt idx="63">
                  <c:v>68.432000000000002</c:v>
                </c:pt>
                <c:pt idx="64">
                  <c:v>68.198999999999998</c:v>
                </c:pt>
                <c:pt idx="65">
                  <c:v>67.778999999999982</c:v>
                </c:pt>
                <c:pt idx="66">
                  <c:v>66.277000000000001</c:v>
                </c:pt>
                <c:pt idx="67">
                  <c:v>64.766000000000005</c:v>
                </c:pt>
                <c:pt idx="68">
                  <c:v>64.290000000000006</c:v>
                </c:pt>
                <c:pt idx="69">
                  <c:v>64.147000000000006</c:v>
                </c:pt>
                <c:pt idx="70">
                  <c:v>64.147000000000006</c:v>
                </c:pt>
                <c:pt idx="71">
                  <c:v>64.147000000000006</c:v>
                </c:pt>
                <c:pt idx="72">
                  <c:v>64.147000000000006</c:v>
                </c:pt>
                <c:pt idx="73">
                  <c:v>64.147000000000006</c:v>
                </c:pt>
                <c:pt idx="74">
                  <c:v>64.147000000000006</c:v>
                </c:pt>
                <c:pt idx="75">
                  <c:v>64.087000000000003</c:v>
                </c:pt>
                <c:pt idx="76">
                  <c:v>64.025999999999982</c:v>
                </c:pt>
                <c:pt idx="77">
                  <c:v>63.661000000000001</c:v>
                </c:pt>
                <c:pt idx="78">
                  <c:v>62.744</c:v>
                </c:pt>
                <c:pt idx="79">
                  <c:v>61.327000000000005</c:v>
                </c:pt>
                <c:pt idx="80">
                  <c:v>60.888999999999996</c:v>
                </c:pt>
                <c:pt idx="81">
                  <c:v>60.763000000000012</c:v>
                </c:pt>
                <c:pt idx="82">
                  <c:v>60.763000000000012</c:v>
                </c:pt>
                <c:pt idx="83">
                  <c:v>60.698000000000263</c:v>
                </c:pt>
                <c:pt idx="84">
                  <c:v>60.698000000000263</c:v>
                </c:pt>
                <c:pt idx="85">
                  <c:v>60.698000000000263</c:v>
                </c:pt>
                <c:pt idx="86">
                  <c:v>60.698000000000263</c:v>
                </c:pt>
                <c:pt idx="87">
                  <c:v>60.698000000000263</c:v>
                </c:pt>
                <c:pt idx="88">
                  <c:v>60.292000000000371</c:v>
                </c:pt>
                <c:pt idx="89">
                  <c:v>59.885999999999996</c:v>
                </c:pt>
                <c:pt idx="90">
                  <c:v>58.825000000000003</c:v>
                </c:pt>
                <c:pt idx="91">
                  <c:v>57.841999999999999</c:v>
                </c:pt>
                <c:pt idx="92">
                  <c:v>57.513000000000005</c:v>
                </c:pt>
                <c:pt idx="93">
                  <c:v>57.429000000000002</c:v>
                </c:pt>
                <c:pt idx="94">
                  <c:v>57.429000000000002</c:v>
                </c:pt>
                <c:pt idx="95">
                  <c:v>57.341999999999999</c:v>
                </c:pt>
                <c:pt idx="96">
                  <c:v>57.341999999999999</c:v>
                </c:pt>
                <c:pt idx="97">
                  <c:v>57.341999999999999</c:v>
                </c:pt>
                <c:pt idx="98">
                  <c:v>57.236000000000011</c:v>
                </c:pt>
                <c:pt idx="99">
                  <c:v>57.129000000000012</c:v>
                </c:pt>
                <c:pt idx="100">
                  <c:v>57.021000000000001</c:v>
                </c:pt>
                <c:pt idx="101">
                  <c:v>56.48</c:v>
                </c:pt>
                <c:pt idx="102">
                  <c:v>56.046000000000006</c:v>
                </c:pt>
                <c:pt idx="103">
                  <c:v>55.171000000000006</c:v>
                </c:pt>
                <c:pt idx="104">
                  <c:v>54.728000000000371</c:v>
                </c:pt>
                <c:pt idx="105">
                  <c:v>54.616</c:v>
                </c:pt>
                <c:pt idx="106">
                  <c:v>54.616</c:v>
                </c:pt>
                <c:pt idx="107">
                  <c:v>54.616</c:v>
                </c:pt>
                <c:pt idx="108">
                  <c:v>54.616</c:v>
                </c:pt>
                <c:pt idx="109">
                  <c:v>54.616</c:v>
                </c:pt>
                <c:pt idx="110">
                  <c:v>54.474000000000004</c:v>
                </c:pt>
                <c:pt idx="111">
                  <c:v>54.187000000000005</c:v>
                </c:pt>
                <c:pt idx="112">
                  <c:v>53.9</c:v>
                </c:pt>
                <c:pt idx="113">
                  <c:v>53.468000000000011</c:v>
                </c:pt>
                <c:pt idx="114">
                  <c:v>52.309999999999995</c:v>
                </c:pt>
                <c:pt idx="115">
                  <c:v>51.427</c:v>
                </c:pt>
                <c:pt idx="116">
                  <c:v>50.832000000000001</c:v>
                </c:pt>
                <c:pt idx="117">
                  <c:v>50.682000000000002</c:v>
                </c:pt>
                <c:pt idx="118">
                  <c:v>50.682000000000002</c:v>
                </c:pt>
                <c:pt idx="119">
                  <c:v>50.682000000000002</c:v>
                </c:pt>
                <c:pt idx="120">
                  <c:v>50.682000000000002</c:v>
                </c:pt>
                <c:pt idx="121">
                  <c:v>50.682000000000002</c:v>
                </c:pt>
                <c:pt idx="122">
                  <c:v>50.682000000000002</c:v>
                </c:pt>
                <c:pt idx="123">
                  <c:v>50.682000000000002</c:v>
                </c:pt>
                <c:pt idx="124">
                  <c:v>50.682000000000002</c:v>
                </c:pt>
                <c:pt idx="125">
                  <c:v>50.278000000000013</c:v>
                </c:pt>
                <c:pt idx="126">
                  <c:v>49.471000000000004</c:v>
                </c:pt>
                <c:pt idx="127">
                  <c:v>48.243000000000002</c:v>
                </c:pt>
                <c:pt idx="128">
                  <c:v>47.828000000000003</c:v>
                </c:pt>
                <c:pt idx="129">
                  <c:v>47.828000000000003</c:v>
                </c:pt>
                <c:pt idx="130">
                  <c:v>47.828000000000003</c:v>
                </c:pt>
                <c:pt idx="131">
                  <c:v>47.828000000000003</c:v>
                </c:pt>
                <c:pt idx="132">
                  <c:v>47.828000000000003</c:v>
                </c:pt>
              </c:numCache>
            </c:numRef>
          </c:yVal>
        </c:ser>
        <c:ser>
          <c:idx val="3"/>
          <c:order val="3"/>
          <c:tx>
            <c:strRef>
              <c:f>Sheet1!$E$1</c:f>
              <c:strCache>
                <c:ptCount val="1"/>
                <c:pt idx="0">
                  <c:v>70+ (N = 356)</c:v>
                </c:pt>
              </c:strCache>
            </c:strRef>
          </c:tx>
          <c:spPr>
            <a:ln w="41275">
              <a:solidFill>
                <a:srgbClr val="FF99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Sheet1!$E$2:$E$134</c:f>
              <c:numCache>
                <c:formatCode>General</c:formatCode>
                <c:ptCount val="133"/>
                <c:pt idx="0">
                  <c:v>100</c:v>
                </c:pt>
                <c:pt idx="1">
                  <c:v>100</c:v>
                </c:pt>
                <c:pt idx="2">
                  <c:v>100</c:v>
                </c:pt>
                <c:pt idx="3">
                  <c:v>100</c:v>
                </c:pt>
                <c:pt idx="4">
                  <c:v>99.718999999999994</c:v>
                </c:pt>
                <c:pt idx="5">
                  <c:v>99.718999999999994</c:v>
                </c:pt>
                <c:pt idx="6">
                  <c:v>96.84</c:v>
                </c:pt>
                <c:pt idx="7">
                  <c:v>91.649000000000001</c:v>
                </c:pt>
                <c:pt idx="8">
                  <c:v>90.778999999999982</c:v>
                </c:pt>
                <c:pt idx="9">
                  <c:v>90.488</c:v>
                </c:pt>
                <c:pt idx="10">
                  <c:v>90.488</c:v>
                </c:pt>
                <c:pt idx="11">
                  <c:v>90.488</c:v>
                </c:pt>
                <c:pt idx="12">
                  <c:v>90.488</c:v>
                </c:pt>
                <c:pt idx="13">
                  <c:v>90.488</c:v>
                </c:pt>
                <c:pt idx="14">
                  <c:v>90.488</c:v>
                </c:pt>
                <c:pt idx="15">
                  <c:v>90.488</c:v>
                </c:pt>
                <c:pt idx="16">
                  <c:v>90.10799999999999</c:v>
                </c:pt>
                <c:pt idx="17">
                  <c:v>89.725999999999999</c:v>
                </c:pt>
                <c:pt idx="18">
                  <c:v>87.435000000000002</c:v>
                </c:pt>
                <c:pt idx="19">
                  <c:v>85.126999999999981</c:v>
                </c:pt>
                <c:pt idx="20">
                  <c:v>85.126999999999981</c:v>
                </c:pt>
                <c:pt idx="21">
                  <c:v>85.126999999999981</c:v>
                </c:pt>
                <c:pt idx="22">
                  <c:v>85.126999999999981</c:v>
                </c:pt>
                <c:pt idx="23">
                  <c:v>85.126999999999981</c:v>
                </c:pt>
                <c:pt idx="24">
                  <c:v>85.126999999999981</c:v>
                </c:pt>
                <c:pt idx="25">
                  <c:v>85.126999999999981</c:v>
                </c:pt>
                <c:pt idx="26">
                  <c:v>85.126999999999981</c:v>
                </c:pt>
                <c:pt idx="27">
                  <c:v>85.126999999999981</c:v>
                </c:pt>
                <c:pt idx="28">
                  <c:v>85.126999999999981</c:v>
                </c:pt>
                <c:pt idx="29">
                  <c:v>85.126999999999981</c:v>
                </c:pt>
                <c:pt idx="30">
                  <c:v>82.622999999999948</c:v>
                </c:pt>
                <c:pt idx="31">
                  <c:v>81.120999999999981</c:v>
                </c:pt>
                <c:pt idx="32">
                  <c:v>81.120999999999981</c:v>
                </c:pt>
                <c:pt idx="33">
                  <c:v>81.120999999999981</c:v>
                </c:pt>
                <c:pt idx="34">
                  <c:v>81.120999999999981</c:v>
                </c:pt>
                <c:pt idx="35">
                  <c:v>81.120999999999981</c:v>
                </c:pt>
                <c:pt idx="36">
                  <c:v>81.120999999999981</c:v>
                </c:pt>
                <c:pt idx="37">
                  <c:v>81.120999999999981</c:v>
                </c:pt>
                <c:pt idx="38">
                  <c:v>81.120999999999981</c:v>
                </c:pt>
                <c:pt idx="39">
                  <c:v>81.120999999999981</c:v>
                </c:pt>
                <c:pt idx="40">
                  <c:v>81.120999999999981</c:v>
                </c:pt>
                <c:pt idx="41">
                  <c:v>81.120999999999981</c:v>
                </c:pt>
                <c:pt idx="42">
                  <c:v>80.456000000000003</c:v>
                </c:pt>
                <c:pt idx="43">
                  <c:v>80.456000000000003</c:v>
                </c:pt>
                <c:pt idx="44">
                  <c:v>79.768000000000001</c:v>
                </c:pt>
                <c:pt idx="45">
                  <c:v>79.768000000000001</c:v>
                </c:pt>
                <c:pt idx="46">
                  <c:v>79.768000000000001</c:v>
                </c:pt>
                <c:pt idx="47">
                  <c:v>79.768000000000001</c:v>
                </c:pt>
                <c:pt idx="48">
                  <c:v>79.768000000000001</c:v>
                </c:pt>
                <c:pt idx="49">
                  <c:v>79.768000000000001</c:v>
                </c:pt>
                <c:pt idx="50">
                  <c:v>79.768000000000001</c:v>
                </c:pt>
                <c:pt idx="51">
                  <c:v>79.768000000000001</c:v>
                </c:pt>
                <c:pt idx="52">
                  <c:v>78.891999999999996</c:v>
                </c:pt>
                <c:pt idx="53">
                  <c:v>78.015000000000001</c:v>
                </c:pt>
                <c:pt idx="54">
                  <c:v>76.262</c:v>
                </c:pt>
                <c:pt idx="55">
                  <c:v>76.262</c:v>
                </c:pt>
                <c:pt idx="56">
                  <c:v>76.262</c:v>
                </c:pt>
                <c:pt idx="57">
                  <c:v>76.262</c:v>
                </c:pt>
                <c:pt idx="58">
                  <c:v>76.262</c:v>
                </c:pt>
                <c:pt idx="59">
                  <c:v>76.262</c:v>
                </c:pt>
                <c:pt idx="60">
                  <c:v>76.262</c:v>
                </c:pt>
                <c:pt idx="61">
                  <c:v>76.262</c:v>
                </c:pt>
                <c:pt idx="62">
                  <c:v>76.262</c:v>
                </c:pt>
                <c:pt idx="63">
                  <c:v>76.262</c:v>
                </c:pt>
                <c:pt idx="64">
                  <c:v>76.262</c:v>
                </c:pt>
                <c:pt idx="65">
                  <c:v>76.262</c:v>
                </c:pt>
                <c:pt idx="66">
                  <c:v>75.123999999999981</c:v>
                </c:pt>
                <c:pt idx="67">
                  <c:v>73.986000000000004</c:v>
                </c:pt>
                <c:pt idx="68">
                  <c:v>73.986000000000004</c:v>
                </c:pt>
                <c:pt idx="69">
                  <c:v>73.986000000000004</c:v>
                </c:pt>
                <c:pt idx="70">
                  <c:v>73.986000000000004</c:v>
                </c:pt>
                <c:pt idx="71">
                  <c:v>73.986000000000004</c:v>
                </c:pt>
                <c:pt idx="72">
                  <c:v>73.986000000000004</c:v>
                </c:pt>
                <c:pt idx="73">
                  <c:v>73.986000000000004</c:v>
                </c:pt>
                <c:pt idx="74">
                  <c:v>73.986000000000004</c:v>
                </c:pt>
                <c:pt idx="75">
                  <c:v>73.986000000000004</c:v>
                </c:pt>
                <c:pt idx="76">
                  <c:v>73.986000000000004</c:v>
                </c:pt>
                <c:pt idx="77">
                  <c:v>72.506</c:v>
                </c:pt>
                <c:pt idx="78">
                  <c:v>69.546999999999997</c:v>
                </c:pt>
                <c:pt idx="79">
                  <c:v>62.016000000000005</c:v>
                </c:pt>
                <c:pt idx="80">
                  <c:v>62.016000000000005</c:v>
                </c:pt>
                <c:pt idx="81">
                  <c:v>62.016000000000005</c:v>
                </c:pt>
                <c:pt idx="82">
                  <c:v>62.016000000000005</c:v>
                </c:pt>
                <c:pt idx="83">
                  <c:v>62.016000000000005</c:v>
                </c:pt>
                <c:pt idx="84">
                  <c:v>62.016000000000005</c:v>
                </c:pt>
                <c:pt idx="85">
                  <c:v>62.016000000000005</c:v>
                </c:pt>
                <c:pt idx="86">
                  <c:v>62.016000000000005</c:v>
                </c:pt>
                <c:pt idx="87">
                  <c:v>62.016000000000005</c:v>
                </c:pt>
                <c:pt idx="88">
                  <c:v>62.016000000000005</c:v>
                </c:pt>
                <c:pt idx="89">
                  <c:v>62.016000000000005</c:v>
                </c:pt>
                <c:pt idx="90">
                  <c:v>59.536000000000001</c:v>
                </c:pt>
                <c:pt idx="91">
                  <c:v>59.536000000000001</c:v>
                </c:pt>
                <c:pt idx="92">
                  <c:v>59.536000000000001</c:v>
                </c:pt>
                <c:pt idx="93">
                  <c:v>59.536000000000001</c:v>
                </c:pt>
                <c:pt idx="94">
                  <c:v>59.536000000000001</c:v>
                </c:pt>
                <c:pt idx="95">
                  <c:v>59.536000000000001</c:v>
                </c:pt>
                <c:pt idx="96">
                  <c:v>59.536000000000001</c:v>
                </c:pt>
              </c:numCache>
            </c:numRef>
          </c:yVal>
        </c:ser>
        <c:axId val="319352832"/>
        <c:axId val="319354752"/>
      </c:scatterChart>
      <c:valAx>
        <c:axId val="319352832"/>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19354752"/>
        <c:crosses val="autoZero"/>
        <c:crossBetween val="midCat"/>
        <c:majorUnit val="1"/>
      </c:valAx>
      <c:valAx>
        <c:axId val="3193547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1935283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68067265928042"/>
          <c:y val="0.62629121555119383"/>
          <c:w val="0.52048672566371657"/>
          <c:h val="0.17430856299212599"/>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8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04"/>
          <c:h val="0.80980520013123369"/>
        </c:manualLayout>
      </c:layout>
      <c:scatterChart>
        <c:scatterStyle val="lineMarker"/>
        <c:ser>
          <c:idx val="0"/>
          <c:order val="0"/>
          <c:tx>
            <c:strRef>
              <c:f>Sheet1!$B$1</c:f>
              <c:strCache>
                <c:ptCount val="1"/>
                <c:pt idx="0">
                  <c:v>18-39 (N = 4,492)</c:v>
                </c:pt>
              </c:strCache>
            </c:strRef>
          </c:tx>
          <c:spPr>
            <a:ln w="41275">
              <a:solidFill>
                <a:srgbClr val="FF00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99.911000000000527</c:v>
                </c:pt>
                <c:pt idx="3">
                  <c:v>99.599000000000004</c:v>
                </c:pt>
                <c:pt idx="4">
                  <c:v>99.331000000000003</c:v>
                </c:pt>
                <c:pt idx="5">
                  <c:v>98.771999999999991</c:v>
                </c:pt>
                <c:pt idx="6">
                  <c:v>97.082999999999998</c:v>
                </c:pt>
                <c:pt idx="7">
                  <c:v>95.007000000000005</c:v>
                </c:pt>
                <c:pt idx="8">
                  <c:v>94.712000000000003</c:v>
                </c:pt>
                <c:pt idx="9">
                  <c:v>94.61999999999999</c:v>
                </c:pt>
                <c:pt idx="10">
                  <c:v>94.61999999999999</c:v>
                </c:pt>
                <c:pt idx="11">
                  <c:v>94.61999999999999</c:v>
                </c:pt>
                <c:pt idx="12">
                  <c:v>94.61999999999999</c:v>
                </c:pt>
                <c:pt idx="13">
                  <c:v>94.61999999999999</c:v>
                </c:pt>
                <c:pt idx="14">
                  <c:v>94.61999999999999</c:v>
                </c:pt>
                <c:pt idx="15">
                  <c:v>94.593999999999994</c:v>
                </c:pt>
                <c:pt idx="16">
                  <c:v>94.275999999999982</c:v>
                </c:pt>
                <c:pt idx="17">
                  <c:v>94.036000000000001</c:v>
                </c:pt>
                <c:pt idx="18">
                  <c:v>93.318000000000012</c:v>
                </c:pt>
                <c:pt idx="19">
                  <c:v>92.194999999999993</c:v>
                </c:pt>
                <c:pt idx="20">
                  <c:v>91.738</c:v>
                </c:pt>
                <c:pt idx="21">
                  <c:v>91.628999999999948</c:v>
                </c:pt>
                <c:pt idx="22">
                  <c:v>91.628999999999948</c:v>
                </c:pt>
                <c:pt idx="23">
                  <c:v>91.628999999999948</c:v>
                </c:pt>
                <c:pt idx="24">
                  <c:v>91.628999999999948</c:v>
                </c:pt>
                <c:pt idx="25">
                  <c:v>91.628999999999948</c:v>
                </c:pt>
                <c:pt idx="26">
                  <c:v>91.628999999999948</c:v>
                </c:pt>
                <c:pt idx="27">
                  <c:v>91.628999999999948</c:v>
                </c:pt>
                <c:pt idx="28">
                  <c:v>91.531999999999996</c:v>
                </c:pt>
                <c:pt idx="29">
                  <c:v>91.272999999999982</c:v>
                </c:pt>
                <c:pt idx="30">
                  <c:v>90.592000000000013</c:v>
                </c:pt>
                <c:pt idx="31">
                  <c:v>89.908000000000001</c:v>
                </c:pt>
                <c:pt idx="32">
                  <c:v>89.546000000000006</c:v>
                </c:pt>
                <c:pt idx="33">
                  <c:v>89.513000000000005</c:v>
                </c:pt>
                <c:pt idx="34">
                  <c:v>89.513000000000005</c:v>
                </c:pt>
                <c:pt idx="35">
                  <c:v>89.478999999999999</c:v>
                </c:pt>
                <c:pt idx="36">
                  <c:v>89.478999999999999</c:v>
                </c:pt>
                <c:pt idx="37">
                  <c:v>89.478999999999999</c:v>
                </c:pt>
                <c:pt idx="38">
                  <c:v>89.402000000000001</c:v>
                </c:pt>
                <c:pt idx="39">
                  <c:v>89.402000000000001</c:v>
                </c:pt>
                <c:pt idx="40">
                  <c:v>89.323999999999998</c:v>
                </c:pt>
                <c:pt idx="41">
                  <c:v>89.010999999999996</c:v>
                </c:pt>
                <c:pt idx="42">
                  <c:v>88.424000000000007</c:v>
                </c:pt>
                <c:pt idx="43">
                  <c:v>87.756</c:v>
                </c:pt>
                <c:pt idx="44">
                  <c:v>87.596000000000004</c:v>
                </c:pt>
                <c:pt idx="45">
                  <c:v>87.555999999999983</c:v>
                </c:pt>
                <c:pt idx="46">
                  <c:v>87.555999999999983</c:v>
                </c:pt>
                <c:pt idx="47">
                  <c:v>87.555999999999983</c:v>
                </c:pt>
                <c:pt idx="48">
                  <c:v>87.555999999999983</c:v>
                </c:pt>
                <c:pt idx="49">
                  <c:v>87.555999999999983</c:v>
                </c:pt>
                <c:pt idx="50">
                  <c:v>87.555999999999983</c:v>
                </c:pt>
                <c:pt idx="51">
                  <c:v>87.460000000000022</c:v>
                </c:pt>
                <c:pt idx="52">
                  <c:v>87.412000000000006</c:v>
                </c:pt>
                <c:pt idx="53">
                  <c:v>87.071999999999989</c:v>
                </c:pt>
                <c:pt idx="54">
                  <c:v>86.584999999999994</c:v>
                </c:pt>
                <c:pt idx="55">
                  <c:v>85.948000000000022</c:v>
                </c:pt>
                <c:pt idx="56">
                  <c:v>85.849000000000004</c:v>
                </c:pt>
                <c:pt idx="57">
                  <c:v>85.7</c:v>
                </c:pt>
                <c:pt idx="58">
                  <c:v>85.7</c:v>
                </c:pt>
                <c:pt idx="59">
                  <c:v>85.7</c:v>
                </c:pt>
                <c:pt idx="60">
                  <c:v>85.7</c:v>
                </c:pt>
                <c:pt idx="61">
                  <c:v>85.7</c:v>
                </c:pt>
                <c:pt idx="62">
                  <c:v>85.7</c:v>
                </c:pt>
                <c:pt idx="63">
                  <c:v>85.516999999999996</c:v>
                </c:pt>
                <c:pt idx="64">
                  <c:v>85.147999999999996</c:v>
                </c:pt>
                <c:pt idx="65">
                  <c:v>84.900999999999996</c:v>
                </c:pt>
                <c:pt idx="66">
                  <c:v>84.528999999999982</c:v>
                </c:pt>
                <c:pt idx="67">
                  <c:v>83.968000000000004</c:v>
                </c:pt>
                <c:pt idx="68">
                  <c:v>83.653999999999982</c:v>
                </c:pt>
                <c:pt idx="69">
                  <c:v>83.59</c:v>
                </c:pt>
                <c:pt idx="70">
                  <c:v>83.59</c:v>
                </c:pt>
                <c:pt idx="71">
                  <c:v>83.59</c:v>
                </c:pt>
                <c:pt idx="72">
                  <c:v>83.59</c:v>
                </c:pt>
                <c:pt idx="73">
                  <c:v>83.59</c:v>
                </c:pt>
                <c:pt idx="74">
                  <c:v>83.59</c:v>
                </c:pt>
                <c:pt idx="75">
                  <c:v>83.437000000000026</c:v>
                </c:pt>
                <c:pt idx="76">
                  <c:v>83.205000000000013</c:v>
                </c:pt>
                <c:pt idx="77">
                  <c:v>83.05</c:v>
                </c:pt>
                <c:pt idx="78">
                  <c:v>82.271000000000001</c:v>
                </c:pt>
                <c:pt idx="79">
                  <c:v>81.565000000000012</c:v>
                </c:pt>
                <c:pt idx="80">
                  <c:v>81.167000000000002</c:v>
                </c:pt>
                <c:pt idx="81">
                  <c:v>81.167000000000002</c:v>
                </c:pt>
                <c:pt idx="82">
                  <c:v>81.084999999999994</c:v>
                </c:pt>
                <c:pt idx="83">
                  <c:v>81.084999999999994</c:v>
                </c:pt>
                <c:pt idx="84">
                  <c:v>81.084999999999994</c:v>
                </c:pt>
                <c:pt idx="85">
                  <c:v>81.084999999999994</c:v>
                </c:pt>
                <c:pt idx="86">
                  <c:v>81.084999999999994</c:v>
                </c:pt>
                <c:pt idx="87">
                  <c:v>81.084999999999994</c:v>
                </c:pt>
                <c:pt idx="88">
                  <c:v>80.983000000000004</c:v>
                </c:pt>
                <c:pt idx="89">
                  <c:v>80.676999999999978</c:v>
                </c:pt>
                <c:pt idx="90">
                  <c:v>80.268000000000001</c:v>
                </c:pt>
                <c:pt idx="91">
                  <c:v>80.063000000000002</c:v>
                </c:pt>
                <c:pt idx="92">
                  <c:v>79.959000000000003</c:v>
                </c:pt>
                <c:pt idx="93">
                  <c:v>79.959000000000003</c:v>
                </c:pt>
                <c:pt idx="94">
                  <c:v>79.959000000000003</c:v>
                </c:pt>
                <c:pt idx="95">
                  <c:v>79.959000000000003</c:v>
                </c:pt>
                <c:pt idx="96">
                  <c:v>79.959000000000003</c:v>
                </c:pt>
                <c:pt idx="97">
                  <c:v>79.959000000000003</c:v>
                </c:pt>
                <c:pt idx="98">
                  <c:v>79.959000000000003</c:v>
                </c:pt>
                <c:pt idx="99">
                  <c:v>79.959000000000003</c:v>
                </c:pt>
                <c:pt idx="100">
                  <c:v>79.703000000000003</c:v>
                </c:pt>
                <c:pt idx="101">
                  <c:v>79.444000000000727</c:v>
                </c:pt>
                <c:pt idx="102">
                  <c:v>79.052999999999983</c:v>
                </c:pt>
                <c:pt idx="103">
                  <c:v>78.527999999999992</c:v>
                </c:pt>
                <c:pt idx="104">
                  <c:v>78.131999999999991</c:v>
                </c:pt>
                <c:pt idx="105">
                  <c:v>77.997000000000227</c:v>
                </c:pt>
                <c:pt idx="106">
                  <c:v>77.997000000000227</c:v>
                </c:pt>
                <c:pt idx="107">
                  <c:v>77.997000000000227</c:v>
                </c:pt>
                <c:pt idx="108">
                  <c:v>77.997000000000227</c:v>
                </c:pt>
                <c:pt idx="109">
                  <c:v>77.997000000000227</c:v>
                </c:pt>
                <c:pt idx="110">
                  <c:v>77.997000000000227</c:v>
                </c:pt>
                <c:pt idx="111">
                  <c:v>77.997000000000227</c:v>
                </c:pt>
                <c:pt idx="112">
                  <c:v>77.831000000000003</c:v>
                </c:pt>
                <c:pt idx="113">
                  <c:v>77.495000000000005</c:v>
                </c:pt>
                <c:pt idx="114">
                  <c:v>76.989000000000004</c:v>
                </c:pt>
                <c:pt idx="115">
                  <c:v>76.477999999999994</c:v>
                </c:pt>
                <c:pt idx="116">
                  <c:v>76.134999999999991</c:v>
                </c:pt>
                <c:pt idx="117">
                  <c:v>76.134999999999991</c:v>
                </c:pt>
                <c:pt idx="118">
                  <c:v>76.134999999999991</c:v>
                </c:pt>
                <c:pt idx="119">
                  <c:v>76.134999999999991</c:v>
                </c:pt>
                <c:pt idx="120">
                  <c:v>76.134999999999991</c:v>
                </c:pt>
                <c:pt idx="121">
                  <c:v>76.134999999999991</c:v>
                </c:pt>
                <c:pt idx="122">
                  <c:v>76.134999999999991</c:v>
                </c:pt>
                <c:pt idx="123">
                  <c:v>76.134999999999991</c:v>
                </c:pt>
                <c:pt idx="124">
                  <c:v>75.906999999999996</c:v>
                </c:pt>
                <c:pt idx="125">
                  <c:v>75.449000000000026</c:v>
                </c:pt>
                <c:pt idx="126">
                  <c:v>75.218999999999994</c:v>
                </c:pt>
                <c:pt idx="127">
                  <c:v>74.988</c:v>
                </c:pt>
                <c:pt idx="128">
                  <c:v>74.988</c:v>
                </c:pt>
                <c:pt idx="129">
                  <c:v>74.748999999999995</c:v>
                </c:pt>
                <c:pt idx="130">
                  <c:v>74.748999999999995</c:v>
                </c:pt>
                <c:pt idx="131">
                  <c:v>74.748999999999995</c:v>
                </c:pt>
                <c:pt idx="132">
                  <c:v>74.748999999999995</c:v>
                </c:pt>
              </c:numCache>
            </c:numRef>
          </c:yVal>
        </c:ser>
        <c:ser>
          <c:idx val="1"/>
          <c:order val="1"/>
          <c:tx>
            <c:strRef>
              <c:f>Sheet1!$C$1</c:f>
              <c:strCache>
                <c:ptCount val="1"/>
                <c:pt idx="0">
                  <c:v>40-59 (N = 15,966)</c:v>
                </c:pt>
              </c:strCache>
            </c:strRef>
          </c:tx>
          <c:spPr>
            <a:ln w="41275">
              <a:solidFill>
                <a:srgbClr val="66FF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99.85599999999998</c:v>
                </c:pt>
                <c:pt idx="3">
                  <c:v>99.599000000000004</c:v>
                </c:pt>
                <c:pt idx="4">
                  <c:v>99.235000000000014</c:v>
                </c:pt>
                <c:pt idx="5">
                  <c:v>98.825999999999979</c:v>
                </c:pt>
                <c:pt idx="6">
                  <c:v>96.007999999999996</c:v>
                </c:pt>
                <c:pt idx="7">
                  <c:v>91.843999999999994</c:v>
                </c:pt>
                <c:pt idx="8">
                  <c:v>91.385999999999981</c:v>
                </c:pt>
                <c:pt idx="9">
                  <c:v>91.284000000000006</c:v>
                </c:pt>
                <c:pt idx="10">
                  <c:v>91.284000000000006</c:v>
                </c:pt>
                <c:pt idx="11">
                  <c:v>91.284000000000006</c:v>
                </c:pt>
                <c:pt idx="12">
                  <c:v>91.284000000000006</c:v>
                </c:pt>
                <c:pt idx="13">
                  <c:v>91.284000000000006</c:v>
                </c:pt>
                <c:pt idx="14">
                  <c:v>91.262</c:v>
                </c:pt>
                <c:pt idx="15">
                  <c:v>91.182999999999979</c:v>
                </c:pt>
                <c:pt idx="16">
                  <c:v>91.001000000000005</c:v>
                </c:pt>
                <c:pt idx="17">
                  <c:v>90.687999999999988</c:v>
                </c:pt>
                <c:pt idx="18">
                  <c:v>89.492999999999995</c:v>
                </c:pt>
                <c:pt idx="19">
                  <c:v>88.066999999999993</c:v>
                </c:pt>
                <c:pt idx="20">
                  <c:v>87.641000000000005</c:v>
                </c:pt>
                <c:pt idx="21">
                  <c:v>87.521999999999991</c:v>
                </c:pt>
                <c:pt idx="22">
                  <c:v>87.455000000000013</c:v>
                </c:pt>
                <c:pt idx="23">
                  <c:v>87.432000000000002</c:v>
                </c:pt>
                <c:pt idx="24">
                  <c:v>87.432000000000002</c:v>
                </c:pt>
                <c:pt idx="25">
                  <c:v>87.432000000000002</c:v>
                </c:pt>
                <c:pt idx="26">
                  <c:v>87.415000000000006</c:v>
                </c:pt>
                <c:pt idx="27">
                  <c:v>87.296999999999997</c:v>
                </c:pt>
                <c:pt idx="28">
                  <c:v>87.092000000000013</c:v>
                </c:pt>
                <c:pt idx="29">
                  <c:v>86.81</c:v>
                </c:pt>
                <c:pt idx="30">
                  <c:v>85.893000000000001</c:v>
                </c:pt>
                <c:pt idx="31">
                  <c:v>84.81</c:v>
                </c:pt>
                <c:pt idx="32">
                  <c:v>84.376999999999981</c:v>
                </c:pt>
                <c:pt idx="33">
                  <c:v>84.281000000000006</c:v>
                </c:pt>
                <c:pt idx="34">
                  <c:v>84.202000000000012</c:v>
                </c:pt>
                <c:pt idx="35">
                  <c:v>84.202000000000012</c:v>
                </c:pt>
                <c:pt idx="36">
                  <c:v>84.202000000000012</c:v>
                </c:pt>
                <c:pt idx="37">
                  <c:v>84.192999999999998</c:v>
                </c:pt>
                <c:pt idx="38">
                  <c:v>84.172999999999988</c:v>
                </c:pt>
                <c:pt idx="39">
                  <c:v>84.10199999999999</c:v>
                </c:pt>
                <c:pt idx="40">
                  <c:v>83.9</c:v>
                </c:pt>
                <c:pt idx="41">
                  <c:v>83.543999999999997</c:v>
                </c:pt>
                <c:pt idx="42">
                  <c:v>82.72</c:v>
                </c:pt>
                <c:pt idx="43">
                  <c:v>81.760000000000005</c:v>
                </c:pt>
                <c:pt idx="44">
                  <c:v>81.388999999999982</c:v>
                </c:pt>
                <c:pt idx="45">
                  <c:v>81.254000000000005</c:v>
                </c:pt>
                <c:pt idx="46">
                  <c:v>81.202000000000012</c:v>
                </c:pt>
                <c:pt idx="47">
                  <c:v>81.180999999999983</c:v>
                </c:pt>
                <c:pt idx="48">
                  <c:v>81.180999999999983</c:v>
                </c:pt>
                <c:pt idx="49">
                  <c:v>81.180999999999983</c:v>
                </c:pt>
                <c:pt idx="50">
                  <c:v>81.168999999999983</c:v>
                </c:pt>
                <c:pt idx="51">
                  <c:v>81.10899999999998</c:v>
                </c:pt>
                <c:pt idx="52">
                  <c:v>80.929000000000002</c:v>
                </c:pt>
                <c:pt idx="53">
                  <c:v>80.495000000000005</c:v>
                </c:pt>
                <c:pt idx="54">
                  <c:v>79.805999999999983</c:v>
                </c:pt>
                <c:pt idx="55">
                  <c:v>78.665999999999983</c:v>
                </c:pt>
                <c:pt idx="56">
                  <c:v>78.433000000000007</c:v>
                </c:pt>
                <c:pt idx="57">
                  <c:v>78.284999999999997</c:v>
                </c:pt>
                <c:pt idx="58">
                  <c:v>78.260000000000005</c:v>
                </c:pt>
                <c:pt idx="59">
                  <c:v>78.260000000000005</c:v>
                </c:pt>
                <c:pt idx="60">
                  <c:v>78.248000000000005</c:v>
                </c:pt>
                <c:pt idx="61">
                  <c:v>78.206000000000003</c:v>
                </c:pt>
                <c:pt idx="62">
                  <c:v>78.191000000000003</c:v>
                </c:pt>
                <c:pt idx="63">
                  <c:v>78.090999999999994</c:v>
                </c:pt>
                <c:pt idx="64">
                  <c:v>77.846000000000004</c:v>
                </c:pt>
                <c:pt idx="65">
                  <c:v>77.569999999999993</c:v>
                </c:pt>
                <c:pt idx="66">
                  <c:v>76.725999999999999</c:v>
                </c:pt>
                <c:pt idx="67">
                  <c:v>75.877999999999986</c:v>
                </c:pt>
                <c:pt idx="68">
                  <c:v>75.552999999999983</c:v>
                </c:pt>
                <c:pt idx="69">
                  <c:v>75.494000000000227</c:v>
                </c:pt>
                <c:pt idx="70">
                  <c:v>75.462999999999994</c:v>
                </c:pt>
                <c:pt idx="71">
                  <c:v>75.448000000000022</c:v>
                </c:pt>
                <c:pt idx="72">
                  <c:v>75.448000000000022</c:v>
                </c:pt>
                <c:pt idx="73">
                  <c:v>75.432000000000002</c:v>
                </c:pt>
                <c:pt idx="74">
                  <c:v>75.38</c:v>
                </c:pt>
                <c:pt idx="75">
                  <c:v>75.257999999999996</c:v>
                </c:pt>
                <c:pt idx="76">
                  <c:v>74.977000000000004</c:v>
                </c:pt>
                <c:pt idx="77">
                  <c:v>74.588999999999999</c:v>
                </c:pt>
                <c:pt idx="78">
                  <c:v>73.739999999999995</c:v>
                </c:pt>
                <c:pt idx="79">
                  <c:v>72.974999999999994</c:v>
                </c:pt>
                <c:pt idx="80">
                  <c:v>72.777999999999992</c:v>
                </c:pt>
                <c:pt idx="81">
                  <c:v>72.742000000000004</c:v>
                </c:pt>
                <c:pt idx="82">
                  <c:v>72.742000000000004</c:v>
                </c:pt>
                <c:pt idx="83">
                  <c:v>72.722999999999999</c:v>
                </c:pt>
                <c:pt idx="84">
                  <c:v>72.722999999999999</c:v>
                </c:pt>
                <c:pt idx="85">
                  <c:v>72.722999999999999</c:v>
                </c:pt>
                <c:pt idx="86">
                  <c:v>72.66</c:v>
                </c:pt>
                <c:pt idx="87">
                  <c:v>72.509</c:v>
                </c:pt>
                <c:pt idx="88">
                  <c:v>72.35799999999999</c:v>
                </c:pt>
                <c:pt idx="89">
                  <c:v>71.946000000000026</c:v>
                </c:pt>
                <c:pt idx="90">
                  <c:v>71.098000000000013</c:v>
                </c:pt>
                <c:pt idx="91">
                  <c:v>70.134999999999991</c:v>
                </c:pt>
                <c:pt idx="92">
                  <c:v>69.98</c:v>
                </c:pt>
                <c:pt idx="93">
                  <c:v>69.823999999999998</c:v>
                </c:pt>
                <c:pt idx="94">
                  <c:v>69.823999999999998</c:v>
                </c:pt>
                <c:pt idx="95">
                  <c:v>69.8</c:v>
                </c:pt>
                <c:pt idx="96">
                  <c:v>69.8</c:v>
                </c:pt>
                <c:pt idx="97">
                  <c:v>69.774999999999991</c:v>
                </c:pt>
                <c:pt idx="98">
                  <c:v>69.774999999999991</c:v>
                </c:pt>
                <c:pt idx="99">
                  <c:v>69.643000000000001</c:v>
                </c:pt>
                <c:pt idx="100">
                  <c:v>69.377999999999986</c:v>
                </c:pt>
                <c:pt idx="101">
                  <c:v>68.927000000000007</c:v>
                </c:pt>
                <c:pt idx="102">
                  <c:v>68.153999999999982</c:v>
                </c:pt>
                <c:pt idx="103">
                  <c:v>66.974999999999994</c:v>
                </c:pt>
                <c:pt idx="104">
                  <c:v>66.757999999999996</c:v>
                </c:pt>
                <c:pt idx="105">
                  <c:v>66.703000000000003</c:v>
                </c:pt>
                <c:pt idx="106">
                  <c:v>66.703000000000003</c:v>
                </c:pt>
                <c:pt idx="107">
                  <c:v>66.703000000000003</c:v>
                </c:pt>
                <c:pt idx="108">
                  <c:v>66.703000000000003</c:v>
                </c:pt>
                <c:pt idx="109">
                  <c:v>66.703000000000003</c:v>
                </c:pt>
                <c:pt idx="110">
                  <c:v>66.637999999999991</c:v>
                </c:pt>
                <c:pt idx="111">
                  <c:v>66.572999999999979</c:v>
                </c:pt>
                <c:pt idx="112">
                  <c:v>66.375999999999948</c:v>
                </c:pt>
                <c:pt idx="113">
                  <c:v>65.881</c:v>
                </c:pt>
                <c:pt idx="114">
                  <c:v>65.116</c:v>
                </c:pt>
                <c:pt idx="115">
                  <c:v>64.147999999999996</c:v>
                </c:pt>
                <c:pt idx="116">
                  <c:v>63.911999999999999</c:v>
                </c:pt>
                <c:pt idx="117">
                  <c:v>63.810999999999993</c:v>
                </c:pt>
                <c:pt idx="118">
                  <c:v>63.810999999999993</c:v>
                </c:pt>
                <c:pt idx="119">
                  <c:v>63.810999999999993</c:v>
                </c:pt>
                <c:pt idx="120">
                  <c:v>63.810999999999993</c:v>
                </c:pt>
                <c:pt idx="121">
                  <c:v>63.773000000000003</c:v>
                </c:pt>
                <c:pt idx="122">
                  <c:v>63.732000000000063</c:v>
                </c:pt>
                <c:pt idx="123">
                  <c:v>63.609000000000002</c:v>
                </c:pt>
                <c:pt idx="124">
                  <c:v>63.484999999999999</c:v>
                </c:pt>
                <c:pt idx="125">
                  <c:v>63.028000000000013</c:v>
                </c:pt>
                <c:pt idx="126">
                  <c:v>62.403000000000006</c:v>
                </c:pt>
                <c:pt idx="127">
                  <c:v>61.188000000000002</c:v>
                </c:pt>
                <c:pt idx="128">
                  <c:v>60.849999999999994</c:v>
                </c:pt>
                <c:pt idx="129">
                  <c:v>60.849999999999994</c:v>
                </c:pt>
                <c:pt idx="130">
                  <c:v>60.849999999999994</c:v>
                </c:pt>
                <c:pt idx="131">
                  <c:v>60.849999999999994</c:v>
                </c:pt>
                <c:pt idx="132">
                  <c:v>60.849999999999994</c:v>
                </c:pt>
              </c:numCache>
            </c:numRef>
          </c:yVal>
        </c:ser>
        <c:ser>
          <c:idx val="2"/>
          <c:order val="2"/>
          <c:tx>
            <c:strRef>
              <c:f>Sheet1!$D$1</c:f>
              <c:strCache>
                <c:ptCount val="1"/>
                <c:pt idx="0">
                  <c:v>60-69 (N = 8,032)</c:v>
                </c:pt>
              </c:strCache>
            </c:strRef>
          </c:tx>
          <c:spPr>
            <a:ln w="41275">
              <a:solidFill>
                <a:srgbClr val="CCCC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Sheet1!$D$2:$D$134</c:f>
              <c:numCache>
                <c:formatCode>General</c:formatCode>
                <c:ptCount val="133"/>
                <c:pt idx="0">
                  <c:v>100</c:v>
                </c:pt>
                <c:pt idx="1">
                  <c:v>100</c:v>
                </c:pt>
                <c:pt idx="2">
                  <c:v>99.787999999999997</c:v>
                </c:pt>
                <c:pt idx="3">
                  <c:v>99.327999999999989</c:v>
                </c:pt>
                <c:pt idx="4">
                  <c:v>98.891000000000005</c:v>
                </c:pt>
                <c:pt idx="5">
                  <c:v>98.239000000000004</c:v>
                </c:pt>
                <c:pt idx="6">
                  <c:v>95.073999999999998</c:v>
                </c:pt>
                <c:pt idx="7">
                  <c:v>91.206999999999994</c:v>
                </c:pt>
                <c:pt idx="8">
                  <c:v>90.774999999999991</c:v>
                </c:pt>
                <c:pt idx="9">
                  <c:v>90.647000000000006</c:v>
                </c:pt>
                <c:pt idx="10">
                  <c:v>90.647000000000006</c:v>
                </c:pt>
                <c:pt idx="11">
                  <c:v>90.647000000000006</c:v>
                </c:pt>
                <c:pt idx="12">
                  <c:v>90.647000000000006</c:v>
                </c:pt>
                <c:pt idx="13">
                  <c:v>90.647000000000006</c:v>
                </c:pt>
                <c:pt idx="14">
                  <c:v>90.647000000000006</c:v>
                </c:pt>
                <c:pt idx="15">
                  <c:v>90.574999999999989</c:v>
                </c:pt>
                <c:pt idx="16">
                  <c:v>90.415000000000006</c:v>
                </c:pt>
                <c:pt idx="17">
                  <c:v>90.11</c:v>
                </c:pt>
                <c:pt idx="18">
                  <c:v>88.828999999999979</c:v>
                </c:pt>
                <c:pt idx="19">
                  <c:v>87.05</c:v>
                </c:pt>
                <c:pt idx="20">
                  <c:v>86.653999999999982</c:v>
                </c:pt>
                <c:pt idx="21">
                  <c:v>86.477000000000004</c:v>
                </c:pt>
                <c:pt idx="22">
                  <c:v>86.433000000000007</c:v>
                </c:pt>
                <c:pt idx="23">
                  <c:v>86.433000000000007</c:v>
                </c:pt>
                <c:pt idx="24">
                  <c:v>86.433000000000007</c:v>
                </c:pt>
                <c:pt idx="25">
                  <c:v>86.433000000000007</c:v>
                </c:pt>
                <c:pt idx="26">
                  <c:v>86.399000000000001</c:v>
                </c:pt>
                <c:pt idx="27">
                  <c:v>86.296000000000006</c:v>
                </c:pt>
                <c:pt idx="28">
                  <c:v>86.122999999999948</c:v>
                </c:pt>
                <c:pt idx="29">
                  <c:v>85.812000000000012</c:v>
                </c:pt>
                <c:pt idx="30">
                  <c:v>84.808999999999983</c:v>
                </c:pt>
                <c:pt idx="31">
                  <c:v>83.679999999999978</c:v>
                </c:pt>
                <c:pt idx="32">
                  <c:v>83.296000000000006</c:v>
                </c:pt>
                <c:pt idx="33">
                  <c:v>83.137999999999991</c:v>
                </c:pt>
                <c:pt idx="34">
                  <c:v>83.137999999999991</c:v>
                </c:pt>
                <c:pt idx="35">
                  <c:v>83.137999999999991</c:v>
                </c:pt>
                <c:pt idx="36">
                  <c:v>83.137999999999991</c:v>
                </c:pt>
                <c:pt idx="37">
                  <c:v>83.117999999999995</c:v>
                </c:pt>
                <c:pt idx="38">
                  <c:v>83.098000000000013</c:v>
                </c:pt>
                <c:pt idx="39">
                  <c:v>82.974999999999994</c:v>
                </c:pt>
                <c:pt idx="40">
                  <c:v>82.727000000000004</c:v>
                </c:pt>
                <c:pt idx="41">
                  <c:v>82.436000000000007</c:v>
                </c:pt>
                <c:pt idx="42">
                  <c:v>81.498999999999995</c:v>
                </c:pt>
                <c:pt idx="43">
                  <c:v>80.433999999999997</c:v>
                </c:pt>
                <c:pt idx="44">
                  <c:v>79.991000000000227</c:v>
                </c:pt>
                <c:pt idx="45">
                  <c:v>79.884999999999991</c:v>
                </c:pt>
                <c:pt idx="46">
                  <c:v>79.884999999999991</c:v>
                </c:pt>
                <c:pt idx="47">
                  <c:v>79.884999999999991</c:v>
                </c:pt>
                <c:pt idx="48">
                  <c:v>79.884999999999991</c:v>
                </c:pt>
                <c:pt idx="49">
                  <c:v>79.884999999999991</c:v>
                </c:pt>
                <c:pt idx="50">
                  <c:v>79.86</c:v>
                </c:pt>
                <c:pt idx="51">
                  <c:v>79.760999999999996</c:v>
                </c:pt>
                <c:pt idx="52">
                  <c:v>79.385999999999981</c:v>
                </c:pt>
                <c:pt idx="53">
                  <c:v>78.935000000000002</c:v>
                </c:pt>
                <c:pt idx="54">
                  <c:v>78.305999999999983</c:v>
                </c:pt>
                <c:pt idx="55">
                  <c:v>77.571999999999989</c:v>
                </c:pt>
                <c:pt idx="56">
                  <c:v>77.266000000000005</c:v>
                </c:pt>
                <c:pt idx="57">
                  <c:v>77.137</c:v>
                </c:pt>
                <c:pt idx="58">
                  <c:v>77.137</c:v>
                </c:pt>
                <c:pt idx="59">
                  <c:v>77.084000000000003</c:v>
                </c:pt>
                <c:pt idx="60">
                  <c:v>77.084000000000003</c:v>
                </c:pt>
                <c:pt idx="61">
                  <c:v>77.084000000000003</c:v>
                </c:pt>
                <c:pt idx="62">
                  <c:v>77.024000000000001</c:v>
                </c:pt>
                <c:pt idx="63">
                  <c:v>76.932000000000002</c:v>
                </c:pt>
                <c:pt idx="64">
                  <c:v>76.717000000000027</c:v>
                </c:pt>
                <c:pt idx="65">
                  <c:v>76.224999999999994</c:v>
                </c:pt>
                <c:pt idx="66">
                  <c:v>75.3</c:v>
                </c:pt>
                <c:pt idx="67">
                  <c:v>74.09</c:v>
                </c:pt>
                <c:pt idx="68">
                  <c:v>73.683999999999983</c:v>
                </c:pt>
                <c:pt idx="69">
                  <c:v>73.494000000000227</c:v>
                </c:pt>
                <c:pt idx="70">
                  <c:v>73.462999999999994</c:v>
                </c:pt>
                <c:pt idx="71">
                  <c:v>73.430000000000007</c:v>
                </c:pt>
                <c:pt idx="72">
                  <c:v>73.430000000000007</c:v>
                </c:pt>
                <c:pt idx="73">
                  <c:v>73.430000000000007</c:v>
                </c:pt>
                <c:pt idx="74">
                  <c:v>73.391999999999996</c:v>
                </c:pt>
                <c:pt idx="75">
                  <c:v>73.316000000000003</c:v>
                </c:pt>
                <c:pt idx="76">
                  <c:v>73.123999999999981</c:v>
                </c:pt>
                <c:pt idx="77">
                  <c:v>72.777999999999992</c:v>
                </c:pt>
                <c:pt idx="78">
                  <c:v>72.084000000000003</c:v>
                </c:pt>
                <c:pt idx="79">
                  <c:v>70.918999999999997</c:v>
                </c:pt>
                <c:pt idx="80">
                  <c:v>70.683999999999983</c:v>
                </c:pt>
                <c:pt idx="81">
                  <c:v>70.644000000000005</c:v>
                </c:pt>
                <c:pt idx="82">
                  <c:v>70.603999999999999</c:v>
                </c:pt>
                <c:pt idx="83">
                  <c:v>70.603999999999999</c:v>
                </c:pt>
                <c:pt idx="84">
                  <c:v>70.603999999999999</c:v>
                </c:pt>
                <c:pt idx="85">
                  <c:v>70.603999999999999</c:v>
                </c:pt>
                <c:pt idx="86">
                  <c:v>70.603999999999999</c:v>
                </c:pt>
                <c:pt idx="87">
                  <c:v>70.509</c:v>
                </c:pt>
                <c:pt idx="88">
                  <c:v>70.173999999999978</c:v>
                </c:pt>
                <c:pt idx="89">
                  <c:v>69.742000000000004</c:v>
                </c:pt>
                <c:pt idx="90">
                  <c:v>69.066999999999993</c:v>
                </c:pt>
                <c:pt idx="91">
                  <c:v>68.242000000000004</c:v>
                </c:pt>
                <c:pt idx="92">
                  <c:v>67.95</c:v>
                </c:pt>
                <c:pt idx="93">
                  <c:v>67.95</c:v>
                </c:pt>
                <c:pt idx="94">
                  <c:v>67.95</c:v>
                </c:pt>
                <c:pt idx="95">
                  <c:v>67.899000000000001</c:v>
                </c:pt>
                <c:pt idx="96">
                  <c:v>67.899000000000001</c:v>
                </c:pt>
                <c:pt idx="97">
                  <c:v>67.899000000000001</c:v>
                </c:pt>
                <c:pt idx="98">
                  <c:v>67.899000000000001</c:v>
                </c:pt>
                <c:pt idx="99">
                  <c:v>67.84</c:v>
                </c:pt>
                <c:pt idx="100">
                  <c:v>67.543999999999997</c:v>
                </c:pt>
                <c:pt idx="101">
                  <c:v>67.007999999999996</c:v>
                </c:pt>
                <c:pt idx="102">
                  <c:v>66.349999999999994</c:v>
                </c:pt>
                <c:pt idx="103">
                  <c:v>65.566999999999993</c:v>
                </c:pt>
                <c:pt idx="104">
                  <c:v>65.323999999999998</c:v>
                </c:pt>
                <c:pt idx="105">
                  <c:v>65.323999999999998</c:v>
                </c:pt>
                <c:pt idx="106">
                  <c:v>65.137999999999991</c:v>
                </c:pt>
                <c:pt idx="107">
                  <c:v>65.074999999999989</c:v>
                </c:pt>
                <c:pt idx="108">
                  <c:v>65.074999999999989</c:v>
                </c:pt>
                <c:pt idx="109">
                  <c:v>65.074999999999989</c:v>
                </c:pt>
                <c:pt idx="110">
                  <c:v>65.001999999999995</c:v>
                </c:pt>
                <c:pt idx="111">
                  <c:v>64.853999999999999</c:v>
                </c:pt>
                <c:pt idx="112">
                  <c:v>64.555999999999983</c:v>
                </c:pt>
                <c:pt idx="113">
                  <c:v>64.10899999999998</c:v>
                </c:pt>
                <c:pt idx="114">
                  <c:v>63.437000000000005</c:v>
                </c:pt>
                <c:pt idx="115">
                  <c:v>62.157000000000004</c:v>
                </c:pt>
                <c:pt idx="116">
                  <c:v>61.701000000000001</c:v>
                </c:pt>
                <c:pt idx="117">
                  <c:v>61.624000000000002</c:v>
                </c:pt>
                <c:pt idx="118">
                  <c:v>61.624000000000002</c:v>
                </c:pt>
                <c:pt idx="119">
                  <c:v>61.624000000000002</c:v>
                </c:pt>
                <c:pt idx="120">
                  <c:v>61.624000000000002</c:v>
                </c:pt>
                <c:pt idx="121">
                  <c:v>61.624000000000002</c:v>
                </c:pt>
                <c:pt idx="122">
                  <c:v>61.624000000000002</c:v>
                </c:pt>
                <c:pt idx="123">
                  <c:v>61.436</c:v>
                </c:pt>
                <c:pt idx="124">
                  <c:v>61.341999999999999</c:v>
                </c:pt>
                <c:pt idx="125">
                  <c:v>60.773000000000003</c:v>
                </c:pt>
                <c:pt idx="126">
                  <c:v>59.727000000000011</c:v>
                </c:pt>
                <c:pt idx="127">
                  <c:v>59.056000000000004</c:v>
                </c:pt>
                <c:pt idx="128">
                  <c:v>58.96</c:v>
                </c:pt>
                <c:pt idx="129">
                  <c:v>58.761000000000003</c:v>
                </c:pt>
                <c:pt idx="130">
                  <c:v>58.761000000000003</c:v>
                </c:pt>
                <c:pt idx="131">
                  <c:v>58.761000000000003</c:v>
                </c:pt>
                <c:pt idx="132">
                  <c:v>58.761000000000003</c:v>
                </c:pt>
              </c:numCache>
            </c:numRef>
          </c:yVal>
        </c:ser>
        <c:ser>
          <c:idx val="3"/>
          <c:order val="3"/>
          <c:tx>
            <c:strRef>
              <c:f>Sheet1!$E$1</c:f>
              <c:strCache>
                <c:ptCount val="1"/>
                <c:pt idx="0">
                  <c:v>70+ (N = 393)</c:v>
                </c:pt>
              </c:strCache>
            </c:strRef>
          </c:tx>
          <c:spPr>
            <a:ln w="41275">
              <a:solidFill>
                <a:srgbClr val="FF99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Sheet1!$E$2:$E$134</c:f>
              <c:numCache>
                <c:formatCode>General</c:formatCode>
                <c:ptCount val="133"/>
                <c:pt idx="0">
                  <c:v>100</c:v>
                </c:pt>
                <c:pt idx="1">
                  <c:v>100</c:v>
                </c:pt>
                <c:pt idx="2">
                  <c:v>99.745999999999995</c:v>
                </c:pt>
                <c:pt idx="3">
                  <c:v>99.236999999999995</c:v>
                </c:pt>
                <c:pt idx="4">
                  <c:v>98.982000000000014</c:v>
                </c:pt>
                <c:pt idx="5">
                  <c:v>97.698999999999998</c:v>
                </c:pt>
                <c:pt idx="6">
                  <c:v>96.143000000000001</c:v>
                </c:pt>
                <c:pt idx="7">
                  <c:v>90.164000000000001</c:v>
                </c:pt>
                <c:pt idx="8">
                  <c:v>90.164000000000001</c:v>
                </c:pt>
                <c:pt idx="9">
                  <c:v>89.902000000000001</c:v>
                </c:pt>
                <c:pt idx="10">
                  <c:v>89.902000000000001</c:v>
                </c:pt>
                <c:pt idx="11">
                  <c:v>89.902000000000001</c:v>
                </c:pt>
                <c:pt idx="12">
                  <c:v>89.902000000000001</c:v>
                </c:pt>
                <c:pt idx="13">
                  <c:v>89.902000000000001</c:v>
                </c:pt>
                <c:pt idx="14">
                  <c:v>89.902000000000001</c:v>
                </c:pt>
                <c:pt idx="15">
                  <c:v>89.902000000000001</c:v>
                </c:pt>
                <c:pt idx="16">
                  <c:v>89.593999999999994</c:v>
                </c:pt>
                <c:pt idx="17">
                  <c:v>88.975999999999999</c:v>
                </c:pt>
                <c:pt idx="18">
                  <c:v>88.667000000000002</c:v>
                </c:pt>
                <c:pt idx="19">
                  <c:v>86.804000000000002</c:v>
                </c:pt>
                <c:pt idx="20">
                  <c:v>86.491000000000227</c:v>
                </c:pt>
                <c:pt idx="21">
                  <c:v>86.491000000000227</c:v>
                </c:pt>
                <c:pt idx="22">
                  <c:v>86.491000000000227</c:v>
                </c:pt>
                <c:pt idx="23">
                  <c:v>86.491000000000227</c:v>
                </c:pt>
                <c:pt idx="24">
                  <c:v>86.491000000000227</c:v>
                </c:pt>
                <c:pt idx="25">
                  <c:v>86.491000000000227</c:v>
                </c:pt>
                <c:pt idx="26">
                  <c:v>86.10799999999999</c:v>
                </c:pt>
                <c:pt idx="27">
                  <c:v>86.10799999999999</c:v>
                </c:pt>
                <c:pt idx="28">
                  <c:v>86.10799999999999</c:v>
                </c:pt>
                <c:pt idx="29">
                  <c:v>86.10799999999999</c:v>
                </c:pt>
                <c:pt idx="30">
                  <c:v>85.718000000000004</c:v>
                </c:pt>
                <c:pt idx="31">
                  <c:v>84.548000000000002</c:v>
                </c:pt>
                <c:pt idx="32">
                  <c:v>84.153999999999982</c:v>
                </c:pt>
                <c:pt idx="33">
                  <c:v>84.153999999999982</c:v>
                </c:pt>
                <c:pt idx="34">
                  <c:v>84.153999999999982</c:v>
                </c:pt>
                <c:pt idx="35">
                  <c:v>84.153999999999982</c:v>
                </c:pt>
                <c:pt idx="36">
                  <c:v>84.153999999999982</c:v>
                </c:pt>
                <c:pt idx="37">
                  <c:v>84.153999999999982</c:v>
                </c:pt>
                <c:pt idx="38">
                  <c:v>84.153999999999982</c:v>
                </c:pt>
                <c:pt idx="39">
                  <c:v>84.153999999999982</c:v>
                </c:pt>
                <c:pt idx="40">
                  <c:v>83.655999999999949</c:v>
                </c:pt>
                <c:pt idx="41">
                  <c:v>83.655999999999949</c:v>
                </c:pt>
                <c:pt idx="42">
                  <c:v>83.655999999999949</c:v>
                </c:pt>
                <c:pt idx="43">
                  <c:v>81.146000000000001</c:v>
                </c:pt>
                <c:pt idx="44">
                  <c:v>81.146000000000001</c:v>
                </c:pt>
                <c:pt idx="45">
                  <c:v>81.146000000000001</c:v>
                </c:pt>
                <c:pt idx="46">
                  <c:v>81.146000000000001</c:v>
                </c:pt>
                <c:pt idx="47">
                  <c:v>81.146000000000001</c:v>
                </c:pt>
                <c:pt idx="48">
                  <c:v>81.146000000000001</c:v>
                </c:pt>
                <c:pt idx="49">
                  <c:v>81.146000000000001</c:v>
                </c:pt>
                <c:pt idx="50">
                  <c:v>81.146000000000001</c:v>
                </c:pt>
                <c:pt idx="51">
                  <c:v>81.146000000000001</c:v>
                </c:pt>
                <c:pt idx="52">
                  <c:v>80.543999999999997</c:v>
                </c:pt>
                <c:pt idx="53">
                  <c:v>78.741000000000227</c:v>
                </c:pt>
                <c:pt idx="54">
                  <c:v>77.539000000000001</c:v>
                </c:pt>
                <c:pt idx="55">
                  <c:v>76.938000000000002</c:v>
                </c:pt>
                <c:pt idx="56">
                  <c:v>75.736000000000004</c:v>
                </c:pt>
                <c:pt idx="57">
                  <c:v>75.736000000000004</c:v>
                </c:pt>
                <c:pt idx="58">
                  <c:v>75.736000000000004</c:v>
                </c:pt>
                <c:pt idx="59">
                  <c:v>75.736000000000004</c:v>
                </c:pt>
                <c:pt idx="60">
                  <c:v>75.736000000000004</c:v>
                </c:pt>
                <c:pt idx="61">
                  <c:v>75.736000000000004</c:v>
                </c:pt>
                <c:pt idx="62">
                  <c:v>75.736000000000004</c:v>
                </c:pt>
                <c:pt idx="63">
                  <c:v>75.736000000000004</c:v>
                </c:pt>
                <c:pt idx="64">
                  <c:v>75.736000000000004</c:v>
                </c:pt>
                <c:pt idx="65">
                  <c:v>74.955000000000013</c:v>
                </c:pt>
                <c:pt idx="66">
                  <c:v>74.173999999999978</c:v>
                </c:pt>
                <c:pt idx="67">
                  <c:v>74.173999999999978</c:v>
                </c:pt>
                <c:pt idx="68">
                  <c:v>74.173999999999978</c:v>
                </c:pt>
                <c:pt idx="69">
                  <c:v>73.384999999999991</c:v>
                </c:pt>
                <c:pt idx="70">
                  <c:v>73.384999999999991</c:v>
                </c:pt>
                <c:pt idx="71">
                  <c:v>73.384999999999991</c:v>
                </c:pt>
                <c:pt idx="72">
                  <c:v>73.384999999999991</c:v>
                </c:pt>
                <c:pt idx="73">
                  <c:v>73.384999999999991</c:v>
                </c:pt>
                <c:pt idx="74">
                  <c:v>73.384999999999991</c:v>
                </c:pt>
                <c:pt idx="75">
                  <c:v>73.384999999999991</c:v>
                </c:pt>
                <c:pt idx="76">
                  <c:v>73.384999999999991</c:v>
                </c:pt>
                <c:pt idx="77">
                  <c:v>73.384999999999991</c:v>
                </c:pt>
                <c:pt idx="78">
                  <c:v>73.384999999999991</c:v>
                </c:pt>
                <c:pt idx="79">
                  <c:v>73.384999999999991</c:v>
                </c:pt>
                <c:pt idx="80">
                  <c:v>73.384999999999991</c:v>
                </c:pt>
                <c:pt idx="81">
                  <c:v>73.384999999999991</c:v>
                </c:pt>
                <c:pt idx="82">
                  <c:v>73.384999999999991</c:v>
                </c:pt>
                <c:pt idx="83">
                  <c:v>73.384999999999991</c:v>
                </c:pt>
                <c:pt idx="84">
                  <c:v>73.384999999999991</c:v>
                </c:pt>
                <c:pt idx="85">
                  <c:v>73.384999999999991</c:v>
                </c:pt>
                <c:pt idx="86">
                  <c:v>73.384999999999991</c:v>
                </c:pt>
                <c:pt idx="87">
                  <c:v>73.384999999999991</c:v>
                </c:pt>
                <c:pt idx="88">
                  <c:v>73.384999999999991</c:v>
                </c:pt>
                <c:pt idx="89">
                  <c:v>73.384999999999991</c:v>
                </c:pt>
                <c:pt idx="90">
                  <c:v>73.384999999999991</c:v>
                </c:pt>
                <c:pt idx="91">
                  <c:v>73.384999999999991</c:v>
                </c:pt>
                <c:pt idx="92">
                  <c:v>73.384999999999991</c:v>
                </c:pt>
                <c:pt idx="93">
                  <c:v>73.384999999999991</c:v>
                </c:pt>
                <c:pt idx="94">
                  <c:v>73.384999999999991</c:v>
                </c:pt>
                <c:pt idx="95">
                  <c:v>73.384999999999991</c:v>
                </c:pt>
                <c:pt idx="96">
                  <c:v>73.384999999999991</c:v>
                </c:pt>
                <c:pt idx="97">
                  <c:v>73.384999999999991</c:v>
                </c:pt>
                <c:pt idx="98">
                  <c:v>73.384999999999991</c:v>
                </c:pt>
                <c:pt idx="99">
                  <c:v>73.384999999999991</c:v>
                </c:pt>
                <c:pt idx="100">
                  <c:v>73.384999999999991</c:v>
                </c:pt>
                <c:pt idx="101">
                  <c:v>73.384999999999991</c:v>
                </c:pt>
                <c:pt idx="102">
                  <c:v>71.346999999999994</c:v>
                </c:pt>
                <c:pt idx="103">
                  <c:v>69.307999999999993</c:v>
                </c:pt>
                <c:pt idx="104">
                  <c:v>69.307999999999993</c:v>
                </c:pt>
                <c:pt idx="105">
                  <c:v>69.307999999999993</c:v>
                </c:pt>
                <c:pt idx="106">
                  <c:v>69.307999999999993</c:v>
                </c:pt>
                <c:pt idx="107">
                  <c:v>69.307999999999993</c:v>
                </c:pt>
                <c:pt idx="108">
                  <c:v>69.307999999999993</c:v>
                </c:pt>
                <c:pt idx="109">
                  <c:v>69.307999999999993</c:v>
                </c:pt>
                <c:pt idx="110">
                  <c:v>69.307999999999993</c:v>
                </c:pt>
                <c:pt idx="111">
                  <c:v>69.307999999999993</c:v>
                </c:pt>
                <c:pt idx="112">
                  <c:v>69.307999999999993</c:v>
                </c:pt>
                <c:pt idx="113">
                  <c:v>66.42</c:v>
                </c:pt>
                <c:pt idx="114">
                  <c:v>63.533000000000001</c:v>
                </c:pt>
                <c:pt idx="115">
                  <c:v>63.533000000000001</c:v>
                </c:pt>
                <c:pt idx="116">
                  <c:v>63.533000000000001</c:v>
                </c:pt>
                <c:pt idx="117">
                  <c:v>63.533000000000001</c:v>
                </c:pt>
                <c:pt idx="118">
                  <c:v>63.533000000000001</c:v>
                </c:pt>
                <c:pt idx="119">
                  <c:v>63.533000000000001</c:v>
                </c:pt>
                <c:pt idx="120">
                  <c:v>63.533000000000001</c:v>
                </c:pt>
                <c:pt idx="121">
                  <c:v>63.533000000000001</c:v>
                </c:pt>
                <c:pt idx="122">
                  <c:v>63.533000000000001</c:v>
                </c:pt>
                <c:pt idx="123">
                  <c:v>63.533000000000001</c:v>
                </c:pt>
                <c:pt idx="124">
                  <c:v>63.533000000000001</c:v>
                </c:pt>
                <c:pt idx="125">
                  <c:v>63.533000000000001</c:v>
                </c:pt>
                <c:pt idx="126">
                  <c:v>63.533000000000001</c:v>
                </c:pt>
                <c:pt idx="127">
                  <c:v>60.003</c:v>
                </c:pt>
                <c:pt idx="128">
                  <c:v>60.003</c:v>
                </c:pt>
                <c:pt idx="129">
                  <c:v>60.003</c:v>
                </c:pt>
                <c:pt idx="130">
                  <c:v>60.003</c:v>
                </c:pt>
                <c:pt idx="131">
                  <c:v>60.003</c:v>
                </c:pt>
                <c:pt idx="132">
                  <c:v>60.003</c:v>
                </c:pt>
              </c:numCache>
            </c:numRef>
          </c:yVal>
        </c:ser>
        <c:axId val="319518208"/>
        <c:axId val="319520128"/>
      </c:scatterChart>
      <c:valAx>
        <c:axId val="319518208"/>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19520128"/>
        <c:crosses val="autoZero"/>
        <c:crossBetween val="midCat"/>
        <c:majorUnit val="1"/>
      </c:valAx>
      <c:valAx>
        <c:axId val="31952012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t>%  Freedom from Severe Renal Dysfunction</a:t>
                </a:r>
                <a:endParaRPr lang="en-US" sz="1700" b="1" i="0" baseline="0" dirty="0"/>
              </a:p>
            </c:rich>
          </c:tx>
        </c:title>
        <c:numFmt formatCode="General" sourceLinked="1"/>
        <c:tickLblPos val="nextTo"/>
        <c:txPr>
          <a:bodyPr/>
          <a:lstStyle/>
          <a:p>
            <a:pPr>
              <a:defRPr sz="1500" b="1"/>
            </a:pPr>
            <a:endParaRPr lang="en-US"/>
          </a:p>
        </c:txPr>
        <c:crossAx val="31951820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155598912967736"/>
          <c:y val="0.64191621555118872"/>
          <c:w val="0.55915197547209261"/>
          <c:h val="0.15868356299212599"/>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8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82181779696892732"/>
        </c:manualLayout>
      </c:layout>
      <c:scatterChart>
        <c:scatterStyle val="lineMarker"/>
        <c:ser>
          <c:idx val="0"/>
          <c:order val="0"/>
          <c:tx>
            <c:strRef>
              <c:f>Sheet1!$B$1</c:f>
              <c:strCache>
                <c:ptCount val="1"/>
                <c:pt idx="0">
                  <c:v>18-39</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99.924000000000007</c:v>
                </c:pt>
                <c:pt idx="4">
                  <c:v>99.772999999999982</c:v>
                </c:pt>
                <c:pt idx="5">
                  <c:v>99.721999999999994</c:v>
                </c:pt>
                <c:pt idx="6">
                  <c:v>99.414000000000527</c:v>
                </c:pt>
                <c:pt idx="7">
                  <c:v>99.052999999999983</c:v>
                </c:pt>
                <c:pt idx="8">
                  <c:v>98.975999999999999</c:v>
                </c:pt>
                <c:pt idx="9">
                  <c:v>98.949000000000026</c:v>
                </c:pt>
                <c:pt idx="10">
                  <c:v>98.949000000000026</c:v>
                </c:pt>
                <c:pt idx="11">
                  <c:v>98.949000000000026</c:v>
                </c:pt>
                <c:pt idx="12">
                  <c:v>98.949000000000026</c:v>
                </c:pt>
                <c:pt idx="13">
                  <c:v>98.949000000000026</c:v>
                </c:pt>
                <c:pt idx="14">
                  <c:v>98.949000000000026</c:v>
                </c:pt>
                <c:pt idx="15">
                  <c:v>98.949000000000026</c:v>
                </c:pt>
                <c:pt idx="16">
                  <c:v>98.949000000000026</c:v>
                </c:pt>
                <c:pt idx="17">
                  <c:v>98.887</c:v>
                </c:pt>
                <c:pt idx="18">
                  <c:v>98.730999999999995</c:v>
                </c:pt>
                <c:pt idx="19">
                  <c:v>98.60599999999998</c:v>
                </c:pt>
                <c:pt idx="20">
                  <c:v>98.573999999999998</c:v>
                </c:pt>
                <c:pt idx="21">
                  <c:v>98.573999999999998</c:v>
                </c:pt>
                <c:pt idx="22">
                  <c:v>98.573999999999998</c:v>
                </c:pt>
                <c:pt idx="23">
                  <c:v>98.573999999999998</c:v>
                </c:pt>
                <c:pt idx="24">
                  <c:v>98.573999999999998</c:v>
                </c:pt>
                <c:pt idx="25">
                  <c:v>98.573999999999998</c:v>
                </c:pt>
                <c:pt idx="26">
                  <c:v>98.573999999999998</c:v>
                </c:pt>
                <c:pt idx="27">
                  <c:v>98.573999999999998</c:v>
                </c:pt>
                <c:pt idx="28">
                  <c:v>98.573999999999998</c:v>
                </c:pt>
                <c:pt idx="29">
                  <c:v>98.387999999999991</c:v>
                </c:pt>
                <c:pt idx="30">
                  <c:v>98.275999999999982</c:v>
                </c:pt>
                <c:pt idx="31">
                  <c:v>97.938999999999993</c:v>
                </c:pt>
                <c:pt idx="32">
                  <c:v>97.863</c:v>
                </c:pt>
                <c:pt idx="33">
                  <c:v>97.863</c:v>
                </c:pt>
                <c:pt idx="34">
                  <c:v>97.863</c:v>
                </c:pt>
                <c:pt idx="35">
                  <c:v>97.863</c:v>
                </c:pt>
                <c:pt idx="36">
                  <c:v>97.863</c:v>
                </c:pt>
                <c:pt idx="37">
                  <c:v>97.820999999999998</c:v>
                </c:pt>
                <c:pt idx="38">
                  <c:v>97.820999999999998</c:v>
                </c:pt>
                <c:pt idx="39">
                  <c:v>97.820999999999998</c:v>
                </c:pt>
                <c:pt idx="40">
                  <c:v>97.777000000000001</c:v>
                </c:pt>
                <c:pt idx="41">
                  <c:v>97.733000000000004</c:v>
                </c:pt>
                <c:pt idx="42">
                  <c:v>97.555999999999983</c:v>
                </c:pt>
                <c:pt idx="43">
                  <c:v>97.022999999999982</c:v>
                </c:pt>
                <c:pt idx="44">
                  <c:v>96.933000000000007</c:v>
                </c:pt>
                <c:pt idx="45">
                  <c:v>96.887</c:v>
                </c:pt>
                <c:pt idx="46">
                  <c:v>96.840999999999994</c:v>
                </c:pt>
                <c:pt idx="47">
                  <c:v>96.840999999999994</c:v>
                </c:pt>
                <c:pt idx="48">
                  <c:v>96.840999999999994</c:v>
                </c:pt>
                <c:pt idx="49">
                  <c:v>96.840999999999994</c:v>
                </c:pt>
                <c:pt idx="50">
                  <c:v>96.840999999999994</c:v>
                </c:pt>
                <c:pt idx="51">
                  <c:v>96.733000000000004</c:v>
                </c:pt>
                <c:pt idx="52">
                  <c:v>96.733000000000004</c:v>
                </c:pt>
                <c:pt idx="53">
                  <c:v>96.624999999999986</c:v>
                </c:pt>
                <c:pt idx="54">
                  <c:v>96.570999999999998</c:v>
                </c:pt>
                <c:pt idx="55">
                  <c:v>96.191000000000003</c:v>
                </c:pt>
                <c:pt idx="56">
                  <c:v>95.971000000000004</c:v>
                </c:pt>
                <c:pt idx="57">
                  <c:v>95.971000000000004</c:v>
                </c:pt>
                <c:pt idx="58">
                  <c:v>95.971000000000004</c:v>
                </c:pt>
                <c:pt idx="59">
                  <c:v>95.971000000000004</c:v>
                </c:pt>
                <c:pt idx="60">
                  <c:v>95.971000000000004</c:v>
                </c:pt>
                <c:pt idx="61">
                  <c:v>95.906999999999996</c:v>
                </c:pt>
                <c:pt idx="62">
                  <c:v>95.906999999999996</c:v>
                </c:pt>
                <c:pt idx="63">
                  <c:v>95.774000000000001</c:v>
                </c:pt>
                <c:pt idx="64">
                  <c:v>95.64</c:v>
                </c:pt>
                <c:pt idx="65">
                  <c:v>95.506</c:v>
                </c:pt>
                <c:pt idx="66">
                  <c:v>95.304999999999993</c:v>
                </c:pt>
                <c:pt idx="67">
                  <c:v>95.304999999999993</c:v>
                </c:pt>
                <c:pt idx="68">
                  <c:v>95.236000000000004</c:v>
                </c:pt>
                <c:pt idx="69">
                  <c:v>94.959000000000003</c:v>
                </c:pt>
                <c:pt idx="70">
                  <c:v>94.959000000000003</c:v>
                </c:pt>
                <c:pt idx="71">
                  <c:v>94.959000000000003</c:v>
                </c:pt>
                <c:pt idx="72">
                  <c:v>94.959000000000003</c:v>
                </c:pt>
                <c:pt idx="73">
                  <c:v>94.959000000000003</c:v>
                </c:pt>
                <c:pt idx="74">
                  <c:v>94.959000000000003</c:v>
                </c:pt>
                <c:pt idx="75">
                  <c:v>94.959000000000003</c:v>
                </c:pt>
                <c:pt idx="76">
                  <c:v>94.795000000000002</c:v>
                </c:pt>
                <c:pt idx="77">
                  <c:v>94.795000000000002</c:v>
                </c:pt>
                <c:pt idx="78">
                  <c:v>94.302999999999983</c:v>
                </c:pt>
                <c:pt idx="79">
                  <c:v>93.89</c:v>
                </c:pt>
                <c:pt idx="80">
                  <c:v>93.89</c:v>
                </c:pt>
                <c:pt idx="81">
                  <c:v>93.89</c:v>
                </c:pt>
                <c:pt idx="82">
                  <c:v>93.89</c:v>
                </c:pt>
                <c:pt idx="83">
                  <c:v>93.89</c:v>
                </c:pt>
                <c:pt idx="84">
                  <c:v>93.89</c:v>
                </c:pt>
                <c:pt idx="85">
                  <c:v>93.790999999999997</c:v>
                </c:pt>
                <c:pt idx="86">
                  <c:v>93.790999999999997</c:v>
                </c:pt>
                <c:pt idx="87">
                  <c:v>93.790999999999997</c:v>
                </c:pt>
                <c:pt idx="88">
                  <c:v>93.688999999999979</c:v>
                </c:pt>
                <c:pt idx="89">
                  <c:v>93.585999999999999</c:v>
                </c:pt>
                <c:pt idx="90">
                  <c:v>92.867000000000004</c:v>
                </c:pt>
                <c:pt idx="91">
                  <c:v>92.557999999999993</c:v>
                </c:pt>
                <c:pt idx="92">
                  <c:v>92.453999999999994</c:v>
                </c:pt>
                <c:pt idx="93">
                  <c:v>92.349000000000004</c:v>
                </c:pt>
                <c:pt idx="94">
                  <c:v>92.349000000000004</c:v>
                </c:pt>
                <c:pt idx="95">
                  <c:v>92.349000000000004</c:v>
                </c:pt>
                <c:pt idx="96">
                  <c:v>92.349000000000004</c:v>
                </c:pt>
                <c:pt idx="97">
                  <c:v>92.232000000000014</c:v>
                </c:pt>
                <c:pt idx="98">
                  <c:v>92.111000000000004</c:v>
                </c:pt>
                <c:pt idx="99">
                  <c:v>92.111000000000004</c:v>
                </c:pt>
                <c:pt idx="100">
                  <c:v>91.986000000000004</c:v>
                </c:pt>
                <c:pt idx="101">
                  <c:v>91.861000000000004</c:v>
                </c:pt>
                <c:pt idx="102">
                  <c:v>91.485000000000014</c:v>
                </c:pt>
                <c:pt idx="103">
                  <c:v>90.983000000000004</c:v>
                </c:pt>
                <c:pt idx="104">
                  <c:v>90.983000000000004</c:v>
                </c:pt>
                <c:pt idx="105">
                  <c:v>90.983000000000004</c:v>
                </c:pt>
                <c:pt idx="106">
                  <c:v>90.983000000000004</c:v>
                </c:pt>
                <c:pt idx="107">
                  <c:v>90.983000000000004</c:v>
                </c:pt>
                <c:pt idx="108">
                  <c:v>90.983000000000004</c:v>
                </c:pt>
                <c:pt idx="109">
                  <c:v>90.983000000000004</c:v>
                </c:pt>
                <c:pt idx="110">
                  <c:v>90.983000000000004</c:v>
                </c:pt>
                <c:pt idx="111">
                  <c:v>90.83</c:v>
                </c:pt>
                <c:pt idx="112">
                  <c:v>90.83</c:v>
                </c:pt>
                <c:pt idx="113">
                  <c:v>90.674999999999983</c:v>
                </c:pt>
                <c:pt idx="114">
                  <c:v>90.52</c:v>
                </c:pt>
                <c:pt idx="115">
                  <c:v>89.584000000000003</c:v>
                </c:pt>
                <c:pt idx="116">
                  <c:v>89.426000000000002</c:v>
                </c:pt>
                <c:pt idx="117">
                  <c:v>89.266000000000005</c:v>
                </c:pt>
                <c:pt idx="118">
                  <c:v>89.10199999999999</c:v>
                </c:pt>
                <c:pt idx="119">
                  <c:v>89.10199999999999</c:v>
                </c:pt>
                <c:pt idx="120">
                  <c:v>89.10199999999999</c:v>
                </c:pt>
              </c:numCache>
            </c:numRef>
          </c:yVal>
        </c:ser>
        <c:ser>
          <c:idx val="1"/>
          <c:order val="1"/>
          <c:tx>
            <c:strRef>
              <c:f>Sheet1!$C$1</c:f>
              <c:strCache>
                <c:ptCount val="1"/>
                <c:pt idx="0">
                  <c:v>40-59</c:v>
                </c:pt>
              </c:strCache>
            </c:strRef>
          </c:tx>
          <c:spPr>
            <a:ln w="41275">
              <a:solidFill>
                <a:srgbClr val="66FFFF"/>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99.992999999999995</c:v>
                </c:pt>
                <c:pt idx="2">
                  <c:v>99.965000000000003</c:v>
                </c:pt>
                <c:pt idx="3">
                  <c:v>99.83</c:v>
                </c:pt>
                <c:pt idx="4">
                  <c:v>99.651999999999987</c:v>
                </c:pt>
                <c:pt idx="5">
                  <c:v>99.509</c:v>
                </c:pt>
                <c:pt idx="6">
                  <c:v>98.64</c:v>
                </c:pt>
                <c:pt idx="7">
                  <c:v>97.51</c:v>
                </c:pt>
                <c:pt idx="8">
                  <c:v>97.364999999999995</c:v>
                </c:pt>
                <c:pt idx="9">
                  <c:v>97.248000000000005</c:v>
                </c:pt>
                <c:pt idx="10">
                  <c:v>97.241000000000227</c:v>
                </c:pt>
                <c:pt idx="11">
                  <c:v>97.241000000000227</c:v>
                </c:pt>
                <c:pt idx="12">
                  <c:v>97.210000000000022</c:v>
                </c:pt>
                <c:pt idx="13">
                  <c:v>97.178999999999988</c:v>
                </c:pt>
                <c:pt idx="14">
                  <c:v>97.161999999999992</c:v>
                </c:pt>
                <c:pt idx="15">
                  <c:v>97.120999999999981</c:v>
                </c:pt>
                <c:pt idx="16">
                  <c:v>97.021000000000001</c:v>
                </c:pt>
                <c:pt idx="17">
                  <c:v>96.820999999999998</c:v>
                </c:pt>
                <c:pt idx="18">
                  <c:v>95.962999999999994</c:v>
                </c:pt>
                <c:pt idx="19">
                  <c:v>94.786000000000001</c:v>
                </c:pt>
                <c:pt idx="20">
                  <c:v>94.542000000000002</c:v>
                </c:pt>
                <c:pt idx="21">
                  <c:v>94.465999999999994</c:v>
                </c:pt>
                <c:pt idx="22">
                  <c:v>94.424000000000007</c:v>
                </c:pt>
                <c:pt idx="23">
                  <c:v>94.415000000000006</c:v>
                </c:pt>
                <c:pt idx="24">
                  <c:v>94.397000000000006</c:v>
                </c:pt>
                <c:pt idx="25">
                  <c:v>94.378999999999948</c:v>
                </c:pt>
                <c:pt idx="26">
                  <c:v>94.36</c:v>
                </c:pt>
                <c:pt idx="27">
                  <c:v>94.321999999999989</c:v>
                </c:pt>
                <c:pt idx="28">
                  <c:v>94.16</c:v>
                </c:pt>
                <c:pt idx="29">
                  <c:v>93.903000000000006</c:v>
                </c:pt>
                <c:pt idx="30">
                  <c:v>92.940000000000026</c:v>
                </c:pt>
                <c:pt idx="31">
                  <c:v>91.706999999999994</c:v>
                </c:pt>
                <c:pt idx="32">
                  <c:v>91.38</c:v>
                </c:pt>
                <c:pt idx="33">
                  <c:v>91.320999999999998</c:v>
                </c:pt>
                <c:pt idx="34">
                  <c:v>91.272999999999982</c:v>
                </c:pt>
                <c:pt idx="35">
                  <c:v>91.263000000000005</c:v>
                </c:pt>
                <c:pt idx="36">
                  <c:v>91.242000000000004</c:v>
                </c:pt>
                <c:pt idx="37">
                  <c:v>91.221000000000004</c:v>
                </c:pt>
                <c:pt idx="38">
                  <c:v>91.210000000000022</c:v>
                </c:pt>
                <c:pt idx="39">
                  <c:v>91.177999999999983</c:v>
                </c:pt>
                <c:pt idx="40">
                  <c:v>91.057000000000002</c:v>
                </c:pt>
                <c:pt idx="41">
                  <c:v>90.740000000000023</c:v>
                </c:pt>
                <c:pt idx="42">
                  <c:v>90.039000000000001</c:v>
                </c:pt>
                <c:pt idx="43">
                  <c:v>88.786000000000001</c:v>
                </c:pt>
                <c:pt idx="44">
                  <c:v>88.52</c:v>
                </c:pt>
                <c:pt idx="45">
                  <c:v>88.465000000000003</c:v>
                </c:pt>
                <c:pt idx="46">
                  <c:v>88.42</c:v>
                </c:pt>
                <c:pt idx="47">
                  <c:v>88.408000000000001</c:v>
                </c:pt>
                <c:pt idx="48">
                  <c:v>88.408000000000001</c:v>
                </c:pt>
                <c:pt idx="49">
                  <c:v>88.371999999999986</c:v>
                </c:pt>
                <c:pt idx="50">
                  <c:v>88.334000000000003</c:v>
                </c:pt>
                <c:pt idx="51">
                  <c:v>88.233000000000004</c:v>
                </c:pt>
                <c:pt idx="52">
                  <c:v>87.943000000000026</c:v>
                </c:pt>
                <c:pt idx="53">
                  <c:v>87.676999999999978</c:v>
                </c:pt>
                <c:pt idx="54">
                  <c:v>86.763000000000005</c:v>
                </c:pt>
                <c:pt idx="55">
                  <c:v>85.655999999999949</c:v>
                </c:pt>
                <c:pt idx="56">
                  <c:v>85.399000000000001</c:v>
                </c:pt>
                <c:pt idx="57">
                  <c:v>85.256</c:v>
                </c:pt>
                <c:pt idx="58">
                  <c:v>85.217000000000027</c:v>
                </c:pt>
                <c:pt idx="59">
                  <c:v>85.191000000000003</c:v>
                </c:pt>
                <c:pt idx="60">
                  <c:v>85.191000000000003</c:v>
                </c:pt>
                <c:pt idx="61">
                  <c:v>85.191000000000003</c:v>
                </c:pt>
                <c:pt idx="62">
                  <c:v>85.161000000000001</c:v>
                </c:pt>
                <c:pt idx="63">
                  <c:v>85.087999999999994</c:v>
                </c:pt>
                <c:pt idx="64">
                  <c:v>84.732000000000014</c:v>
                </c:pt>
                <c:pt idx="65">
                  <c:v>84.33</c:v>
                </c:pt>
                <c:pt idx="66">
                  <c:v>83.482000000000014</c:v>
                </c:pt>
                <c:pt idx="67">
                  <c:v>82.555999999999983</c:v>
                </c:pt>
                <c:pt idx="68">
                  <c:v>82.3</c:v>
                </c:pt>
                <c:pt idx="69">
                  <c:v>82.192999999999998</c:v>
                </c:pt>
                <c:pt idx="70">
                  <c:v>82.131</c:v>
                </c:pt>
                <c:pt idx="71">
                  <c:v>82.1</c:v>
                </c:pt>
                <c:pt idx="72">
                  <c:v>82.1</c:v>
                </c:pt>
                <c:pt idx="73">
                  <c:v>82.066999999999993</c:v>
                </c:pt>
                <c:pt idx="74">
                  <c:v>82.031999999999996</c:v>
                </c:pt>
                <c:pt idx="75">
                  <c:v>81.962000000000003</c:v>
                </c:pt>
                <c:pt idx="76">
                  <c:v>81.751999999999995</c:v>
                </c:pt>
                <c:pt idx="77">
                  <c:v>81.488</c:v>
                </c:pt>
                <c:pt idx="78">
                  <c:v>80.748999999999995</c:v>
                </c:pt>
                <c:pt idx="79">
                  <c:v>79.918999999999997</c:v>
                </c:pt>
                <c:pt idx="80">
                  <c:v>79.705000000000013</c:v>
                </c:pt>
                <c:pt idx="81">
                  <c:v>79.614999999999995</c:v>
                </c:pt>
                <c:pt idx="82">
                  <c:v>79.614999999999995</c:v>
                </c:pt>
                <c:pt idx="83">
                  <c:v>79.596999999999994</c:v>
                </c:pt>
                <c:pt idx="84">
                  <c:v>79.596999999999994</c:v>
                </c:pt>
                <c:pt idx="85">
                  <c:v>79.596999999999994</c:v>
                </c:pt>
                <c:pt idx="86">
                  <c:v>79.575999999999979</c:v>
                </c:pt>
                <c:pt idx="87">
                  <c:v>79.348000000000013</c:v>
                </c:pt>
                <c:pt idx="88">
                  <c:v>79.057000000000002</c:v>
                </c:pt>
                <c:pt idx="89">
                  <c:v>78.682999999999979</c:v>
                </c:pt>
                <c:pt idx="90">
                  <c:v>77.724000000000004</c:v>
                </c:pt>
                <c:pt idx="91">
                  <c:v>76.614000000000004</c:v>
                </c:pt>
                <c:pt idx="92">
                  <c:v>76.36</c:v>
                </c:pt>
                <c:pt idx="93">
                  <c:v>76.36</c:v>
                </c:pt>
                <c:pt idx="94">
                  <c:v>76.338999999999999</c:v>
                </c:pt>
                <c:pt idx="95">
                  <c:v>76.338999999999999</c:v>
                </c:pt>
                <c:pt idx="96">
                  <c:v>76.338999999999999</c:v>
                </c:pt>
                <c:pt idx="97">
                  <c:v>76.268000000000001</c:v>
                </c:pt>
                <c:pt idx="98">
                  <c:v>76.120999999999981</c:v>
                </c:pt>
                <c:pt idx="99">
                  <c:v>75.972999999999999</c:v>
                </c:pt>
                <c:pt idx="100">
                  <c:v>75.501999999999995</c:v>
                </c:pt>
                <c:pt idx="101">
                  <c:v>75.081000000000003</c:v>
                </c:pt>
                <c:pt idx="102">
                  <c:v>74.037999999999997</c:v>
                </c:pt>
                <c:pt idx="103">
                  <c:v>72.494000000000227</c:v>
                </c:pt>
                <c:pt idx="104">
                  <c:v>72.141000000000005</c:v>
                </c:pt>
                <c:pt idx="105">
                  <c:v>72.013000000000005</c:v>
                </c:pt>
                <c:pt idx="106">
                  <c:v>71.986999999999995</c:v>
                </c:pt>
                <c:pt idx="107">
                  <c:v>71.961000000000027</c:v>
                </c:pt>
                <c:pt idx="108">
                  <c:v>71.961000000000027</c:v>
                </c:pt>
                <c:pt idx="109">
                  <c:v>71.961000000000027</c:v>
                </c:pt>
                <c:pt idx="110">
                  <c:v>71.900000000000006</c:v>
                </c:pt>
                <c:pt idx="111">
                  <c:v>71.808999999999983</c:v>
                </c:pt>
                <c:pt idx="112">
                  <c:v>71.38</c:v>
                </c:pt>
                <c:pt idx="113">
                  <c:v>71.012</c:v>
                </c:pt>
                <c:pt idx="114">
                  <c:v>70.120999999999981</c:v>
                </c:pt>
                <c:pt idx="115">
                  <c:v>69.289000000000001</c:v>
                </c:pt>
                <c:pt idx="116">
                  <c:v>68.884999999999991</c:v>
                </c:pt>
                <c:pt idx="117">
                  <c:v>68.884999999999991</c:v>
                </c:pt>
                <c:pt idx="118">
                  <c:v>68.85299999999998</c:v>
                </c:pt>
                <c:pt idx="119">
                  <c:v>68.85299999999998</c:v>
                </c:pt>
                <c:pt idx="120">
                  <c:v>68.819000000000003</c:v>
                </c:pt>
              </c:numCache>
            </c:numRef>
          </c:yVal>
        </c:ser>
        <c:ser>
          <c:idx val="2"/>
          <c:order val="2"/>
          <c:tx>
            <c:strRef>
              <c:f>Sheet1!$D$1</c:f>
              <c:strCache>
                <c:ptCount val="1"/>
                <c:pt idx="0">
                  <c:v>60-69</c:v>
                </c:pt>
              </c:strCache>
            </c:strRef>
          </c:tx>
          <c:spPr>
            <a:ln w="41275">
              <a:solidFill>
                <a:srgbClr val="CCCC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99.945000000000007</c:v>
                </c:pt>
                <c:pt idx="3">
                  <c:v>99.835999999999999</c:v>
                </c:pt>
                <c:pt idx="4">
                  <c:v>99.575999999999979</c:v>
                </c:pt>
                <c:pt idx="5">
                  <c:v>99.259</c:v>
                </c:pt>
                <c:pt idx="6">
                  <c:v>97.271999999999991</c:v>
                </c:pt>
                <c:pt idx="7">
                  <c:v>95.082999999999998</c:v>
                </c:pt>
                <c:pt idx="8">
                  <c:v>94.774000000000001</c:v>
                </c:pt>
                <c:pt idx="9">
                  <c:v>94.688999999999979</c:v>
                </c:pt>
                <c:pt idx="10">
                  <c:v>94.688999999999979</c:v>
                </c:pt>
                <c:pt idx="11">
                  <c:v>94.674999999999983</c:v>
                </c:pt>
                <c:pt idx="12">
                  <c:v>94.63</c:v>
                </c:pt>
                <c:pt idx="13">
                  <c:v>94.582999999999998</c:v>
                </c:pt>
                <c:pt idx="14">
                  <c:v>94.551000000000002</c:v>
                </c:pt>
                <c:pt idx="15">
                  <c:v>94.453000000000003</c:v>
                </c:pt>
                <c:pt idx="16">
                  <c:v>94.257000000000005</c:v>
                </c:pt>
                <c:pt idx="17">
                  <c:v>93.864999999999995</c:v>
                </c:pt>
                <c:pt idx="18">
                  <c:v>91.739000000000004</c:v>
                </c:pt>
                <c:pt idx="19">
                  <c:v>89.052999999999983</c:v>
                </c:pt>
                <c:pt idx="20">
                  <c:v>88.575999999999979</c:v>
                </c:pt>
                <c:pt idx="21">
                  <c:v>88.475999999999999</c:v>
                </c:pt>
                <c:pt idx="22">
                  <c:v>88.393000000000001</c:v>
                </c:pt>
                <c:pt idx="23">
                  <c:v>88.375999999999948</c:v>
                </c:pt>
                <c:pt idx="24">
                  <c:v>88.340999999999994</c:v>
                </c:pt>
                <c:pt idx="25">
                  <c:v>88.322999999999979</c:v>
                </c:pt>
                <c:pt idx="26">
                  <c:v>88.322999999999979</c:v>
                </c:pt>
                <c:pt idx="27">
                  <c:v>88.227999999999994</c:v>
                </c:pt>
                <c:pt idx="28">
                  <c:v>88.019000000000005</c:v>
                </c:pt>
                <c:pt idx="29">
                  <c:v>87.524000000000001</c:v>
                </c:pt>
                <c:pt idx="30">
                  <c:v>85.944000000000727</c:v>
                </c:pt>
                <c:pt idx="31">
                  <c:v>83.805999999999983</c:v>
                </c:pt>
                <c:pt idx="32">
                  <c:v>83.537000000000006</c:v>
                </c:pt>
                <c:pt idx="33">
                  <c:v>83.440000000000026</c:v>
                </c:pt>
                <c:pt idx="34">
                  <c:v>83.440000000000026</c:v>
                </c:pt>
                <c:pt idx="35">
                  <c:v>83.400999999999996</c:v>
                </c:pt>
                <c:pt idx="36">
                  <c:v>83.400999999999996</c:v>
                </c:pt>
                <c:pt idx="37">
                  <c:v>83.335999999999999</c:v>
                </c:pt>
                <c:pt idx="38">
                  <c:v>83.248999999999995</c:v>
                </c:pt>
                <c:pt idx="39">
                  <c:v>83.138999999999982</c:v>
                </c:pt>
                <c:pt idx="40">
                  <c:v>82.675999999999988</c:v>
                </c:pt>
                <c:pt idx="41">
                  <c:v>82.123999999999981</c:v>
                </c:pt>
                <c:pt idx="42">
                  <c:v>80.620999999999981</c:v>
                </c:pt>
                <c:pt idx="43">
                  <c:v>78.316000000000003</c:v>
                </c:pt>
                <c:pt idx="44">
                  <c:v>77.914000000000527</c:v>
                </c:pt>
                <c:pt idx="45">
                  <c:v>77.756</c:v>
                </c:pt>
                <c:pt idx="46">
                  <c:v>77.733999999999995</c:v>
                </c:pt>
                <c:pt idx="47">
                  <c:v>77.733999999999995</c:v>
                </c:pt>
                <c:pt idx="48">
                  <c:v>77.709999999999994</c:v>
                </c:pt>
                <c:pt idx="49">
                  <c:v>77.637</c:v>
                </c:pt>
                <c:pt idx="50">
                  <c:v>77.585999999999999</c:v>
                </c:pt>
                <c:pt idx="51">
                  <c:v>77.482000000000014</c:v>
                </c:pt>
                <c:pt idx="52">
                  <c:v>77.221999999999994</c:v>
                </c:pt>
                <c:pt idx="53">
                  <c:v>76.751999999999995</c:v>
                </c:pt>
                <c:pt idx="54">
                  <c:v>75.263000000000005</c:v>
                </c:pt>
                <c:pt idx="55">
                  <c:v>73.686999999999998</c:v>
                </c:pt>
                <c:pt idx="56">
                  <c:v>73.075999999999979</c:v>
                </c:pt>
                <c:pt idx="57">
                  <c:v>73.022999999999982</c:v>
                </c:pt>
                <c:pt idx="58">
                  <c:v>72.995999999999995</c:v>
                </c:pt>
                <c:pt idx="59">
                  <c:v>72.968000000000004</c:v>
                </c:pt>
                <c:pt idx="60">
                  <c:v>72.968000000000004</c:v>
                </c:pt>
                <c:pt idx="61">
                  <c:v>72.787999999999997</c:v>
                </c:pt>
                <c:pt idx="62">
                  <c:v>72.787999999999997</c:v>
                </c:pt>
                <c:pt idx="63">
                  <c:v>72.632999999999981</c:v>
                </c:pt>
                <c:pt idx="64">
                  <c:v>72.322999999999979</c:v>
                </c:pt>
                <c:pt idx="65">
                  <c:v>71.793999999999997</c:v>
                </c:pt>
                <c:pt idx="66">
                  <c:v>70.455000000000013</c:v>
                </c:pt>
                <c:pt idx="67">
                  <c:v>68.799000000000007</c:v>
                </c:pt>
                <c:pt idx="68">
                  <c:v>68.421000000000006</c:v>
                </c:pt>
                <c:pt idx="69">
                  <c:v>68.356999999999999</c:v>
                </c:pt>
                <c:pt idx="70">
                  <c:v>68.293000000000006</c:v>
                </c:pt>
                <c:pt idx="71">
                  <c:v>68.293000000000006</c:v>
                </c:pt>
                <c:pt idx="72">
                  <c:v>68.293000000000006</c:v>
                </c:pt>
                <c:pt idx="73">
                  <c:v>68.22</c:v>
                </c:pt>
                <c:pt idx="74">
                  <c:v>68.182999999999979</c:v>
                </c:pt>
                <c:pt idx="75">
                  <c:v>68.071999999999989</c:v>
                </c:pt>
                <c:pt idx="76">
                  <c:v>67.7</c:v>
                </c:pt>
                <c:pt idx="77">
                  <c:v>66.917000000000527</c:v>
                </c:pt>
                <c:pt idx="78">
                  <c:v>65.946000000000026</c:v>
                </c:pt>
                <c:pt idx="79">
                  <c:v>65.082999999999998</c:v>
                </c:pt>
                <c:pt idx="80">
                  <c:v>64.477000000000004</c:v>
                </c:pt>
                <c:pt idx="81">
                  <c:v>64.438999999999993</c:v>
                </c:pt>
                <c:pt idx="82">
                  <c:v>64.361000000000004</c:v>
                </c:pt>
                <c:pt idx="83">
                  <c:v>64.321999999999989</c:v>
                </c:pt>
                <c:pt idx="84">
                  <c:v>64.281000000000006</c:v>
                </c:pt>
                <c:pt idx="85">
                  <c:v>64.281000000000006</c:v>
                </c:pt>
                <c:pt idx="86">
                  <c:v>64.191999999999993</c:v>
                </c:pt>
                <c:pt idx="87">
                  <c:v>64.10299999999998</c:v>
                </c:pt>
                <c:pt idx="88">
                  <c:v>63.833000000000006</c:v>
                </c:pt>
                <c:pt idx="89">
                  <c:v>63.156000000000006</c:v>
                </c:pt>
                <c:pt idx="90">
                  <c:v>62.028000000000013</c:v>
                </c:pt>
                <c:pt idx="91">
                  <c:v>61.031000000000006</c:v>
                </c:pt>
                <c:pt idx="92">
                  <c:v>60.755000000000003</c:v>
                </c:pt>
                <c:pt idx="93">
                  <c:v>60.662000000000013</c:v>
                </c:pt>
                <c:pt idx="94">
                  <c:v>60.615000000000002</c:v>
                </c:pt>
                <c:pt idx="95">
                  <c:v>60.52</c:v>
                </c:pt>
                <c:pt idx="96">
                  <c:v>60.469000000000001</c:v>
                </c:pt>
                <c:pt idx="97">
                  <c:v>60.417999999999999</c:v>
                </c:pt>
                <c:pt idx="98">
                  <c:v>60.311999999999998</c:v>
                </c:pt>
                <c:pt idx="99">
                  <c:v>60.15</c:v>
                </c:pt>
                <c:pt idx="100">
                  <c:v>59.880999999999993</c:v>
                </c:pt>
                <c:pt idx="101">
                  <c:v>59.612000000000002</c:v>
                </c:pt>
                <c:pt idx="102">
                  <c:v>59.072000000000003</c:v>
                </c:pt>
                <c:pt idx="103">
                  <c:v>58.258000000000003</c:v>
                </c:pt>
                <c:pt idx="104">
                  <c:v>57.929000000000002</c:v>
                </c:pt>
                <c:pt idx="105">
                  <c:v>57.817999999999998</c:v>
                </c:pt>
                <c:pt idx="106">
                  <c:v>57.817999999999998</c:v>
                </c:pt>
                <c:pt idx="107">
                  <c:v>57.761000000000003</c:v>
                </c:pt>
                <c:pt idx="108">
                  <c:v>57.641000000000005</c:v>
                </c:pt>
                <c:pt idx="109">
                  <c:v>57.641000000000005</c:v>
                </c:pt>
                <c:pt idx="110">
                  <c:v>57.446000000000005</c:v>
                </c:pt>
                <c:pt idx="111">
                  <c:v>57.184000000000005</c:v>
                </c:pt>
                <c:pt idx="112">
                  <c:v>56.593000000000011</c:v>
                </c:pt>
                <c:pt idx="113">
                  <c:v>56.263000000000012</c:v>
                </c:pt>
                <c:pt idx="114">
                  <c:v>55.669000000000011</c:v>
                </c:pt>
                <c:pt idx="115">
                  <c:v>54.47</c:v>
                </c:pt>
                <c:pt idx="116">
                  <c:v>54.2</c:v>
                </c:pt>
                <c:pt idx="117">
                  <c:v>54.131</c:v>
                </c:pt>
                <c:pt idx="118">
                  <c:v>53.991</c:v>
                </c:pt>
                <c:pt idx="119">
                  <c:v>53.991</c:v>
                </c:pt>
                <c:pt idx="120">
                  <c:v>53.991</c:v>
                </c:pt>
              </c:numCache>
            </c:numRef>
          </c:yVal>
        </c:ser>
        <c:ser>
          <c:idx val="3"/>
          <c:order val="3"/>
          <c:tx>
            <c:strRef>
              <c:f>Sheet1!$E$1</c:f>
              <c:strCache>
                <c:ptCount val="1"/>
                <c:pt idx="0">
                  <c:v>70+</c:v>
                </c:pt>
              </c:strCache>
            </c:strRef>
          </c:tx>
          <c:spPr>
            <a:ln w="41275">
              <a:solidFill>
                <a:srgbClr val="FF99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99.721000000000004</c:v>
                </c:pt>
                <c:pt idx="4">
                  <c:v>99.721000000000004</c:v>
                </c:pt>
                <c:pt idx="5">
                  <c:v>99.721000000000004</c:v>
                </c:pt>
                <c:pt idx="6">
                  <c:v>97.72</c:v>
                </c:pt>
                <c:pt idx="7">
                  <c:v>94.566000000000003</c:v>
                </c:pt>
                <c:pt idx="8">
                  <c:v>94.277000000000001</c:v>
                </c:pt>
                <c:pt idx="9">
                  <c:v>93.986999999999995</c:v>
                </c:pt>
                <c:pt idx="10">
                  <c:v>93.986999999999995</c:v>
                </c:pt>
                <c:pt idx="11">
                  <c:v>93.986999999999995</c:v>
                </c:pt>
                <c:pt idx="12">
                  <c:v>93.986999999999995</c:v>
                </c:pt>
                <c:pt idx="13">
                  <c:v>93.986999999999995</c:v>
                </c:pt>
                <c:pt idx="14">
                  <c:v>93.986999999999995</c:v>
                </c:pt>
                <c:pt idx="15">
                  <c:v>93.986999999999995</c:v>
                </c:pt>
                <c:pt idx="16">
                  <c:v>93.986999999999995</c:v>
                </c:pt>
                <c:pt idx="17">
                  <c:v>93.986999999999995</c:v>
                </c:pt>
                <c:pt idx="18">
                  <c:v>92.186999999999998</c:v>
                </c:pt>
                <c:pt idx="19">
                  <c:v>88.921000000000006</c:v>
                </c:pt>
                <c:pt idx="20">
                  <c:v>87.823999999999998</c:v>
                </c:pt>
                <c:pt idx="21">
                  <c:v>87.088999999999999</c:v>
                </c:pt>
                <c:pt idx="22">
                  <c:v>87.088999999999999</c:v>
                </c:pt>
                <c:pt idx="23">
                  <c:v>87.088999999999999</c:v>
                </c:pt>
                <c:pt idx="24">
                  <c:v>87.088999999999999</c:v>
                </c:pt>
                <c:pt idx="25">
                  <c:v>87.088999999999999</c:v>
                </c:pt>
                <c:pt idx="26">
                  <c:v>87.088999999999999</c:v>
                </c:pt>
                <c:pt idx="27">
                  <c:v>87.088999999999999</c:v>
                </c:pt>
                <c:pt idx="28">
                  <c:v>87.088999999999999</c:v>
                </c:pt>
                <c:pt idx="29">
                  <c:v>86.205000000000013</c:v>
                </c:pt>
                <c:pt idx="30">
                  <c:v>84.436000000000007</c:v>
                </c:pt>
                <c:pt idx="31">
                  <c:v>79.570999999999998</c:v>
                </c:pt>
                <c:pt idx="32">
                  <c:v>79.125999999999948</c:v>
                </c:pt>
                <c:pt idx="33">
                  <c:v>79.125999999999948</c:v>
                </c:pt>
                <c:pt idx="34">
                  <c:v>79.125999999999948</c:v>
                </c:pt>
                <c:pt idx="35">
                  <c:v>79.125999999999948</c:v>
                </c:pt>
                <c:pt idx="36">
                  <c:v>79.125999999999948</c:v>
                </c:pt>
                <c:pt idx="37">
                  <c:v>79.125999999999948</c:v>
                </c:pt>
                <c:pt idx="38">
                  <c:v>79.125999999999948</c:v>
                </c:pt>
                <c:pt idx="39">
                  <c:v>79.125999999999948</c:v>
                </c:pt>
                <c:pt idx="40">
                  <c:v>78.613</c:v>
                </c:pt>
                <c:pt idx="41">
                  <c:v>78.099000000000004</c:v>
                </c:pt>
                <c:pt idx="42">
                  <c:v>77.584999999999994</c:v>
                </c:pt>
                <c:pt idx="43">
                  <c:v>73.929000000000002</c:v>
                </c:pt>
                <c:pt idx="44">
                  <c:v>73.929000000000002</c:v>
                </c:pt>
                <c:pt idx="45">
                  <c:v>73.929000000000002</c:v>
                </c:pt>
                <c:pt idx="46">
                  <c:v>73.929000000000002</c:v>
                </c:pt>
                <c:pt idx="47">
                  <c:v>73.929000000000002</c:v>
                </c:pt>
                <c:pt idx="48">
                  <c:v>73.372999999999948</c:v>
                </c:pt>
                <c:pt idx="49">
                  <c:v>73.372999999999948</c:v>
                </c:pt>
                <c:pt idx="50">
                  <c:v>73.372999999999948</c:v>
                </c:pt>
                <c:pt idx="51">
                  <c:v>73.372999999999948</c:v>
                </c:pt>
                <c:pt idx="52">
                  <c:v>72.751000000000005</c:v>
                </c:pt>
                <c:pt idx="53">
                  <c:v>71.507999999999996</c:v>
                </c:pt>
                <c:pt idx="54">
                  <c:v>70.885999999999981</c:v>
                </c:pt>
                <c:pt idx="55">
                  <c:v>70.263999999999996</c:v>
                </c:pt>
                <c:pt idx="56">
                  <c:v>70.263999999999996</c:v>
                </c:pt>
                <c:pt idx="57">
                  <c:v>70.263999999999996</c:v>
                </c:pt>
                <c:pt idx="58">
                  <c:v>69.600999999999999</c:v>
                </c:pt>
                <c:pt idx="59">
                  <c:v>69.600999999999999</c:v>
                </c:pt>
                <c:pt idx="60">
                  <c:v>69.600999999999999</c:v>
                </c:pt>
                <c:pt idx="61">
                  <c:v>69.600999999999999</c:v>
                </c:pt>
                <c:pt idx="62">
                  <c:v>69.600999999999999</c:v>
                </c:pt>
                <c:pt idx="63">
                  <c:v>69.600999999999999</c:v>
                </c:pt>
                <c:pt idx="64">
                  <c:v>69.600999999999999</c:v>
                </c:pt>
                <c:pt idx="65">
                  <c:v>68.001000000000005</c:v>
                </c:pt>
                <c:pt idx="66">
                  <c:v>68.001000000000005</c:v>
                </c:pt>
                <c:pt idx="67">
                  <c:v>67.200999999999993</c:v>
                </c:pt>
                <c:pt idx="68">
                  <c:v>67.200999999999993</c:v>
                </c:pt>
                <c:pt idx="69">
                  <c:v>67.200999999999993</c:v>
                </c:pt>
                <c:pt idx="70">
                  <c:v>67.200999999999993</c:v>
                </c:pt>
                <c:pt idx="71">
                  <c:v>67.200999999999993</c:v>
                </c:pt>
                <c:pt idx="72">
                  <c:v>67.200999999999993</c:v>
                </c:pt>
                <c:pt idx="73">
                  <c:v>67.200999999999993</c:v>
                </c:pt>
                <c:pt idx="74">
                  <c:v>67.200999999999993</c:v>
                </c:pt>
                <c:pt idx="75">
                  <c:v>67.200999999999993</c:v>
                </c:pt>
                <c:pt idx="76">
                  <c:v>67.200999999999993</c:v>
                </c:pt>
                <c:pt idx="77">
                  <c:v>67.200999999999993</c:v>
                </c:pt>
                <c:pt idx="78">
                  <c:v>64.278999999999982</c:v>
                </c:pt>
                <c:pt idx="79">
                  <c:v>63.305</c:v>
                </c:pt>
                <c:pt idx="80">
                  <c:v>63.305</c:v>
                </c:pt>
                <c:pt idx="81">
                  <c:v>63.305</c:v>
                </c:pt>
                <c:pt idx="82">
                  <c:v>63.305</c:v>
                </c:pt>
                <c:pt idx="83">
                  <c:v>63.305</c:v>
                </c:pt>
                <c:pt idx="84">
                  <c:v>63.305</c:v>
                </c:pt>
                <c:pt idx="85">
                  <c:v>63.305</c:v>
                </c:pt>
                <c:pt idx="86">
                  <c:v>63.305</c:v>
                </c:pt>
                <c:pt idx="87">
                  <c:v>63.305</c:v>
                </c:pt>
                <c:pt idx="88">
                  <c:v>63.305</c:v>
                </c:pt>
                <c:pt idx="89">
                  <c:v>63.305</c:v>
                </c:pt>
                <c:pt idx="90">
                  <c:v>63.305</c:v>
                </c:pt>
                <c:pt idx="91">
                  <c:v>63.305</c:v>
                </c:pt>
                <c:pt idx="92">
                  <c:v>63.305</c:v>
                </c:pt>
                <c:pt idx="93">
                  <c:v>63.305</c:v>
                </c:pt>
                <c:pt idx="94">
                  <c:v>63.305</c:v>
                </c:pt>
                <c:pt idx="95">
                  <c:v>63.305</c:v>
                </c:pt>
                <c:pt idx="96">
                  <c:v>63.305</c:v>
                </c:pt>
                <c:pt idx="97">
                  <c:v>63.305</c:v>
                </c:pt>
                <c:pt idx="98">
                  <c:v>63.305</c:v>
                </c:pt>
                <c:pt idx="99">
                  <c:v>63.305</c:v>
                </c:pt>
                <c:pt idx="100">
                  <c:v>63.305</c:v>
                </c:pt>
                <c:pt idx="101">
                  <c:v>63.305</c:v>
                </c:pt>
                <c:pt idx="102">
                  <c:v>59.688000000000002</c:v>
                </c:pt>
                <c:pt idx="103">
                  <c:v>59.688000000000002</c:v>
                </c:pt>
                <c:pt idx="104">
                  <c:v>57.763000000000012</c:v>
                </c:pt>
                <c:pt idx="105">
                  <c:v>57.763000000000012</c:v>
                </c:pt>
                <c:pt idx="106">
                  <c:v>57.763000000000012</c:v>
                </c:pt>
                <c:pt idx="107">
                  <c:v>57.763000000000012</c:v>
                </c:pt>
                <c:pt idx="108">
                  <c:v>57.763000000000012</c:v>
                </c:pt>
                <c:pt idx="109">
                  <c:v>57.763000000000012</c:v>
                </c:pt>
                <c:pt idx="110">
                  <c:v>57.763000000000012</c:v>
                </c:pt>
                <c:pt idx="111">
                  <c:v>57.763000000000012</c:v>
                </c:pt>
                <c:pt idx="112">
                  <c:v>57.763000000000012</c:v>
                </c:pt>
                <c:pt idx="113">
                  <c:v>55.137</c:v>
                </c:pt>
                <c:pt idx="114">
                  <c:v>55.137</c:v>
                </c:pt>
                <c:pt idx="115">
                  <c:v>49.885999999999996</c:v>
                </c:pt>
                <c:pt idx="116">
                  <c:v>49.885999999999996</c:v>
                </c:pt>
                <c:pt idx="117">
                  <c:v>49.885999999999996</c:v>
                </c:pt>
                <c:pt idx="118">
                  <c:v>49.885999999999996</c:v>
                </c:pt>
                <c:pt idx="119">
                  <c:v>49.885999999999996</c:v>
                </c:pt>
                <c:pt idx="120">
                  <c:v>49.885999999999996</c:v>
                </c:pt>
              </c:numCache>
            </c:numRef>
          </c:yVal>
        </c:ser>
        <c:axId val="319708160"/>
        <c:axId val="319734912"/>
      </c:scatterChart>
      <c:valAx>
        <c:axId val="319708160"/>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19734912"/>
        <c:crosses val="autoZero"/>
        <c:crossBetween val="midCat"/>
        <c:majorUnit val="1"/>
      </c:valAx>
      <c:valAx>
        <c:axId val="319734912"/>
        <c:scaling>
          <c:orientation val="minMax"/>
          <c:max val="100"/>
          <c:min val="2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19708160"/>
        <c:crosses val="autoZero"/>
        <c:crossBetween val="midCat"/>
        <c:majorUnit val="20"/>
      </c:valAx>
      <c:spPr>
        <a:solidFill>
          <a:schemeClr val="bg2"/>
        </a:solidFill>
        <a:ln>
          <a:solidFill>
            <a:schemeClr val="tx1"/>
          </a:solidFill>
        </a:ln>
      </c:spPr>
    </c:plotArea>
    <c:legend>
      <c:legendPos val="r"/>
      <c:layout>
        <c:manualLayout>
          <c:xMode val="edge"/>
          <c:yMode val="edge"/>
          <c:x val="0.12372413072259886"/>
          <c:y val="0.66075586317840707"/>
          <c:w val="0.51297935103244841"/>
          <c:h val="0.1503615273897214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8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1014"/>
          <c:h val="0.82181779696892732"/>
        </c:manualLayout>
      </c:layout>
      <c:scatterChart>
        <c:scatterStyle val="lineMarker"/>
        <c:ser>
          <c:idx val="0"/>
          <c:order val="0"/>
          <c:tx>
            <c:strRef>
              <c:f>Sheet1!$B$1</c:f>
              <c:strCache>
                <c:ptCount val="1"/>
                <c:pt idx="0">
                  <c:v>18-39</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99.974000000000004</c:v>
                </c:pt>
                <c:pt idx="4">
                  <c:v>99.974000000000004</c:v>
                </c:pt>
                <c:pt idx="5">
                  <c:v>99.974000000000004</c:v>
                </c:pt>
                <c:pt idx="6">
                  <c:v>99.948000000000022</c:v>
                </c:pt>
                <c:pt idx="7">
                  <c:v>99.869</c:v>
                </c:pt>
                <c:pt idx="8">
                  <c:v>99.869</c:v>
                </c:pt>
                <c:pt idx="9">
                  <c:v>99.869</c:v>
                </c:pt>
                <c:pt idx="10">
                  <c:v>99.869</c:v>
                </c:pt>
                <c:pt idx="11">
                  <c:v>99.869</c:v>
                </c:pt>
                <c:pt idx="12">
                  <c:v>99.869</c:v>
                </c:pt>
                <c:pt idx="13">
                  <c:v>99.869</c:v>
                </c:pt>
                <c:pt idx="14">
                  <c:v>99.869</c:v>
                </c:pt>
                <c:pt idx="15">
                  <c:v>99.869</c:v>
                </c:pt>
                <c:pt idx="16">
                  <c:v>99.869</c:v>
                </c:pt>
                <c:pt idx="17">
                  <c:v>99.869</c:v>
                </c:pt>
                <c:pt idx="18">
                  <c:v>99.771000000000001</c:v>
                </c:pt>
                <c:pt idx="19">
                  <c:v>99.672999999999988</c:v>
                </c:pt>
                <c:pt idx="20">
                  <c:v>99.64</c:v>
                </c:pt>
                <c:pt idx="21">
                  <c:v>99.64</c:v>
                </c:pt>
                <c:pt idx="22">
                  <c:v>99.64</c:v>
                </c:pt>
                <c:pt idx="23">
                  <c:v>99.64</c:v>
                </c:pt>
                <c:pt idx="24">
                  <c:v>99.64</c:v>
                </c:pt>
                <c:pt idx="25">
                  <c:v>99.64</c:v>
                </c:pt>
                <c:pt idx="26">
                  <c:v>99.64</c:v>
                </c:pt>
                <c:pt idx="27">
                  <c:v>99.64</c:v>
                </c:pt>
                <c:pt idx="28">
                  <c:v>99.64</c:v>
                </c:pt>
                <c:pt idx="29">
                  <c:v>99.6</c:v>
                </c:pt>
                <c:pt idx="30">
                  <c:v>99.56</c:v>
                </c:pt>
                <c:pt idx="31">
                  <c:v>99.521000000000001</c:v>
                </c:pt>
                <c:pt idx="32">
                  <c:v>99.48</c:v>
                </c:pt>
                <c:pt idx="33">
                  <c:v>99.48</c:v>
                </c:pt>
                <c:pt idx="34">
                  <c:v>99.48</c:v>
                </c:pt>
                <c:pt idx="35">
                  <c:v>99.48</c:v>
                </c:pt>
                <c:pt idx="36">
                  <c:v>99.48</c:v>
                </c:pt>
                <c:pt idx="37">
                  <c:v>99.48</c:v>
                </c:pt>
                <c:pt idx="38">
                  <c:v>99.48</c:v>
                </c:pt>
                <c:pt idx="39">
                  <c:v>99.48</c:v>
                </c:pt>
                <c:pt idx="40">
                  <c:v>99.48</c:v>
                </c:pt>
                <c:pt idx="41">
                  <c:v>99.432000000000002</c:v>
                </c:pt>
                <c:pt idx="42">
                  <c:v>99.384</c:v>
                </c:pt>
                <c:pt idx="43">
                  <c:v>99.043999999999997</c:v>
                </c:pt>
                <c:pt idx="44">
                  <c:v>98.946000000000026</c:v>
                </c:pt>
                <c:pt idx="45">
                  <c:v>98.896000000000001</c:v>
                </c:pt>
                <c:pt idx="46">
                  <c:v>98.896000000000001</c:v>
                </c:pt>
                <c:pt idx="47">
                  <c:v>98.896000000000001</c:v>
                </c:pt>
                <c:pt idx="48">
                  <c:v>98.896000000000001</c:v>
                </c:pt>
                <c:pt idx="49">
                  <c:v>98.896000000000001</c:v>
                </c:pt>
                <c:pt idx="50">
                  <c:v>98.896000000000001</c:v>
                </c:pt>
                <c:pt idx="51">
                  <c:v>98.896000000000001</c:v>
                </c:pt>
                <c:pt idx="52">
                  <c:v>98.896000000000001</c:v>
                </c:pt>
                <c:pt idx="53">
                  <c:v>98.896000000000001</c:v>
                </c:pt>
                <c:pt idx="54">
                  <c:v>98.896000000000001</c:v>
                </c:pt>
                <c:pt idx="55">
                  <c:v>98.834999999999994</c:v>
                </c:pt>
                <c:pt idx="56">
                  <c:v>98.774000000000001</c:v>
                </c:pt>
                <c:pt idx="57">
                  <c:v>98.774000000000001</c:v>
                </c:pt>
                <c:pt idx="58">
                  <c:v>98.774000000000001</c:v>
                </c:pt>
                <c:pt idx="59">
                  <c:v>98.774000000000001</c:v>
                </c:pt>
                <c:pt idx="60">
                  <c:v>98.774000000000001</c:v>
                </c:pt>
                <c:pt idx="61">
                  <c:v>98.774000000000001</c:v>
                </c:pt>
                <c:pt idx="62">
                  <c:v>98.774000000000001</c:v>
                </c:pt>
                <c:pt idx="63">
                  <c:v>98.697999999999993</c:v>
                </c:pt>
                <c:pt idx="64">
                  <c:v>98.697999999999993</c:v>
                </c:pt>
                <c:pt idx="65">
                  <c:v>98.543999999999997</c:v>
                </c:pt>
                <c:pt idx="66">
                  <c:v>98.467000000000027</c:v>
                </c:pt>
                <c:pt idx="67">
                  <c:v>98.467000000000027</c:v>
                </c:pt>
                <c:pt idx="68">
                  <c:v>98.467000000000027</c:v>
                </c:pt>
                <c:pt idx="69">
                  <c:v>98.307999999999993</c:v>
                </c:pt>
                <c:pt idx="70">
                  <c:v>98.307999999999993</c:v>
                </c:pt>
                <c:pt idx="71">
                  <c:v>98.307999999999993</c:v>
                </c:pt>
                <c:pt idx="72">
                  <c:v>98.307999999999993</c:v>
                </c:pt>
                <c:pt idx="73">
                  <c:v>98.307999999999993</c:v>
                </c:pt>
                <c:pt idx="74">
                  <c:v>98.307999999999993</c:v>
                </c:pt>
                <c:pt idx="75">
                  <c:v>98.307999999999993</c:v>
                </c:pt>
                <c:pt idx="76">
                  <c:v>98.307999999999993</c:v>
                </c:pt>
                <c:pt idx="77">
                  <c:v>98.307999999999993</c:v>
                </c:pt>
                <c:pt idx="78">
                  <c:v>97.923000000000002</c:v>
                </c:pt>
                <c:pt idx="79">
                  <c:v>97.631999999999991</c:v>
                </c:pt>
                <c:pt idx="80">
                  <c:v>97.631999999999991</c:v>
                </c:pt>
                <c:pt idx="81">
                  <c:v>97.631999999999991</c:v>
                </c:pt>
                <c:pt idx="82">
                  <c:v>97.631999999999991</c:v>
                </c:pt>
                <c:pt idx="83">
                  <c:v>97.631999999999991</c:v>
                </c:pt>
                <c:pt idx="84">
                  <c:v>97.631999999999991</c:v>
                </c:pt>
                <c:pt idx="85">
                  <c:v>97.631999999999991</c:v>
                </c:pt>
                <c:pt idx="86">
                  <c:v>97.631999999999991</c:v>
                </c:pt>
                <c:pt idx="87">
                  <c:v>97.631999999999991</c:v>
                </c:pt>
                <c:pt idx="88">
                  <c:v>97.51</c:v>
                </c:pt>
                <c:pt idx="89">
                  <c:v>97.51</c:v>
                </c:pt>
                <c:pt idx="90">
                  <c:v>97.265000000000001</c:v>
                </c:pt>
                <c:pt idx="91">
                  <c:v>96.897000000000006</c:v>
                </c:pt>
                <c:pt idx="92">
                  <c:v>96.897000000000006</c:v>
                </c:pt>
                <c:pt idx="93">
                  <c:v>96.897000000000006</c:v>
                </c:pt>
                <c:pt idx="94">
                  <c:v>96.897000000000006</c:v>
                </c:pt>
                <c:pt idx="95">
                  <c:v>96.897000000000006</c:v>
                </c:pt>
                <c:pt idx="96">
                  <c:v>96.897000000000006</c:v>
                </c:pt>
                <c:pt idx="97">
                  <c:v>96.897000000000006</c:v>
                </c:pt>
                <c:pt idx="98">
                  <c:v>96.897000000000006</c:v>
                </c:pt>
                <c:pt idx="99">
                  <c:v>96.897000000000006</c:v>
                </c:pt>
                <c:pt idx="100">
                  <c:v>96.897000000000006</c:v>
                </c:pt>
                <c:pt idx="101">
                  <c:v>96.745000000000005</c:v>
                </c:pt>
                <c:pt idx="102">
                  <c:v>96.745000000000005</c:v>
                </c:pt>
                <c:pt idx="103">
                  <c:v>96.132999999999981</c:v>
                </c:pt>
                <c:pt idx="104">
                  <c:v>96.132999999999981</c:v>
                </c:pt>
                <c:pt idx="105">
                  <c:v>96.132999999999981</c:v>
                </c:pt>
                <c:pt idx="106">
                  <c:v>96.132999999999981</c:v>
                </c:pt>
                <c:pt idx="107">
                  <c:v>96.132999999999981</c:v>
                </c:pt>
                <c:pt idx="108">
                  <c:v>96.132999999999981</c:v>
                </c:pt>
                <c:pt idx="109">
                  <c:v>96.132999999999981</c:v>
                </c:pt>
                <c:pt idx="110">
                  <c:v>96.132999999999981</c:v>
                </c:pt>
                <c:pt idx="111">
                  <c:v>95.938000000000002</c:v>
                </c:pt>
                <c:pt idx="112">
                  <c:v>95.938000000000002</c:v>
                </c:pt>
                <c:pt idx="113">
                  <c:v>95.742000000000004</c:v>
                </c:pt>
                <c:pt idx="114">
                  <c:v>95.742000000000004</c:v>
                </c:pt>
                <c:pt idx="115">
                  <c:v>95.543000000000006</c:v>
                </c:pt>
                <c:pt idx="116">
                  <c:v>95.343000000000004</c:v>
                </c:pt>
                <c:pt idx="117">
                  <c:v>95.14</c:v>
                </c:pt>
                <c:pt idx="118">
                  <c:v>95.14</c:v>
                </c:pt>
                <c:pt idx="119">
                  <c:v>95.14</c:v>
                </c:pt>
                <c:pt idx="120">
                  <c:v>95.14</c:v>
                </c:pt>
              </c:numCache>
            </c:numRef>
          </c:yVal>
        </c:ser>
        <c:ser>
          <c:idx val="1"/>
          <c:order val="1"/>
          <c:tx>
            <c:strRef>
              <c:f>Sheet1!$C$1</c:f>
              <c:strCache>
                <c:ptCount val="1"/>
                <c:pt idx="0">
                  <c:v>40-59</c:v>
                </c:pt>
              </c:strCache>
            </c:strRef>
          </c:tx>
          <c:spPr>
            <a:ln w="41275">
              <a:solidFill>
                <a:srgbClr val="66FFFF"/>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99.992999999999995</c:v>
                </c:pt>
                <c:pt idx="2">
                  <c:v>99.992999999999995</c:v>
                </c:pt>
                <c:pt idx="3">
                  <c:v>99.977999999999994</c:v>
                </c:pt>
                <c:pt idx="4">
                  <c:v>99.977999999999994</c:v>
                </c:pt>
                <c:pt idx="5">
                  <c:v>99.962999999999994</c:v>
                </c:pt>
                <c:pt idx="6">
                  <c:v>99.585999999999999</c:v>
                </c:pt>
                <c:pt idx="7">
                  <c:v>99.037000000000006</c:v>
                </c:pt>
                <c:pt idx="8">
                  <c:v>99.007000000000005</c:v>
                </c:pt>
                <c:pt idx="9">
                  <c:v>98.97</c:v>
                </c:pt>
                <c:pt idx="10">
                  <c:v>98.97</c:v>
                </c:pt>
                <c:pt idx="11">
                  <c:v>98.97</c:v>
                </c:pt>
                <c:pt idx="12">
                  <c:v>98.97</c:v>
                </c:pt>
                <c:pt idx="13">
                  <c:v>98.97</c:v>
                </c:pt>
                <c:pt idx="14">
                  <c:v>98.97</c:v>
                </c:pt>
                <c:pt idx="15">
                  <c:v>98.97</c:v>
                </c:pt>
                <c:pt idx="16">
                  <c:v>98.943000000000026</c:v>
                </c:pt>
                <c:pt idx="17">
                  <c:v>98.828999999999979</c:v>
                </c:pt>
                <c:pt idx="18">
                  <c:v>98.263999999999996</c:v>
                </c:pt>
                <c:pt idx="19">
                  <c:v>97.573999999999998</c:v>
                </c:pt>
                <c:pt idx="20">
                  <c:v>97.412999999999997</c:v>
                </c:pt>
                <c:pt idx="21">
                  <c:v>97.376999999999981</c:v>
                </c:pt>
                <c:pt idx="22">
                  <c:v>97.35899999999998</c:v>
                </c:pt>
                <c:pt idx="23">
                  <c:v>97.35899999999998</c:v>
                </c:pt>
                <c:pt idx="24">
                  <c:v>97.35899999999998</c:v>
                </c:pt>
                <c:pt idx="25">
                  <c:v>97.35</c:v>
                </c:pt>
                <c:pt idx="26">
                  <c:v>97.338999999999999</c:v>
                </c:pt>
                <c:pt idx="27">
                  <c:v>97.328999999999979</c:v>
                </c:pt>
                <c:pt idx="28">
                  <c:v>97.257000000000005</c:v>
                </c:pt>
                <c:pt idx="29">
                  <c:v>97.10199999999999</c:v>
                </c:pt>
                <c:pt idx="30">
                  <c:v>96.501000000000005</c:v>
                </c:pt>
                <c:pt idx="31">
                  <c:v>95.669999999999987</c:v>
                </c:pt>
                <c:pt idx="32">
                  <c:v>95.418000000000006</c:v>
                </c:pt>
                <c:pt idx="33">
                  <c:v>95.387</c:v>
                </c:pt>
                <c:pt idx="34">
                  <c:v>95.364999999999995</c:v>
                </c:pt>
                <c:pt idx="35">
                  <c:v>95.364999999999995</c:v>
                </c:pt>
                <c:pt idx="36">
                  <c:v>95.364999999999995</c:v>
                </c:pt>
                <c:pt idx="37">
                  <c:v>95.364999999999995</c:v>
                </c:pt>
                <c:pt idx="38">
                  <c:v>95.364999999999995</c:v>
                </c:pt>
                <c:pt idx="39">
                  <c:v>95.35299999999998</c:v>
                </c:pt>
                <c:pt idx="40">
                  <c:v>95.268000000000001</c:v>
                </c:pt>
                <c:pt idx="41">
                  <c:v>95.146000000000001</c:v>
                </c:pt>
                <c:pt idx="42">
                  <c:v>94.658999999999978</c:v>
                </c:pt>
                <c:pt idx="43">
                  <c:v>93.73</c:v>
                </c:pt>
                <c:pt idx="44">
                  <c:v>93.643000000000001</c:v>
                </c:pt>
                <c:pt idx="45">
                  <c:v>93.619</c:v>
                </c:pt>
                <c:pt idx="46">
                  <c:v>93.60599999999998</c:v>
                </c:pt>
                <c:pt idx="47">
                  <c:v>93.60599999999998</c:v>
                </c:pt>
                <c:pt idx="48">
                  <c:v>93.60599999999998</c:v>
                </c:pt>
                <c:pt idx="49">
                  <c:v>93.60599999999998</c:v>
                </c:pt>
                <c:pt idx="50">
                  <c:v>93.592000000000013</c:v>
                </c:pt>
                <c:pt idx="51">
                  <c:v>93.549000000000007</c:v>
                </c:pt>
                <c:pt idx="52">
                  <c:v>93.433999999999997</c:v>
                </c:pt>
                <c:pt idx="53">
                  <c:v>93.319000000000003</c:v>
                </c:pt>
                <c:pt idx="54">
                  <c:v>92.757000000000005</c:v>
                </c:pt>
                <c:pt idx="55">
                  <c:v>91.946000000000026</c:v>
                </c:pt>
                <c:pt idx="56">
                  <c:v>91.83</c:v>
                </c:pt>
                <c:pt idx="57">
                  <c:v>91.711000000000027</c:v>
                </c:pt>
                <c:pt idx="58">
                  <c:v>91.711000000000027</c:v>
                </c:pt>
                <c:pt idx="59">
                  <c:v>91.711000000000027</c:v>
                </c:pt>
                <c:pt idx="60">
                  <c:v>91.711000000000027</c:v>
                </c:pt>
                <c:pt idx="61">
                  <c:v>91.711000000000027</c:v>
                </c:pt>
                <c:pt idx="62">
                  <c:v>91.676999999999978</c:v>
                </c:pt>
                <c:pt idx="63">
                  <c:v>91.641999999999996</c:v>
                </c:pt>
                <c:pt idx="64">
                  <c:v>91.452000000000012</c:v>
                </c:pt>
                <c:pt idx="65">
                  <c:v>91.277999999999992</c:v>
                </c:pt>
                <c:pt idx="66">
                  <c:v>90.703000000000003</c:v>
                </c:pt>
                <c:pt idx="67">
                  <c:v>90.092000000000013</c:v>
                </c:pt>
                <c:pt idx="68">
                  <c:v>89.932000000000002</c:v>
                </c:pt>
                <c:pt idx="69">
                  <c:v>89.861000000000004</c:v>
                </c:pt>
                <c:pt idx="70">
                  <c:v>89.843000000000004</c:v>
                </c:pt>
                <c:pt idx="71">
                  <c:v>89.824999999999989</c:v>
                </c:pt>
                <c:pt idx="72">
                  <c:v>89.824999999999989</c:v>
                </c:pt>
                <c:pt idx="73">
                  <c:v>89.824999999999989</c:v>
                </c:pt>
                <c:pt idx="74">
                  <c:v>89.824999999999989</c:v>
                </c:pt>
                <c:pt idx="75">
                  <c:v>89.804000000000002</c:v>
                </c:pt>
                <c:pt idx="76">
                  <c:v>89.593999999999994</c:v>
                </c:pt>
                <c:pt idx="77">
                  <c:v>89.446000000000026</c:v>
                </c:pt>
                <c:pt idx="78">
                  <c:v>89.024000000000001</c:v>
                </c:pt>
                <c:pt idx="79">
                  <c:v>88.388999999999982</c:v>
                </c:pt>
                <c:pt idx="80">
                  <c:v>88.281999999999996</c:v>
                </c:pt>
                <c:pt idx="81">
                  <c:v>88.281999999999996</c:v>
                </c:pt>
                <c:pt idx="82">
                  <c:v>88.281999999999996</c:v>
                </c:pt>
                <c:pt idx="83">
                  <c:v>88.281999999999996</c:v>
                </c:pt>
                <c:pt idx="84">
                  <c:v>88.281999999999996</c:v>
                </c:pt>
                <c:pt idx="85">
                  <c:v>88.281999999999996</c:v>
                </c:pt>
                <c:pt idx="86">
                  <c:v>88.257000000000005</c:v>
                </c:pt>
                <c:pt idx="87">
                  <c:v>88.103999999999999</c:v>
                </c:pt>
                <c:pt idx="88">
                  <c:v>87.977000000000004</c:v>
                </c:pt>
                <c:pt idx="89">
                  <c:v>87.747000000000227</c:v>
                </c:pt>
                <c:pt idx="90">
                  <c:v>87.131999999999991</c:v>
                </c:pt>
                <c:pt idx="91">
                  <c:v>86.462000000000003</c:v>
                </c:pt>
                <c:pt idx="92">
                  <c:v>86.304999999999993</c:v>
                </c:pt>
                <c:pt idx="93">
                  <c:v>86.304999999999993</c:v>
                </c:pt>
                <c:pt idx="94">
                  <c:v>86.278999999999982</c:v>
                </c:pt>
                <c:pt idx="95">
                  <c:v>86.278999999999982</c:v>
                </c:pt>
                <c:pt idx="96">
                  <c:v>86.278999999999982</c:v>
                </c:pt>
                <c:pt idx="97">
                  <c:v>86.248000000000005</c:v>
                </c:pt>
                <c:pt idx="98">
                  <c:v>86.248000000000005</c:v>
                </c:pt>
                <c:pt idx="99">
                  <c:v>86.153999999999982</c:v>
                </c:pt>
                <c:pt idx="100">
                  <c:v>85.900999999999996</c:v>
                </c:pt>
                <c:pt idx="101">
                  <c:v>85.711000000000027</c:v>
                </c:pt>
                <c:pt idx="102">
                  <c:v>85.171999999999983</c:v>
                </c:pt>
                <c:pt idx="103">
                  <c:v>84.184999999999988</c:v>
                </c:pt>
                <c:pt idx="104">
                  <c:v>83.959000000000003</c:v>
                </c:pt>
                <c:pt idx="105">
                  <c:v>83.894000000000005</c:v>
                </c:pt>
                <c:pt idx="106">
                  <c:v>83.894000000000005</c:v>
                </c:pt>
                <c:pt idx="107">
                  <c:v>83.85899999999998</c:v>
                </c:pt>
                <c:pt idx="108">
                  <c:v>83.85899999999998</c:v>
                </c:pt>
                <c:pt idx="109">
                  <c:v>83.85899999999998</c:v>
                </c:pt>
                <c:pt idx="110">
                  <c:v>83.739000000000004</c:v>
                </c:pt>
                <c:pt idx="111">
                  <c:v>83.697999999999993</c:v>
                </c:pt>
                <c:pt idx="112">
                  <c:v>83.455000000000013</c:v>
                </c:pt>
                <c:pt idx="113">
                  <c:v>83.292000000000002</c:v>
                </c:pt>
                <c:pt idx="114">
                  <c:v>82.599000000000004</c:v>
                </c:pt>
                <c:pt idx="115">
                  <c:v>82.10599999999998</c:v>
                </c:pt>
                <c:pt idx="116">
                  <c:v>81.899000000000001</c:v>
                </c:pt>
                <c:pt idx="117">
                  <c:v>81.899000000000001</c:v>
                </c:pt>
                <c:pt idx="118">
                  <c:v>81.899000000000001</c:v>
                </c:pt>
                <c:pt idx="119">
                  <c:v>81.899000000000001</c:v>
                </c:pt>
                <c:pt idx="120">
                  <c:v>81.899000000000001</c:v>
                </c:pt>
              </c:numCache>
            </c:numRef>
          </c:yVal>
        </c:ser>
        <c:ser>
          <c:idx val="2"/>
          <c:order val="2"/>
          <c:tx>
            <c:strRef>
              <c:f>Sheet1!$D$1</c:f>
              <c:strCache>
                <c:ptCount val="1"/>
                <c:pt idx="0">
                  <c:v>60-69</c:v>
                </c:pt>
              </c:strCache>
            </c:strRef>
          </c:tx>
          <c:spPr>
            <a:ln w="41275">
              <a:solidFill>
                <a:srgbClr val="CCCC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99.9</c:v>
                </c:pt>
                <c:pt idx="6">
                  <c:v>98.60599999999998</c:v>
                </c:pt>
                <c:pt idx="7">
                  <c:v>97.335999999999999</c:v>
                </c:pt>
                <c:pt idx="8">
                  <c:v>97.175999999999988</c:v>
                </c:pt>
                <c:pt idx="9">
                  <c:v>97.175999999999988</c:v>
                </c:pt>
                <c:pt idx="10">
                  <c:v>97.175999999999988</c:v>
                </c:pt>
                <c:pt idx="11">
                  <c:v>97.175999999999988</c:v>
                </c:pt>
                <c:pt idx="12">
                  <c:v>97.175999999999988</c:v>
                </c:pt>
                <c:pt idx="13">
                  <c:v>97.175999999999988</c:v>
                </c:pt>
                <c:pt idx="14">
                  <c:v>97.158999999999978</c:v>
                </c:pt>
                <c:pt idx="15">
                  <c:v>97.141999999999996</c:v>
                </c:pt>
                <c:pt idx="16">
                  <c:v>97.071999999999989</c:v>
                </c:pt>
                <c:pt idx="17">
                  <c:v>96.81</c:v>
                </c:pt>
                <c:pt idx="18">
                  <c:v>95.305999999999983</c:v>
                </c:pt>
                <c:pt idx="19">
                  <c:v>93.36</c:v>
                </c:pt>
                <c:pt idx="20">
                  <c:v>93.077999999999989</c:v>
                </c:pt>
                <c:pt idx="21">
                  <c:v>93.024000000000001</c:v>
                </c:pt>
                <c:pt idx="22">
                  <c:v>93.006</c:v>
                </c:pt>
                <c:pt idx="23">
                  <c:v>93.006</c:v>
                </c:pt>
                <c:pt idx="24">
                  <c:v>93.006</c:v>
                </c:pt>
                <c:pt idx="25">
                  <c:v>93.006</c:v>
                </c:pt>
                <c:pt idx="26">
                  <c:v>93.006</c:v>
                </c:pt>
                <c:pt idx="27">
                  <c:v>92.965000000000003</c:v>
                </c:pt>
                <c:pt idx="28">
                  <c:v>92.900999999999996</c:v>
                </c:pt>
                <c:pt idx="29">
                  <c:v>92.627999999999986</c:v>
                </c:pt>
                <c:pt idx="30">
                  <c:v>91.426000000000002</c:v>
                </c:pt>
                <c:pt idx="31">
                  <c:v>89.691000000000003</c:v>
                </c:pt>
                <c:pt idx="32">
                  <c:v>89.456999999999994</c:v>
                </c:pt>
                <c:pt idx="33">
                  <c:v>89.391999999999996</c:v>
                </c:pt>
                <c:pt idx="34">
                  <c:v>89.391999999999996</c:v>
                </c:pt>
                <c:pt idx="35">
                  <c:v>89.391999999999996</c:v>
                </c:pt>
                <c:pt idx="36">
                  <c:v>89.391999999999996</c:v>
                </c:pt>
                <c:pt idx="37">
                  <c:v>89.367999999999995</c:v>
                </c:pt>
                <c:pt idx="38">
                  <c:v>89.343000000000004</c:v>
                </c:pt>
                <c:pt idx="39">
                  <c:v>89.268000000000001</c:v>
                </c:pt>
                <c:pt idx="40">
                  <c:v>89.013999999999996</c:v>
                </c:pt>
                <c:pt idx="41">
                  <c:v>88.632999999999981</c:v>
                </c:pt>
                <c:pt idx="42">
                  <c:v>87.513999999999996</c:v>
                </c:pt>
                <c:pt idx="43">
                  <c:v>85.702000000000012</c:v>
                </c:pt>
                <c:pt idx="44">
                  <c:v>85.495999999999995</c:v>
                </c:pt>
                <c:pt idx="45">
                  <c:v>85.391999999999996</c:v>
                </c:pt>
                <c:pt idx="46">
                  <c:v>85.391999999999996</c:v>
                </c:pt>
                <c:pt idx="47">
                  <c:v>85.391999999999996</c:v>
                </c:pt>
                <c:pt idx="48">
                  <c:v>85.391999999999996</c:v>
                </c:pt>
                <c:pt idx="49">
                  <c:v>85.391999999999996</c:v>
                </c:pt>
                <c:pt idx="50">
                  <c:v>85.391999999999996</c:v>
                </c:pt>
                <c:pt idx="51">
                  <c:v>85.361000000000004</c:v>
                </c:pt>
                <c:pt idx="52">
                  <c:v>85.236999999999995</c:v>
                </c:pt>
                <c:pt idx="53">
                  <c:v>85.05</c:v>
                </c:pt>
                <c:pt idx="54">
                  <c:v>84.054000000000002</c:v>
                </c:pt>
                <c:pt idx="55">
                  <c:v>83.02</c:v>
                </c:pt>
                <c:pt idx="56">
                  <c:v>82.60799999999999</c:v>
                </c:pt>
                <c:pt idx="57">
                  <c:v>82.512</c:v>
                </c:pt>
                <c:pt idx="58">
                  <c:v>82.48</c:v>
                </c:pt>
                <c:pt idx="59">
                  <c:v>82.48</c:v>
                </c:pt>
                <c:pt idx="60">
                  <c:v>82.48</c:v>
                </c:pt>
                <c:pt idx="61">
                  <c:v>82.443000000000026</c:v>
                </c:pt>
                <c:pt idx="62">
                  <c:v>82.443000000000026</c:v>
                </c:pt>
                <c:pt idx="63">
                  <c:v>82.366</c:v>
                </c:pt>
                <c:pt idx="64">
                  <c:v>82.174999999999983</c:v>
                </c:pt>
                <c:pt idx="65">
                  <c:v>81.676999999999978</c:v>
                </c:pt>
                <c:pt idx="66">
                  <c:v>80.488</c:v>
                </c:pt>
                <c:pt idx="67">
                  <c:v>79.256</c:v>
                </c:pt>
                <c:pt idx="68">
                  <c:v>79.138999999999982</c:v>
                </c:pt>
                <c:pt idx="69">
                  <c:v>79.138999999999982</c:v>
                </c:pt>
                <c:pt idx="70">
                  <c:v>79.099000000000004</c:v>
                </c:pt>
                <c:pt idx="71">
                  <c:v>79.099000000000004</c:v>
                </c:pt>
                <c:pt idx="72">
                  <c:v>79.099000000000004</c:v>
                </c:pt>
                <c:pt idx="73">
                  <c:v>79.051999999999992</c:v>
                </c:pt>
                <c:pt idx="74">
                  <c:v>78.956999999999994</c:v>
                </c:pt>
                <c:pt idx="75">
                  <c:v>78.909000000000006</c:v>
                </c:pt>
                <c:pt idx="76">
                  <c:v>78.715999999999994</c:v>
                </c:pt>
                <c:pt idx="77">
                  <c:v>78.328999999999979</c:v>
                </c:pt>
                <c:pt idx="78">
                  <c:v>77.455000000000013</c:v>
                </c:pt>
                <c:pt idx="79">
                  <c:v>76.577999999999989</c:v>
                </c:pt>
                <c:pt idx="80">
                  <c:v>76.084999999999994</c:v>
                </c:pt>
                <c:pt idx="81">
                  <c:v>76.084999999999994</c:v>
                </c:pt>
                <c:pt idx="82">
                  <c:v>76.034000000000006</c:v>
                </c:pt>
                <c:pt idx="83">
                  <c:v>76.034000000000006</c:v>
                </c:pt>
                <c:pt idx="84">
                  <c:v>76.034000000000006</c:v>
                </c:pt>
                <c:pt idx="85">
                  <c:v>76.034000000000006</c:v>
                </c:pt>
                <c:pt idx="86">
                  <c:v>75.974999999999994</c:v>
                </c:pt>
                <c:pt idx="87">
                  <c:v>75.85299999999998</c:v>
                </c:pt>
                <c:pt idx="88">
                  <c:v>75.73</c:v>
                </c:pt>
                <c:pt idx="89">
                  <c:v>75.483999999999995</c:v>
                </c:pt>
                <c:pt idx="90">
                  <c:v>74.683999999999983</c:v>
                </c:pt>
                <c:pt idx="91">
                  <c:v>73.881</c:v>
                </c:pt>
                <c:pt idx="92">
                  <c:v>73.566999999999993</c:v>
                </c:pt>
                <c:pt idx="93">
                  <c:v>73.438999999999993</c:v>
                </c:pt>
                <c:pt idx="94">
                  <c:v>73.373999999999981</c:v>
                </c:pt>
                <c:pt idx="95">
                  <c:v>73.373999999999981</c:v>
                </c:pt>
                <c:pt idx="96">
                  <c:v>73.373999999999981</c:v>
                </c:pt>
                <c:pt idx="97">
                  <c:v>73.373999999999981</c:v>
                </c:pt>
                <c:pt idx="98">
                  <c:v>73.298000000000002</c:v>
                </c:pt>
                <c:pt idx="99">
                  <c:v>73.298000000000002</c:v>
                </c:pt>
                <c:pt idx="100">
                  <c:v>73.143000000000001</c:v>
                </c:pt>
                <c:pt idx="101">
                  <c:v>72.988</c:v>
                </c:pt>
                <c:pt idx="102">
                  <c:v>72.599000000000004</c:v>
                </c:pt>
                <c:pt idx="103">
                  <c:v>71.816000000000003</c:v>
                </c:pt>
                <c:pt idx="104">
                  <c:v>71.656999999999982</c:v>
                </c:pt>
                <c:pt idx="105">
                  <c:v>71.656999999999982</c:v>
                </c:pt>
                <c:pt idx="106">
                  <c:v>71.656999999999982</c:v>
                </c:pt>
                <c:pt idx="107">
                  <c:v>71.656999999999982</c:v>
                </c:pt>
                <c:pt idx="108">
                  <c:v>71.656999999999982</c:v>
                </c:pt>
                <c:pt idx="109">
                  <c:v>71.656999999999982</c:v>
                </c:pt>
                <c:pt idx="110">
                  <c:v>71.656999999999982</c:v>
                </c:pt>
                <c:pt idx="111">
                  <c:v>71.459000000000003</c:v>
                </c:pt>
                <c:pt idx="112">
                  <c:v>71.260000000000005</c:v>
                </c:pt>
                <c:pt idx="113">
                  <c:v>71.16</c:v>
                </c:pt>
                <c:pt idx="114">
                  <c:v>70.558999999999983</c:v>
                </c:pt>
                <c:pt idx="115">
                  <c:v>69.445000000000007</c:v>
                </c:pt>
                <c:pt idx="116">
                  <c:v>69.340999999999994</c:v>
                </c:pt>
                <c:pt idx="117">
                  <c:v>69.340999999999994</c:v>
                </c:pt>
                <c:pt idx="118">
                  <c:v>69.340999999999994</c:v>
                </c:pt>
                <c:pt idx="119">
                  <c:v>69.340999999999994</c:v>
                </c:pt>
                <c:pt idx="120">
                  <c:v>69.340999999999994</c:v>
                </c:pt>
              </c:numCache>
            </c:numRef>
          </c:yVal>
        </c:ser>
        <c:ser>
          <c:idx val="3"/>
          <c:order val="3"/>
          <c:tx>
            <c:strRef>
              <c:f>Sheet1!$E$1</c:f>
              <c:strCache>
                <c:ptCount val="1"/>
                <c:pt idx="0">
                  <c:v>70+</c:v>
                </c:pt>
              </c:strCache>
            </c:strRef>
          </c:tx>
          <c:spPr>
            <a:ln w="41275">
              <a:solidFill>
                <a:srgbClr val="FF99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98.831000000000003</c:v>
                </c:pt>
                <c:pt idx="7">
                  <c:v>96.483000000000004</c:v>
                </c:pt>
                <c:pt idx="8">
                  <c:v>96.483000000000004</c:v>
                </c:pt>
                <c:pt idx="9">
                  <c:v>96.483000000000004</c:v>
                </c:pt>
                <c:pt idx="10">
                  <c:v>96.483000000000004</c:v>
                </c:pt>
                <c:pt idx="11">
                  <c:v>96.483000000000004</c:v>
                </c:pt>
                <c:pt idx="12">
                  <c:v>96.483000000000004</c:v>
                </c:pt>
                <c:pt idx="13">
                  <c:v>96.483000000000004</c:v>
                </c:pt>
                <c:pt idx="14">
                  <c:v>96.483000000000004</c:v>
                </c:pt>
                <c:pt idx="15">
                  <c:v>96.483000000000004</c:v>
                </c:pt>
                <c:pt idx="16">
                  <c:v>96.483000000000004</c:v>
                </c:pt>
                <c:pt idx="17">
                  <c:v>96.483000000000004</c:v>
                </c:pt>
                <c:pt idx="18">
                  <c:v>94.986999999999995</c:v>
                </c:pt>
                <c:pt idx="19">
                  <c:v>92.725999999999999</c:v>
                </c:pt>
                <c:pt idx="20">
                  <c:v>92.725999999999999</c:v>
                </c:pt>
                <c:pt idx="21">
                  <c:v>92.725999999999999</c:v>
                </c:pt>
                <c:pt idx="22">
                  <c:v>92.725999999999999</c:v>
                </c:pt>
                <c:pt idx="23">
                  <c:v>92.725999999999999</c:v>
                </c:pt>
                <c:pt idx="24">
                  <c:v>92.725999999999999</c:v>
                </c:pt>
                <c:pt idx="25">
                  <c:v>92.725999999999999</c:v>
                </c:pt>
                <c:pt idx="26">
                  <c:v>92.725999999999999</c:v>
                </c:pt>
                <c:pt idx="27">
                  <c:v>92.725999999999999</c:v>
                </c:pt>
                <c:pt idx="28">
                  <c:v>92.725999999999999</c:v>
                </c:pt>
                <c:pt idx="29">
                  <c:v>92.25</c:v>
                </c:pt>
                <c:pt idx="30">
                  <c:v>90.348000000000013</c:v>
                </c:pt>
                <c:pt idx="31">
                  <c:v>87.971000000000004</c:v>
                </c:pt>
                <c:pt idx="32">
                  <c:v>87.492000000000004</c:v>
                </c:pt>
                <c:pt idx="33">
                  <c:v>87.492000000000004</c:v>
                </c:pt>
                <c:pt idx="34">
                  <c:v>87.492000000000004</c:v>
                </c:pt>
                <c:pt idx="35">
                  <c:v>87.492000000000004</c:v>
                </c:pt>
                <c:pt idx="36">
                  <c:v>87.492000000000004</c:v>
                </c:pt>
                <c:pt idx="37">
                  <c:v>87.492000000000004</c:v>
                </c:pt>
                <c:pt idx="38">
                  <c:v>87.492000000000004</c:v>
                </c:pt>
                <c:pt idx="39">
                  <c:v>87.492000000000004</c:v>
                </c:pt>
                <c:pt idx="40">
                  <c:v>86.900999999999996</c:v>
                </c:pt>
                <c:pt idx="41">
                  <c:v>86.31</c:v>
                </c:pt>
                <c:pt idx="42">
                  <c:v>85.718999999999994</c:v>
                </c:pt>
                <c:pt idx="43">
                  <c:v>82.712999999999994</c:v>
                </c:pt>
                <c:pt idx="44">
                  <c:v>82.712999999999994</c:v>
                </c:pt>
                <c:pt idx="45">
                  <c:v>82.712999999999994</c:v>
                </c:pt>
                <c:pt idx="46">
                  <c:v>82.712999999999994</c:v>
                </c:pt>
                <c:pt idx="47">
                  <c:v>82.712999999999994</c:v>
                </c:pt>
                <c:pt idx="48">
                  <c:v>82.712999999999994</c:v>
                </c:pt>
                <c:pt idx="49">
                  <c:v>82.712999999999994</c:v>
                </c:pt>
                <c:pt idx="50">
                  <c:v>82.712999999999994</c:v>
                </c:pt>
                <c:pt idx="51">
                  <c:v>82.712999999999994</c:v>
                </c:pt>
                <c:pt idx="52">
                  <c:v>82.712999999999994</c:v>
                </c:pt>
                <c:pt idx="53">
                  <c:v>81.953999999999994</c:v>
                </c:pt>
                <c:pt idx="54">
                  <c:v>81.194999999999993</c:v>
                </c:pt>
                <c:pt idx="55">
                  <c:v>80.436000000000007</c:v>
                </c:pt>
                <c:pt idx="56">
                  <c:v>80.436000000000007</c:v>
                </c:pt>
                <c:pt idx="57">
                  <c:v>80.436000000000007</c:v>
                </c:pt>
                <c:pt idx="58">
                  <c:v>80.436000000000007</c:v>
                </c:pt>
                <c:pt idx="59">
                  <c:v>80.436000000000007</c:v>
                </c:pt>
                <c:pt idx="60">
                  <c:v>80.436000000000007</c:v>
                </c:pt>
                <c:pt idx="61">
                  <c:v>80.436000000000007</c:v>
                </c:pt>
                <c:pt idx="62">
                  <c:v>80.436000000000007</c:v>
                </c:pt>
                <c:pt idx="63">
                  <c:v>80.436000000000007</c:v>
                </c:pt>
                <c:pt idx="64">
                  <c:v>80.436000000000007</c:v>
                </c:pt>
                <c:pt idx="65">
                  <c:v>80.436000000000007</c:v>
                </c:pt>
                <c:pt idx="66">
                  <c:v>80.436000000000007</c:v>
                </c:pt>
                <c:pt idx="67">
                  <c:v>80.436000000000007</c:v>
                </c:pt>
                <c:pt idx="68">
                  <c:v>80.436000000000007</c:v>
                </c:pt>
                <c:pt idx="69">
                  <c:v>80.436000000000007</c:v>
                </c:pt>
                <c:pt idx="70">
                  <c:v>80.436000000000007</c:v>
                </c:pt>
                <c:pt idx="71">
                  <c:v>80.436000000000007</c:v>
                </c:pt>
                <c:pt idx="72">
                  <c:v>80.436000000000007</c:v>
                </c:pt>
                <c:pt idx="73">
                  <c:v>80.436000000000007</c:v>
                </c:pt>
                <c:pt idx="74">
                  <c:v>80.436000000000007</c:v>
                </c:pt>
                <c:pt idx="75">
                  <c:v>80.436000000000007</c:v>
                </c:pt>
                <c:pt idx="76">
                  <c:v>80.436000000000007</c:v>
                </c:pt>
                <c:pt idx="77">
                  <c:v>80.436000000000007</c:v>
                </c:pt>
                <c:pt idx="78">
                  <c:v>77.998999999999995</c:v>
                </c:pt>
                <c:pt idx="79">
                  <c:v>77.998999999999995</c:v>
                </c:pt>
                <c:pt idx="80">
                  <c:v>77.998999999999995</c:v>
                </c:pt>
                <c:pt idx="81">
                  <c:v>77.998999999999995</c:v>
                </c:pt>
                <c:pt idx="82">
                  <c:v>77.998999999999995</c:v>
                </c:pt>
                <c:pt idx="83">
                  <c:v>77.998999999999995</c:v>
                </c:pt>
                <c:pt idx="84">
                  <c:v>77.998999999999995</c:v>
                </c:pt>
                <c:pt idx="85">
                  <c:v>77.998999999999995</c:v>
                </c:pt>
                <c:pt idx="86">
                  <c:v>77.998999999999995</c:v>
                </c:pt>
                <c:pt idx="87">
                  <c:v>77.998999999999995</c:v>
                </c:pt>
                <c:pt idx="88">
                  <c:v>77.998999999999995</c:v>
                </c:pt>
                <c:pt idx="89">
                  <c:v>77.998999999999995</c:v>
                </c:pt>
                <c:pt idx="90">
                  <c:v>77.998999999999995</c:v>
                </c:pt>
                <c:pt idx="91">
                  <c:v>77.998999999999995</c:v>
                </c:pt>
                <c:pt idx="92">
                  <c:v>77.998999999999995</c:v>
                </c:pt>
                <c:pt idx="93">
                  <c:v>77.998999999999995</c:v>
                </c:pt>
                <c:pt idx="94">
                  <c:v>77.998999999999995</c:v>
                </c:pt>
                <c:pt idx="95">
                  <c:v>77.998999999999995</c:v>
                </c:pt>
                <c:pt idx="96">
                  <c:v>77.998999999999995</c:v>
                </c:pt>
                <c:pt idx="97">
                  <c:v>77.998999999999995</c:v>
                </c:pt>
                <c:pt idx="98">
                  <c:v>77.998999999999995</c:v>
                </c:pt>
                <c:pt idx="99">
                  <c:v>77.998999999999995</c:v>
                </c:pt>
                <c:pt idx="100">
                  <c:v>77.998999999999995</c:v>
                </c:pt>
                <c:pt idx="101">
                  <c:v>77.998999999999995</c:v>
                </c:pt>
                <c:pt idx="102">
                  <c:v>73.411000000000527</c:v>
                </c:pt>
                <c:pt idx="103">
                  <c:v>73.411000000000527</c:v>
                </c:pt>
                <c:pt idx="104">
                  <c:v>71.043000000000006</c:v>
                </c:pt>
                <c:pt idx="105">
                  <c:v>71.043000000000006</c:v>
                </c:pt>
                <c:pt idx="106">
                  <c:v>71.043000000000006</c:v>
                </c:pt>
                <c:pt idx="107">
                  <c:v>71.043000000000006</c:v>
                </c:pt>
                <c:pt idx="108">
                  <c:v>71.043000000000006</c:v>
                </c:pt>
                <c:pt idx="109">
                  <c:v>71.043000000000006</c:v>
                </c:pt>
                <c:pt idx="110">
                  <c:v>71.043000000000006</c:v>
                </c:pt>
                <c:pt idx="111">
                  <c:v>71.043000000000006</c:v>
                </c:pt>
                <c:pt idx="112">
                  <c:v>71.043000000000006</c:v>
                </c:pt>
                <c:pt idx="113">
                  <c:v>71.043000000000006</c:v>
                </c:pt>
                <c:pt idx="114">
                  <c:v>71.043000000000006</c:v>
                </c:pt>
                <c:pt idx="115">
                  <c:v>71.043000000000006</c:v>
                </c:pt>
                <c:pt idx="116">
                  <c:v>71.043000000000006</c:v>
                </c:pt>
                <c:pt idx="117">
                  <c:v>71.043000000000006</c:v>
                </c:pt>
                <c:pt idx="118">
                  <c:v>71.043000000000006</c:v>
                </c:pt>
                <c:pt idx="119">
                  <c:v>71.043000000000006</c:v>
                </c:pt>
                <c:pt idx="120">
                  <c:v>71.043000000000006</c:v>
                </c:pt>
              </c:numCache>
            </c:numRef>
          </c:yVal>
        </c:ser>
        <c:axId val="319840256"/>
        <c:axId val="319842176"/>
      </c:scatterChart>
      <c:valAx>
        <c:axId val="31984025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19842176"/>
        <c:crosses val="autoZero"/>
        <c:crossBetween val="midCat"/>
        <c:majorUnit val="1"/>
      </c:valAx>
      <c:valAx>
        <c:axId val="319842176"/>
        <c:scaling>
          <c:orientation val="minMax"/>
          <c:max val="100"/>
          <c:min val="2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Skin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19840256"/>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67688489543646402"/>
          <c:w val="0.45988200589971118"/>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8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58"/>
          <c:h val="0.82181779696892732"/>
        </c:manualLayout>
      </c:layout>
      <c:scatterChart>
        <c:scatterStyle val="lineMarker"/>
        <c:ser>
          <c:idx val="0"/>
          <c:order val="0"/>
          <c:tx>
            <c:strRef>
              <c:f>Sheet1!$B$1</c:f>
              <c:strCache>
                <c:ptCount val="1"/>
                <c:pt idx="0">
                  <c:v>18-39</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99.948000000000022</c:v>
                </c:pt>
                <c:pt idx="4">
                  <c:v>99.870999999999981</c:v>
                </c:pt>
                <c:pt idx="5">
                  <c:v>99.845000000000013</c:v>
                </c:pt>
                <c:pt idx="6">
                  <c:v>99.661000000000001</c:v>
                </c:pt>
                <c:pt idx="7">
                  <c:v>99.45</c:v>
                </c:pt>
                <c:pt idx="8">
                  <c:v>99.397000000000006</c:v>
                </c:pt>
                <c:pt idx="9">
                  <c:v>99.36999999999999</c:v>
                </c:pt>
                <c:pt idx="10">
                  <c:v>99.36999999999999</c:v>
                </c:pt>
                <c:pt idx="11">
                  <c:v>99.36999999999999</c:v>
                </c:pt>
                <c:pt idx="12">
                  <c:v>99.36999999999999</c:v>
                </c:pt>
                <c:pt idx="13">
                  <c:v>99.36999999999999</c:v>
                </c:pt>
                <c:pt idx="14">
                  <c:v>99.36999999999999</c:v>
                </c:pt>
                <c:pt idx="15">
                  <c:v>99.36999999999999</c:v>
                </c:pt>
                <c:pt idx="16">
                  <c:v>99.36999999999999</c:v>
                </c:pt>
                <c:pt idx="17">
                  <c:v>99.337000000000003</c:v>
                </c:pt>
                <c:pt idx="18">
                  <c:v>99.337000000000003</c:v>
                </c:pt>
                <c:pt idx="19">
                  <c:v>99.304999999999993</c:v>
                </c:pt>
                <c:pt idx="20">
                  <c:v>99.271999999999991</c:v>
                </c:pt>
                <c:pt idx="21">
                  <c:v>99.271999999999991</c:v>
                </c:pt>
                <c:pt idx="22">
                  <c:v>99.271999999999991</c:v>
                </c:pt>
                <c:pt idx="23">
                  <c:v>99.271999999999991</c:v>
                </c:pt>
                <c:pt idx="24">
                  <c:v>99.271999999999991</c:v>
                </c:pt>
                <c:pt idx="25">
                  <c:v>99.271999999999991</c:v>
                </c:pt>
                <c:pt idx="26">
                  <c:v>99.271999999999991</c:v>
                </c:pt>
                <c:pt idx="27">
                  <c:v>99.271999999999991</c:v>
                </c:pt>
                <c:pt idx="28">
                  <c:v>99.271999999999991</c:v>
                </c:pt>
                <c:pt idx="29">
                  <c:v>99.152999999999949</c:v>
                </c:pt>
                <c:pt idx="30">
                  <c:v>99.113</c:v>
                </c:pt>
                <c:pt idx="31">
                  <c:v>98.914000000000527</c:v>
                </c:pt>
                <c:pt idx="32">
                  <c:v>98.914000000000527</c:v>
                </c:pt>
                <c:pt idx="33">
                  <c:v>98.914000000000527</c:v>
                </c:pt>
                <c:pt idx="34">
                  <c:v>98.914000000000527</c:v>
                </c:pt>
                <c:pt idx="35">
                  <c:v>98.914000000000527</c:v>
                </c:pt>
                <c:pt idx="36">
                  <c:v>98.914000000000527</c:v>
                </c:pt>
                <c:pt idx="37">
                  <c:v>98.869</c:v>
                </c:pt>
                <c:pt idx="38">
                  <c:v>98.869</c:v>
                </c:pt>
                <c:pt idx="39">
                  <c:v>98.869</c:v>
                </c:pt>
                <c:pt idx="40">
                  <c:v>98.869</c:v>
                </c:pt>
                <c:pt idx="41">
                  <c:v>98.869</c:v>
                </c:pt>
                <c:pt idx="42">
                  <c:v>98.820999999999998</c:v>
                </c:pt>
                <c:pt idx="43">
                  <c:v>98.771999999999991</c:v>
                </c:pt>
                <c:pt idx="44">
                  <c:v>98.771999999999991</c:v>
                </c:pt>
                <c:pt idx="45">
                  <c:v>98.771999999999991</c:v>
                </c:pt>
                <c:pt idx="46">
                  <c:v>98.771999999999991</c:v>
                </c:pt>
                <c:pt idx="47">
                  <c:v>98.771999999999991</c:v>
                </c:pt>
                <c:pt idx="48">
                  <c:v>98.771999999999991</c:v>
                </c:pt>
                <c:pt idx="49">
                  <c:v>98.771999999999991</c:v>
                </c:pt>
                <c:pt idx="50">
                  <c:v>98.771999999999991</c:v>
                </c:pt>
                <c:pt idx="51">
                  <c:v>98.712000000000003</c:v>
                </c:pt>
                <c:pt idx="52">
                  <c:v>98.712000000000003</c:v>
                </c:pt>
                <c:pt idx="53">
                  <c:v>98.651999999999987</c:v>
                </c:pt>
                <c:pt idx="54">
                  <c:v>98.651999999999987</c:v>
                </c:pt>
                <c:pt idx="55">
                  <c:v>98.471999999999994</c:v>
                </c:pt>
                <c:pt idx="56">
                  <c:v>98.289000000000001</c:v>
                </c:pt>
                <c:pt idx="57">
                  <c:v>98.289000000000001</c:v>
                </c:pt>
                <c:pt idx="58">
                  <c:v>98.289000000000001</c:v>
                </c:pt>
                <c:pt idx="59">
                  <c:v>98.289000000000001</c:v>
                </c:pt>
                <c:pt idx="60">
                  <c:v>98.289000000000001</c:v>
                </c:pt>
                <c:pt idx="61">
                  <c:v>98.289000000000001</c:v>
                </c:pt>
                <c:pt idx="62">
                  <c:v>98.289000000000001</c:v>
                </c:pt>
                <c:pt idx="63">
                  <c:v>98.289000000000001</c:v>
                </c:pt>
                <c:pt idx="64">
                  <c:v>98.289000000000001</c:v>
                </c:pt>
                <c:pt idx="65">
                  <c:v>98.289000000000001</c:v>
                </c:pt>
                <c:pt idx="66">
                  <c:v>98.214000000000027</c:v>
                </c:pt>
                <c:pt idx="67">
                  <c:v>98.214000000000027</c:v>
                </c:pt>
                <c:pt idx="68">
                  <c:v>98.135999999999981</c:v>
                </c:pt>
                <c:pt idx="69">
                  <c:v>98.135999999999981</c:v>
                </c:pt>
                <c:pt idx="70">
                  <c:v>98.135999999999981</c:v>
                </c:pt>
                <c:pt idx="71">
                  <c:v>98.135999999999981</c:v>
                </c:pt>
                <c:pt idx="72">
                  <c:v>98.135999999999981</c:v>
                </c:pt>
                <c:pt idx="73">
                  <c:v>98.135999999999981</c:v>
                </c:pt>
                <c:pt idx="74">
                  <c:v>98.135999999999981</c:v>
                </c:pt>
                <c:pt idx="75">
                  <c:v>98.135999999999981</c:v>
                </c:pt>
                <c:pt idx="76">
                  <c:v>98.135999999999981</c:v>
                </c:pt>
                <c:pt idx="77">
                  <c:v>98.135999999999981</c:v>
                </c:pt>
                <c:pt idx="78">
                  <c:v>98.042000000000002</c:v>
                </c:pt>
                <c:pt idx="79">
                  <c:v>98.042000000000002</c:v>
                </c:pt>
                <c:pt idx="80">
                  <c:v>98.042000000000002</c:v>
                </c:pt>
                <c:pt idx="81">
                  <c:v>98.042000000000002</c:v>
                </c:pt>
                <c:pt idx="82">
                  <c:v>98.042000000000002</c:v>
                </c:pt>
                <c:pt idx="83">
                  <c:v>98.042000000000002</c:v>
                </c:pt>
                <c:pt idx="84">
                  <c:v>98.042000000000002</c:v>
                </c:pt>
                <c:pt idx="85">
                  <c:v>98.042000000000002</c:v>
                </c:pt>
                <c:pt idx="86">
                  <c:v>98.042000000000002</c:v>
                </c:pt>
                <c:pt idx="87">
                  <c:v>98.042000000000002</c:v>
                </c:pt>
                <c:pt idx="88">
                  <c:v>98.042000000000002</c:v>
                </c:pt>
                <c:pt idx="89">
                  <c:v>98.042000000000002</c:v>
                </c:pt>
                <c:pt idx="90">
                  <c:v>97.801000000000002</c:v>
                </c:pt>
                <c:pt idx="91">
                  <c:v>97.801000000000002</c:v>
                </c:pt>
                <c:pt idx="92">
                  <c:v>97.801000000000002</c:v>
                </c:pt>
                <c:pt idx="93">
                  <c:v>97.801000000000002</c:v>
                </c:pt>
                <c:pt idx="94">
                  <c:v>97.801000000000002</c:v>
                </c:pt>
                <c:pt idx="95">
                  <c:v>97.801000000000002</c:v>
                </c:pt>
                <c:pt idx="96">
                  <c:v>97.801000000000002</c:v>
                </c:pt>
                <c:pt idx="97">
                  <c:v>97.801000000000002</c:v>
                </c:pt>
                <c:pt idx="98">
                  <c:v>97.801000000000002</c:v>
                </c:pt>
                <c:pt idx="99">
                  <c:v>97.801000000000002</c:v>
                </c:pt>
                <c:pt idx="100">
                  <c:v>97.801000000000002</c:v>
                </c:pt>
                <c:pt idx="101">
                  <c:v>97.801000000000002</c:v>
                </c:pt>
                <c:pt idx="102">
                  <c:v>97.801000000000002</c:v>
                </c:pt>
                <c:pt idx="103">
                  <c:v>97.801000000000002</c:v>
                </c:pt>
                <c:pt idx="104">
                  <c:v>97.801000000000002</c:v>
                </c:pt>
                <c:pt idx="105">
                  <c:v>97.801000000000002</c:v>
                </c:pt>
                <c:pt idx="106">
                  <c:v>97.801000000000002</c:v>
                </c:pt>
                <c:pt idx="107">
                  <c:v>97.801000000000002</c:v>
                </c:pt>
                <c:pt idx="108">
                  <c:v>97.801000000000002</c:v>
                </c:pt>
                <c:pt idx="109">
                  <c:v>97.801000000000002</c:v>
                </c:pt>
                <c:pt idx="110">
                  <c:v>97.801000000000002</c:v>
                </c:pt>
                <c:pt idx="111">
                  <c:v>97.801000000000002</c:v>
                </c:pt>
                <c:pt idx="112">
                  <c:v>97.801000000000002</c:v>
                </c:pt>
                <c:pt idx="113">
                  <c:v>97.801000000000002</c:v>
                </c:pt>
                <c:pt idx="114">
                  <c:v>97.801000000000002</c:v>
                </c:pt>
                <c:pt idx="115">
                  <c:v>97.603999999999999</c:v>
                </c:pt>
                <c:pt idx="116">
                  <c:v>97.603999999999999</c:v>
                </c:pt>
                <c:pt idx="117">
                  <c:v>97.603999999999999</c:v>
                </c:pt>
                <c:pt idx="118">
                  <c:v>97.603999999999999</c:v>
                </c:pt>
                <c:pt idx="119">
                  <c:v>97.603999999999999</c:v>
                </c:pt>
                <c:pt idx="120">
                  <c:v>97.603999999999999</c:v>
                </c:pt>
              </c:numCache>
            </c:numRef>
          </c:yVal>
        </c:ser>
        <c:ser>
          <c:idx val="1"/>
          <c:order val="1"/>
          <c:tx>
            <c:strRef>
              <c:f>Sheet1!$C$1</c:f>
              <c:strCache>
                <c:ptCount val="1"/>
                <c:pt idx="0">
                  <c:v>40-59</c:v>
                </c:pt>
              </c:strCache>
            </c:strRef>
          </c:tx>
          <c:spPr>
            <a:ln w="41275">
              <a:solidFill>
                <a:srgbClr val="66FFFF"/>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99.977999999999994</c:v>
                </c:pt>
                <c:pt idx="3">
                  <c:v>99.912999999999997</c:v>
                </c:pt>
                <c:pt idx="4">
                  <c:v>99.824999999999989</c:v>
                </c:pt>
                <c:pt idx="5">
                  <c:v>99.787999999999997</c:v>
                </c:pt>
                <c:pt idx="6">
                  <c:v>99.647999999999996</c:v>
                </c:pt>
                <c:pt idx="7">
                  <c:v>99.396000000000001</c:v>
                </c:pt>
                <c:pt idx="8">
                  <c:v>99.328999999999979</c:v>
                </c:pt>
                <c:pt idx="9">
                  <c:v>99.313999999999993</c:v>
                </c:pt>
                <c:pt idx="10">
                  <c:v>99.313999999999993</c:v>
                </c:pt>
                <c:pt idx="11">
                  <c:v>99.313999999999993</c:v>
                </c:pt>
                <c:pt idx="12">
                  <c:v>99.313999999999993</c:v>
                </c:pt>
                <c:pt idx="13">
                  <c:v>99.313999999999993</c:v>
                </c:pt>
                <c:pt idx="14">
                  <c:v>99.313999999999993</c:v>
                </c:pt>
                <c:pt idx="15">
                  <c:v>99.296000000000006</c:v>
                </c:pt>
                <c:pt idx="16">
                  <c:v>99.27</c:v>
                </c:pt>
                <c:pt idx="17">
                  <c:v>99.27</c:v>
                </c:pt>
                <c:pt idx="18">
                  <c:v>99.217000000000027</c:v>
                </c:pt>
                <c:pt idx="19">
                  <c:v>99.084999999999994</c:v>
                </c:pt>
                <c:pt idx="20">
                  <c:v>99.031999999999996</c:v>
                </c:pt>
                <c:pt idx="21">
                  <c:v>99.022999999999982</c:v>
                </c:pt>
                <c:pt idx="22">
                  <c:v>99.004999999999995</c:v>
                </c:pt>
                <c:pt idx="23">
                  <c:v>99.004999999999995</c:v>
                </c:pt>
                <c:pt idx="24">
                  <c:v>99.004999999999995</c:v>
                </c:pt>
                <c:pt idx="25">
                  <c:v>99.004999999999995</c:v>
                </c:pt>
                <c:pt idx="26">
                  <c:v>98.995000000000005</c:v>
                </c:pt>
                <c:pt idx="27">
                  <c:v>98.985000000000014</c:v>
                </c:pt>
                <c:pt idx="28">
                  <c:v>98.974000000000004</c:v>
                </c:pt>
                <c:pt idx="29">
                  <c:v>98.964000000000027</c:v>
                </c:pt>
                <c:pt idx="30">
                  <c:v>98.881999999999991</c:v>
                </c:pt>
                <c:pt idx="31">
                  <c:v>98.82</c:v>
                </c:pt>
                <c:pt idx="32">
                  <c:v>98.757000000000005</c:v>
                </c:pt>
                <c:pt idx="33">
                  <c:v>98.747000000000227</c:v>
                </c:pt>
                <c:pt idx="34">
                  <c:v>98.747000000000227</c:v>
                </c:pt>
                <c:pt idx="35">
                  <c:v>98.747000000000227</c:v>
                </c:pt>
                <c:pt idx="36">
                  <c:v>98.747000000000227</c:v>
                </c:pt>
                <c:pt idx="37">
                  <c:v>98.747000000000227</c:v>
                </c:pt>
                <c:pt idx="38">
                  <c:v>98.747000000000227</c:v>
                </c:pt>
                <c:pt idx="39">
                  <c:v>98.747000000000227</c:v>
                </c:pt>
                <c:pt idx="40">
                  <c:v>98.722999999999999</c:v>
                </c:pt>
                <c:pt idx="41">
                  <c:v>98.662999999999982</c:v>
                </c:pt>
                <c:pt idx="42">
                  <c:v>98.59</c:v>
                </c:pt>
                <c:pt idx="43">
                  <c:v>98.542000000000002</c:v>
                </c:pt>
                <c:pt idx="44">
                  <c:v>98.516999999999996</c:v>
                </c:pt>
                <c:pt idx="45">
                  <c:v>98.516999999999996</c:v>
                </c:pt>
                <c:pt idx="46">
                  <c:v>98.516999999999996</c:v>
                </c:pt>
                <c:pt idx="47">
                  <c:v>98.516999999999996</c:v>
                </c:pt>
                <c:pt idx="48">
                  <c:v>98.516999999999996</c:v>
                </c:pt>
                <c:pt idx="49">
                  <c:v>98.516999999999996</c:v>
                </c:pt>
                <c:pt idx="50">
                  <c:v>98.516999999999996</c:v>
                </c:pt>
                <c:pt idx="51">
                  <c:v>98.516999999999996</c:v>
                </c:pt>
                <c:pt idx="52">
                  <c:v>98.503</c:v>
                </c:pt>
                <c:pt idx="53">
                  <c:v>98.474999999999994</c:v>
                </c:pt>
                <c:pt idx="54">
                  <c:v>98.331999999999994</c:v>
                </c:pt>
                <c:pt idx="55">
                  <c:v>98.26</c:v>
                </c:pt>
                <c:pt idx="56">
                  <c:v>98.217000000000027</c:v>
                </c:pt>
                <c:pt idx="57">
                  <c:v>98.217000000000027</c:v>
                </c:pt>
                <c:pt idx="58">
                  <c:v>98.217000000000027</c:v>
                </c:pt>
                <c:pt idx="59">
                  <c:v>98.217000000000027</c:v>
                </c:pt>
                <c:pt idx="60">
                  <c:v>98.217000000000027</c:v>
                </c:pt>
                <c:pt idx="61">
                  <c:v>98.217000000000027</c:v>
                </c:pt>
                <c:pt idx="62">
                  <c:v>98.217000000000027</c:v>
                </c:pt>
                <c:pt idx="63">
                  <c:v>98.217000000000027</c:v>
                </c:pt>
                <c:pt idx="64">
                  <c:v>98.147999999999996</c:v>
                </c:pt>
                <c:pt idx="65">
                  <c:v>98.114000000000004</c:v>
                </c:pt>
                <c:pt idx="66">
                  <c:v>98.08</c:v>
                </c:pt>
                <c:pt idx="67">
                  <c:v>97.959000000000003</c:v>
                </c:pt>
                <c:pt idx="68">
                  <c:v>97.924000000000007</c:v>
                </c:pt>
                <c:pt idx="69">
                  <c:v>97.924000000000007</c:v>
                </c:pt>
                <c:pt idx="70">
                  <c:v>97.924000000000007</c:v>
                </c:pt>
                <c:pt idx="71">
                  <c:v>97.924000000000007</c:v>
                </c:pt>
                <c:pt idx="72">
                  <c:v>97.924000000000007</c:v>
                </c:pt>
                <c:pt idx="73">
                  <c:v>97.924000000000007</c:v>
                </c:pt>
                <c:pt idx="74">
                  <c:v>97.924000000000007</c:v>
                </c:pt>
                <c:pt idx="75">
                  <c:v>97.924000000000007</c:v>
                </c:pt>
                <c:pt idx="76">
                  <c:v>97.924000000000007</c:v>
                </c:pt>
                <c:pt idx="77">
                  <c:v>97.903999999999996</c:v>
                </c:pt>
                <c:pt idx="78">
                  <c:v>97.861999999999995</c:v>
                </c:pt>
                <c:pt idx="79">
                  <c:v>97.8</c:v>
                </c:pt>
                <c:pt idx="80">
                  <c:v>97.736000000000004</c:v>
                </c:pt>
                <c:pt idx="81">
                  <c:v>97.736000000000004</c:v>
                </c:pt>
                <c:pt idx="82">
                  <c:v>97.736000000000004</c:v>
                </c:pt>
                <c:pt idx="83">
                  <c:v>97.736000000000004</c:v>
                </c:pt>
                <c:pt idx="84">
                  <c:v>97.736000000000004</c:v>
                </c:pt>
                <c:pt idx="85">
                  <c:v>97.736000000000004</c:v>
                </c:pt>
                <c:pt idx="86">
                  <c:v>97.736000000000004</c:v>
                </c:pt>
                <c:pt idx="87">
                  <c:v>97.736000000000004</c:v>
                </c:pt>
                <c:pt idx="88">
                  <c:v>97.736000000000004</c:v>
                </c:pt>
                <c:pt idx="89">
                  <c:v>97.711000000000027</c:v>
                </c:pt>
                <c:pt idx="90">
                  <c:v>97.611000000000004</c:v>
                </c:pt>
                <c:pt idx="91">
                  <c:v>97.485000000000014</c:v>
                </c:pt>
                <c:pt idx="92">
                  <c:v>97.459000000000003</c:v>
                </c:pt>
                <c:pt idx="93">
                  <c:v>97.459000000000003</c:v>
                </c:pt>
                <c:pt idx="94">
                  <c:v>97.459000000000003</c:v>
                </c:pt>
                <c:pt idx="95">
                  <c:v>97.459000000000003</c:v>
                </c:pt>
                <c:pt idx="96">
                  <c:v>97.459000000000003</c:v>
                </c:pt>
                <c:pt idx="97">
                  <c:v>97.459000000000003</c:v>
                </c:pt>
                <c:pt idx="98">
                  <c:v>97.399000000000001</c:v>
                </c:pt>
                <c:pt idx="99">
                  <c:v>97.399000000000001</c:v>
                </c:pt>
                <c:pt idx="100">
                  <c:v>97.244000000000227</c:v>
                </c:pt>
                <c:pt idx="101">
                  <c:v>97.150999999999982</c:v>
                </c:pt>
                <c:pt idx="102">
                  <c:v>97.027000000000001</c:v>
                </c:pt>
                <c:pt idx="103">
                  <c:v>96.965000000000003</c:v>
                </c:pt>
                <c:pt idx="104">
                  <c:v>96.965000000000003</c:v>
                </c:pt>
                <c:pt idx="105">
                  <c:v>96.933000000000007</c:v>
                </c:pt>
                <c:pt idx="106">
                  <c:v>96.933000000000007</c:v>
                </c:pt>
                <c:pt idx="107">
                  <c:v>96.933000000000007</c:v>
                </c:pt>
                <c:pt idx="108">
                  <c:v>96.933000000000007</c:v>
                </c:pt>
                <c:pt idx="109">
                  <c:v>96.933000000000007</c:v>
                </c:pt>
                <c:pt idx="110">
                  <c:v>96.933000000000007</c:v>
                </c:pt>
                <c:pt idx="111">
                  <c:v>96.933000000000007</c:v>
                </c:pt>
                <c:pt idx="112">
                  <c:v>96.853999999999999</c:v>
                </c:pt>
                <c:pt idx="113">
                  <c:v>96.815000000000012</c:v>
                </c:pt>
                <c:pt idx="114">
                  <c:v>96.775999999999982</c:v>
                </c:pt>
                <c:pt idx="115">
                  <c:v>96.775999999999982</c:v>
                </c:pt>
                <c:pt idx="116">
                  <c:v>96.775999999999982</c:v>
                </c:pt>
                <c:pt idx="117">
                  <c:v>96.775999999999982</c:v>
                </c:pt>
                <c:pt idx="118">
                  <c:v>96.775999999999982</c:v>
                </c:pt>
                <c:pt idx="119">
                  <c:v>96.775999999999982</c:v>
                </c:pt>
                <c:pt idx="120">
                  <c:v>96.775999999999982</c:v>
                </c:pt>
              </c:numCache>
            </c:numRef>
          </c:yVal>
        </c:ser>
        <c:ser>
          <c:idx val="2"/>
          <c:order val="2"/>
          <c:tx>
            <c:strRef>
              <c:f>Sheet1!$D$1</c:f>
              <c:strCache>
                <c:ptCount val="1"/>
                <c:pt idx="0">
                  <c:v>60-69</c:v>
                </c:pt>
              </c:strCache>
            </c:strRef>
          </c:tx>
          <c:spPr>
            <a:ln w="41275">
              <a:solidFill>
                <a:srgbClr val="CCCC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99.986000000000004</c:v>
                </c:pt>
                <c:pt idx="3">
                  <c:v>99.93</c:v>
                </c:pt>
                <c:pt idx="4">
                  <c:v>99.85899999999998</c:v>
                </c:pt>
                <c:pt idx="5">
                  <c:v>99.787999999999997</c:v>
                </c:pt>
                <c:pt idx="6">
                  <c:v>99.614999999999995</c:v>
                </c:pt>
                <c:pt idx="7">
                  <c:v>99.298000000000002</c:v>
                </c:pt>
                <c:pt idx="8">
                  <c:v>99.254999999999995</c:v>
                </c:pt>
                <c:pt idx="9">
                  <c:v>99.240000000000023</c:v>
                </c:pt>
                <c:pt idx="10">
                  <c:v>99.240000000000023</c:v>
                </c:pt>
                <c:pt idx="11">
                  <c:v>99.240000000000023</c:v>
                </c:pt>
                <c:pt idx="12">
                  <c:v>99.240000000000023</c:v>
                </c:pt>
                <c:pt idx="13">
                  <c:v>99.240000000000023</c:v>
                </c:pt>
                <c:pt idx="14">
                  <c:v>99.240000000000023</c:v>
                </c:pt>
                <c:pt idx="15">
                  <c:v>99.240000000000023</c:v>
                </c:pt>
                <c:pt idx="16">
                  <c:v>99.169999999999987</c:v>
                </c:pt>
                <c:pt idx="17">
                  <c:v>99.117999999999995</c:v>
                </c:pt>
                <c:pt idx="18">
                  <c:v>99.013999999999996</c:v>
                </c:pt>
                <c:pt idx="19">
                  <c:v>98.804000000000002</c:v>
                </c:pt>
                <c:pt idx="20">
                  <c:v>98.787000000000006</c:v>
                </c:pt>
                <c:pt idx="21">
                  <c:v>98.769000000000005</c:v>
                </c:pt>
                <c:pt idx="22">
                  <c:v>98.751000000000005</c:v>
                </c:pt>
                <c:pt idx="23">
                  <c:v>98.751000000000005</c:v>
                </c:pt>
                <c:pt idx="24">
                  <c:v>98.751000000000005</c:v>
                </c:pt>
                <c:pt idx="25">
                  <c:v>98.732000000000014</c:v>
                </c:pt>
                <c:pt idx="26">
                  <c:v>98.732000000000014</c:v>
                </c:pt>
                <c:pt idx="27">
                  <c:v>98.732000000000014</c:v>
                </c:pt>
                <c:pt idx="28">
                  <c:v>98.69</c:v>
                </c:pt>
                <c:pt idx="29">
                  <c:v>98.626999999999981</c:v>
                </c:pt>
                <c:pt idx="30">
                  <c:v>98.460000000000022</c:v>
                </c:pt>
                <c:pt idx="31">
                  <c:v>98.375999999999948</c:v>
                </c:pt>
                <c:pt idx="32">
                  <c:v>98.35499999999999</c:v>
                </c:pt>
                <c:pt idx="33">
                  <c:v>98.35499999999999</c:v>
                </c:pt>
                <c:pt idx="34">
                  <c:v>98.35499999999999</c:v>
                </c:pt>
                <c:pt idx="35">
                  <c:v>98.35499999999999</c:v>
                </c:pt>
                <c:pt idx="36">
                  <c:v>98.35499999999999</c:v>
                </c:pt>
                <c:pt idx="37">
                  <c:v>98.35499999999999</c:v>
                </c:pt>
                <c:pt idx="38">
                  <c:v>98.35499999999999</c:v>
                </c:pt>
                <c:pt idx="39">
                  <c:v>98.35499999999999</c:v>
                </c:pt>
                <c:pt idx="40">
                  <c:v>98.304999999999993</c:v>
                </c:pt>
                <c:pt idx="41">
                  <c:v>98.254000000000005</c:v>
                </c:pt>
                <c:pt idx="42">
                  <c:v>98.228999999999999</c:v>
                </c:pt>
                <c:pt idx="43">
                  <c:v>98.127999999999986</c:v>
                </c:pt>
                <c:pt idx="44">
                  <c:v>98.127999999999986</c:v>
                </c:pt>
                <c:pt idx="45">
                  <c:v>98.051000000000002</c:v>
                </c:pt>
                <c:pt idx="46">
                  <c:v>98.051000000000002</c:v>
                </c:pt>
                <c:pt idx="47">
                  <c:v>98.051000000000002</c:v>
                </c:pt>
                <c:pt idx="48">
                  <c:v>98.051000000000002</c:v>
                </c:pt>
                <c:pt idx="49">
                  <c:v>98.051000000000002</c:v>
                </c:pt>
                <c:pt idx="50">
                  <c:v>98.051000000000002</c:v>
                </c:pt>
                <c:pt idx="51">
                  <c:v>98.051000000000002</c:v>
                </c:pt>
                <c:pt idx="52">
                  <c:v>98.02</c:v>
                </c:pt>
                <c:pt idx="53">
                  <c:v>97.959000000000003</c:v>
                </c:pt>
                <c:pt idx="54">
                  <c:v>97.897000000000006</c:v>
                </c:pt>
                <c:pt idx="55">
                  <c:v>97.804999999999993</c:v>
                </c:pt>
                <c:pt idx="56">
                  <c:v>97.772999999999982</c:v>
                </c:pt>
                <c:pt idx="57">
                  <c:v>97.772999999999982</c:v>
                </c:pt>
                <c:pt idx="58">
                  <c:v>97.772999999999982</c:v>
                </c:pt>
                <c:pt idx="59">
                  <c:v>97.741000000000227</c:v>
                </c:pt>
                <c:pt idx="60">
                  <c:v>97.741000000000227</c:v>
                </c:pt>
                <c:pt idx="61">
                  <c:v>97.741000000000227</c:v>
                </c:pt>
                <c:pt idx="62">
                  <c:v>97.741000000000227</c:v>
                </c:pt>
                <c:pt idx="63">
                  <c:v>97.703999999999994</c:v>
                </c:pt>
                <c:pt idx="64">
                  <c:v>97.703999999999994</c:v>
                </c:pt>
                <c:pt idx="65">
                  <c:v>97.665999999999983</c:v>
                </c:pt>
                <c:pt idx="66">
                  <c:v>97.478999999999999</c:v>
                </c:pt>
                <c:pt idx="67">
                  <c:v>97.366</c:v>
                </c:pt>
                <c:pt idx="68">
                  <c:v>97.327999999999989</c:v>
                </c:pt>
                <c:pt idx="69">
                  <c:v>97.25</c:v>
                </c:pt>
                <c:pt idx="70">
                  <c:v>97.25</c:v>
                </c:pt>
                <c:pt idx="71">
                  <c:v>97.25</c:v>
                </c:pt>
                <c:pt idx="72">
                  <c:v>97.25</c:v>
                </c:pt>
                <c:pt idx="73">
                  <c:v>97.25</c:v>
                </c:pt>
                <c:pt idx="74">
                  <c:v>97.25</c:v>
                </c:pt>
                <c:pt idx="75">
                  <c:v>97.25</c:v>
                </c:pt>
                <c:pt idx="76">
                  <c:v>97.25</c:v>
                </c:pt>
                <c:pt idx="77">
                  <c:v>97.155999999999949</c:v>
                </c:pt>
                <c:pt idx="78">
                  <c:v>97.10899999999998</c:v>
                </c:pt>
                <c:pt idx="79">
                  <c:v>96.92</c:v>
                </c:pt>
                <c:pt idx="80">
                  <c:v>96.823999999999998</c:v>
                </c:pt>
                <c:pt idx="81">
                  <c:v>96.823999999999998</c:v>
                </c:pt>
                <c:pt idx="82">
                  <c:v>96.823999999999998</c:v>
                </c:pt>
                <c:pt idx="83">
                  <c:v>96.823999999999998</c:v>
                </c:pt>
                <c:pt idx="84">
                  <c:v>96.823999999999998</c:v>
                </c:pt>
                <c:pt idx="85">
                  <c:v>96.823999999999998</c:v>
                </c:pt>
                <c:pt idx="86">
                  <c:v>96.823999999999998</c:v>
                </c:pt>
                <c:pt idx="87">
                  <c:v>96.823999999999998</c:v>
                </c:pt>
                <c:pt idx="88">
                  <c:v>96.765000000000001</c:v>
                </c:pt>
                <c:pt idx="89">
                  <c:v>96.706000000000003</c:v>
                </c:pt>
                <c:pt idx="90">
                  <c:v>96.35</c:v>
                </c:pt>
                <c:pt idx="91">
                  <c:v>96.290999999999997</c:v>
                </c:pt>
                <c:pt idx="92">
                  <c:v>96.290999999999997</c:v>
                </c:pt>
                <c:pt idx="93">
                  <c:v>96.290999999999997</c:v>
                </c:pt>
                <c:pt idx="94">
                  <c:v>96.290999999999997</c:v>
                </c:pt>
                <c:pt idx="95">
                  <c:v>96.290999999999997</c:v>
                </c:pt>
                <c:pt idx="96">
                  <c:v>96.290999999999997</c:v>
                </c:pt>
                <c:pt idx="97">
                  <c:v>96.290999999999997</c:v>
                </c:pt>
                <c:pt idx="98">
                  <c:v>96.290999999999997</c:v>
                </c:pt>
                <c:pt idx="99">
                  <c:v>96.290999999999997</c:v>
                </c:pt>
                <c:pt idx="100">
                  <c:v>96.290999999999997</c:v>
                </c:pt>
                <c:pt idx="101">
                  <c:v>96.290999999999997</c:v>
                </c:pt>
                <c:pt idx="102">
                  <c:v>96.217000000000027</c:v>
                </c:pt>
                <c:pt idx="103">
                  <c:v>96.141999999999996</c:v>
                </c:pt>
                <c:pt idx="104">
                  <c:v>96.141999999999996</c:v>
                </c:pt>
                <c:pt idx="105">
                  <c:v>96.065000000000012</c:v>
                </c:pt>
                <c:pt idx="106">
                  <c:v>96.065000000000012</c:v>
                </c:pt>
                <c:pt idx="107">
                  <c:v>96.065000000000012</c:v>
                </c:pt>
                <c:pt idx="108">
                  <c:v>96.065000000000012</c:v>
                </c:pt>
                <c:pt idx="109">
                  <c:v>96.065000000000012</c:v>
                </c:pt>
                <c:pt idx="110">
                  <c:v>96.065000000000012</c:v>
                </c:pt>
                <c:pt idx="111">
                  <c:v>96.065000000000012</c:v>
                </c:pt>
                <c:pt idx="112">
                  <c:v>96.065000000000012</c:v>
                </c:pt>
                <c:pt idx="113">
                  <c:v>96.065000000000012</c:v>
                </c:pt>
                <c:pt idx="114">
                  <c:v>95.78</c:v>
                </c:pt>
                <c:pt idx="115">
                  <c:v>95.78</c:v>
                </c:pt>
                <c:pt idx="116">
                  <c:v>95.78</c:v>
                </c:pt>
                <c:pt idx="117">
                  <c:v>95.78</c:v>
                </c:pt>
                <c:pt idx="118">
                  <c:v>95.78</c:v>
                </c:pt>
                <c:pt idx="119">
                  <c:v>95.78</c:v>
                </c:pt>
                <c:pt idx="120">
                  <c:v>95.78</c:v>
                </c:pt>
              </c:numCache>
            </c:numRef>
          </c:yVal>
        </c:ser>
        <c:ser>
          <c:idx val="3"/>
          <c:order val="3"/>
          <c:tx>
            <c:strRef>
              <c:f>Sheet1!$E$1</c:f>
              <c:strCache>
                <c:ptCount val="1"/>
                <c:pt idx="0">
                  <c:v>70+</c:v>
                </c:pt>
              </c:strCache>
            </c:strRef>
          </c:tx>
          <c:spPr>
            <a:ln w="41275">
              <a:solidFill>
                <a:srgbClr val="FF99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99.415000000000006</c:v>
                </c:pt>
                <c:pt idx="8">
                  <c:v>99.415000000000006</c:v>
                </c:pt>
                <c:pt idx="9">
                  <c:v>99.415000000000006</c:v>
                </c:pt>
                <c:pt idx="10">
                  <c:v>99.415000000000006</c:v>
                </c:pt>
                <c:pt idx="11">
                  <c:v>99.415000000000006</c:v>
                </c:pt>
                <c:pt idx="12">
                  <c:v>99.415000000000006</c:v>
                </c:pt>
                <c:pt idx="13">
                  <c:v>99.415000000000006</c:v>
                </c:pt>
                <c:pt idx="14">
                  <c:v>99.415000000000006</c:v>
                </c:pt>
                <c:pt idx="15">
                  <c:v>99.415000000000006</c:v>
                </c:pt>
                <c:pt idx="16">
                  <c:v>99.415000000000006</c:v>
                </c:pt>
                <c:pt idx="17">
                  <c:v>99.415000000000006</c:v>
                </c:pt>
                <c:pt idx="18">
                  <c:v>99.415000000000006</c:v>
                </c:pt>
                <c:pt idx="19">
                  <c:v>99.415000000000006</c:v>
                </c:pt>
                <c:pt idx="20">
                  <c:v>99.415000000000006</c:v>
                </c:pt>
                <c:pt idx="21">
                  <c:v>99.415000000000006</c:v>
                </c:pt>
                <c:pt idx="22">
                  <c:v>99.415000000000006</c:v>
                </c:pt>
                <c:pt idx="23">
                  <c:v>99.415000000000006</c:v>
                </c:pt>
                <c:pt idx="24">
                  <c:v>99.415000000000006</c:v>
                </c:pt>
                <c:pt idx="25">
                  <c:v>99.415000000000006</c:v>
                </c:pt>
                <c:pt idx="26">
                  <c:v>99.415000000000006</c:v>
                </c:pt>
                <c:pt idx="27">
                  <c:v>99.415000000000006</c:v>
                </c:pt>
                <c:pt idx="28">
                  <c:v>99.415000000000006</c:v>
                </c:pt>
                <c:pt idx="29">
                  <c:v>99.415000000000006</c:v>
                </c:pt>
                <c:pt idx="30">
                  <c:v>99.415000000000006</c:v>
                </c:pt>
                <c:pt idx="31">
                  <c:v>99.415000000000006</c:v>
                </c:pt>
                <c:pt idx="32">
                  <c:v>99.415000000000006</c:v>
                </c:pt>
                <c:pt idx="33">
                  <c:v>99.415000000000006</c:v>
                </c:pt>
                <c:pt idx="34">
                  <c:v>99.415000000000006</c:v>
                </c:pt>
                <c:pt idx="35">
                  <c:v>99.415000000000006</c:v>
                </c:pt>
                <c:pt idx="36">
                  <c:v>99.415000000000006</c:v>
                </c:pt>
                <c:pt idx="37">
                  <c:v>99.415000000000006</c:v>
                </c:pt>
                <c:pt idx="38">
                  <c:v>99.415000000000006</c:v>
                </c:pt>
                <c:pt idx="39">
                  <c:v>99.415000000000006</c:v>
                </c:pt>
                <c:pt idx="40">
                  <c:v>99.415000000000006</c:v>
                </c:pt>
                <c:pt idx="41">
                  <c:v>99.415000000000006</c:v>
                </c:pt>
                <c:pt idx="42">
                  <c:v>99.415000000000006</c:v>
                </c:pt>
                <c:pt idx="43">
                  <c:v>99.415000000000006</c:v>
                </c:pt>
                <c:pt idx="44">
                  <c:v>99.415000000000006</c:v>
                </c:pt>
                <c:pt idx="45">
                  <c:v>99.415000000000006</c:v>
                </c:pt>
                <c:pt idx="46">
                  <c:v>99.415000000000006</c:v>
                </c:pt>
                <c:pt idx="47">
                  <c:v>99.415000000000006</c:v>
                </c:pt>
                <c:pt idx="48">
                  <c:v>99.415000000000006</c:v>
                </c:pt>
                <c:pt idx="49">
                  <c:v>99.415000000000006</c:v>
                </c:pt>
                <c:pt idx="50">
                  <c:v>99.415000000000006</c:v>
                </c:pt>
                <c:pt idx="51">
                  <c:v>99.415000000000006</c:v>
                </c:pt>
                <c:pt idx="52">
                  <c:v>99.415000000000006</c:v>
                </c:pt>
                <c:pt idx="53">
                  <c:v>98.637999999999991</c:v>
                </c:pt>
                <c:pt idx="54">
                  <c:v>98.637999999999991</c:v>
                </c:pt>
                <c:pt idx="55">
                  <c:v>98.637999999999991</c:v>
                </c:pt>
                <c:pt idx="56">
                  <c:v>98.637999999999991</c:v>
                </c:pt>
                <c:pt idx="57">
                  <c:v>98.637999999999991</c:v>
                </c:pt>
                <c:pt idx="58">
                  <c:v>98.637999999999991</c:v>
                </c:pt>
                <c:pt idx="59">
                  <c:v>98.637999999999991</c:v>
                </c:pt>
                <c:pt idx="60">
                  <c:v>98.637999999999991</c:v>
                </c:pt>
                <c:pt idx="61">
                  <c:v>98.637999999999991</c:v>
                </c:pt>
                <c:pt idx="62">
                  <c:v>98.637999999999991</c:v>
                </c:pt>
                <c:pt idx="63">
                  <c:v>98.637999999999991</c:v>
                </c:pt>
                <c:pt idx="64">
                  <c:v>98.637999999999991</c:v>
                </c:pt>
                <c:pt idx="65">
                  <c:v>98.637999999999991</c:v>
                </c:pt>
                <c:pt idx="66">
                  <c:v>98.637999999999991</c:v>
                </c:pt>
                <c:pt idx="67">
                  <c:v>98.637999999999991</c:v>
                </c:pt>
                <c:pt idx="68">
                  <c:v>98.637999999999991</c:v>
                </c:pt>
                <c:pt idx="69">
                  <c:v>98.637999999999991</c:v>
                </c:pt>
                <c:pt idx="70">
                  <c:v>98.637999999999991</c:v>
                </c:pt>
                <c:pt idx="71">
                  <c:v>98.637999999999991</c:v>
                </c:pt>
                <c:pt idx="72">
                  <c:v>98.637999999999991</c:v>
                </c:pt>
                <c:pt idx="73">
                  <c:v>98.637999999999991</c:v>
                </c:pt>
                <c:pt idx="74">
                  <c:v>98.637999999999991</c:v>
                </c:pt>
                <c:pt idx="75">
                  <c:v>98.637999999999991</c:v>
                </c:pt>
                <c:pt idx="76">
                  <c:v>98.637999999999991</c:v>
                </c:pt>
                <c:pt idx="77">
                  <c:v>98.637999999999991</c:v>
                </c:pt>
                <c:pt idx="78">
                  <c:v>98.637999999999991</c:v>
                </c:pt>
                <c:pt idx="79">
                  <c:v>98.637999999999991</c:v>
                </c:pt>
                <c:pt idx="80">
                  <c:v>98.637999999999991</c:v>
                </c:pt>
                <c:pt idx="81">
                  <c:v>98.637999999999991</c:v>
                </c:pt>
                <c:pt idx="82">
                  <c:v>98.637999999999991</c:v>
                </c:pt>
                <c:pt idx="83">
                  <c:v>98.637999999999991</c:v>
                </c:pt>
                <c:pt idx="84">
                  <c:v>98.637999999999991</c:v>
                </c:pt>
                <c:pt idx="85">
                  <c:v>98.637999999999991</c:v>
                </c:pt>
                <c:pt idx="86">
                  <c:v>98.637999999999991</c:v>
                </c:pt>
                <c:pt idx="87">
                  <c:v>98.637999999999991</c:v>
                </c:pt>
                <c:pt idx="88">
                  <c:v>98.637999999999991</c:v>
                </c:pt>
                <c:pt idx="89">
                  <c:v>98.637999999999991</c:v>
                </c:pt>
                <c:pt idx="90">
                  <c:v>98.637999999999991</c:v>
                </c:pt>
                <c:pt idx="91">
                  <c:v>98.637999999999991</c:v>
                </c:pt>
                <c:pt idx="92">
                  <c:v>98.637999999999991</c:v>
                </c:pt>
                <c:pt idx="93">
                  <c:v>98.637999999999991</c:v>
                </c:pt>
                <c:pt idx="94">
                  <c:v>98.637999999999991</c:v>
                </c:pt>
                <c:pt idx="95">
                  <c:v>98.637999999999991</c:v>
                </c:pt>
                <c:pt idx="96">
                  <c:v>98.637999999999991</c:v>
                </c:pt>
                <c:pt idx="97">
                  <c:v>98.637999999999991</c:v>
                </c:pt>
                <c:pt idx="98">
                  <c:v>98.637999999999991</c:v>
                </c:pt>
                <c:pt idx="99">
                  <c:v>98.637999999999991</c:v>
                </c:pt>
                <c:pt idx="100">
                  <c:v>98.637999999999991</c:v>
                </c:pt>
                <c:pt idx="101">
                  <c:v>98.637999999999991</c:v>
                </c:pt>
                <c:pt idx="102">
                  <c:v>98.637999999999991</c:v>
                </c:pt>
                <c:pt idx="103">
                  <c:v>98.637999999999991</c:v>
                </c:pt>
                <c:pt idx="104">
                  <c:v>98.637999999999991</c:v>
                </c:pt>
                <c:pt idx="105">
                  <c:v>98.637999999999991</c:v>
                </c:pt>
                <c:pt idx="106">
                  <c:v>98.637999999999991</c:v>
                </c:pt>
                <c:pt idx="107">
                  <c:v>98.637999999999991</c:v>
                </c:pt>
                <c:pt idx="108">
                  <c:v>98.637999999999991</c:v>
                </c:pt>
                <c:pt idx="109">
                  <c:v>98.637999999999991</c:v>
                </c:pt>
                <c:pt idx="110">
                  <c:v>98.637999999999991</c:v>
                </c:pt>
                <c:pt idx="111">
                  <c:v>98.637999999999991</c:v>
                </c:pt>
                <c:pt idx="112">
                  <c:v>98.637999999999991</c:v>
                </c:pt>
                <c:pt idx="113">
                  <c:v>98.637999999999991</c:v>
                </c:pt>
                <c:pt idx="114">
                  <c:v>98.637999999999991</c:v>
                </c:pt>
                <c:pt idx="115">
                  <c:v>95.116</c:v>
                </c:pt>
                <c:pt idx="116">
                  <c:v>95.116</c:v>
                </c:pt>
                <c:pt idx="117">
                  <c:v>95.116</c:v>
                </c:pt>
                <c:pt idx="118">
                  <c:v>95.116</c:v>
                </c:pt>
                <c:pt idx="119">
                  <c:v>95.116</c:v>
                </c:pt>
                <c:pt idx="120">
                  <c:v>95.116</c:v>
                </c:pt>
              </c:numCache>
            </c:numRef>
          </c:yVal>
        </c:ser>
        <c:axId val="319914752"/>
        <c:axId val="319916672"/>
      </c:scatterChart>
      <c:valAx>
        <c:axId val="319914752"/>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19916672"/>
        <c:crosses val="autoZero"/>
        <c:crossBetween val="midCat"/>
        <c:majorUnit val="1"/>
      </c:valAx>
      <c:valAx>
        <c:axId val="319916672"/>
        <c:scaling>
          <c:orientation val="minMax"/>
          <c:max val="100"/>
          <c:min val="75"/>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19914752"/>
        <c:crosses val="autoZero"/>
        <c:crossBetween val="midCat"/>
        <c:majorUnit val="5"/>
      </c:valAx>
      <c:spPr>
        <a:solidFill>
          <a:schemeClr val="bg2"/>
        </a:solidFill>
        <a:ln>
          <a:solidFill>
            <a:schemeClr val="tx1"/>
          </a:solidFill>
        </a:ln>
      </c:spPr>
    </c:plotArea>
    <c:legend>
      <c:legendPos val="r"/>
      <c:layout>
        <c:manualLayout>
          <c:xMode val="edge"/>
          <c:yMode val="edge"/>
          <c:x val="0.15027280328896939"/>
          <c:y val="0.67688489543646402"/>
          <c:w val="0.45103244837758111"/>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8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82181779696892732"/>
        </c:manualLayout>
      </c:layout>
      <c:scatterChart>
        <c:scatterStyle val="lineMarker"/>
        <c:ser>
          <c:idx val="0"/>
          <c:order val="0"/>
          <c:tx>
            <c:strRef>
              <c:f>Sheet1!$B$1</c:f>
              <c:strCache>
                <c:ptCount val="1"/>
                <c:pt idx="0">
                  <c:v>18-39</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99.974000000000004</c:v>
                </c:pt>
                <c:pt idx="5">
                  <c:v>99.948000000000022</c:v>
                </c:pt>
                <c:pt idx="6">
                  <c:v>99.921999999999997</c:v>
                </c:pt>
                <c:pt idx="7">
                  <c:v>99.869</c:v>
                </c:pt>
                <c:pt idx="8">
                  <c:v>99.816000000000003</c:v>
                </c:pt>
                <c:pt idx="9">
                  <c:v>99.789000000000001</c:v>
                </c:pt>
                <c:pt idx="10">
                  <c:v>99.789000000000001</c:v>
                </c:pt>
                <c:pt idx="11">
                  <c:v>99.760999999999996</c:v>
                </c:pt>
                <c:pt idx="12">
                  <c:v>99.59</c:v>
                </c:pt>
                <c:pt idx="13">
                  <c:v>99.437000000000026</c:v>
                </c:pt>
                <c:pt idx="14">
                  <c:v>99.342000000000013</c:v>
                </c:pt>
                <c:pt idx="15">
                  <c:v>99.308999999999983</c:v>
                </c:pt>
                <c:pt idx="16">
                  <c:v>99.244000000000227</c:v>
                </c:pt>
                <c:pt idx="17">
                  <c:v>99.244000000000227</c:v>
                </c:pt>
                <c:pt idx="18">
                  <c:v>99.178999999999988</c:v>
                </c:pt>
                <c:pt idx="19">
                  <c:v>99.146000000000001</c:v>
                </c:pt>
                <c:pt idx="20">
                  <c:v>99.146000000000001</c:v>
                </c:pt>
                <c:pt idx="21">
                  <c:v>99.146000000000001</c:v>
                </c:pt>
                <c:pt idx="22">
                  <c:v>99.113</c:v>
                </c:pt>
                <c:pt idx="23">
                  <c:v>99.113</c:v>
                </c:pt>
                <c:pt idx="24">
                  <c:v>99.077999999999989</c:v>
                </c:pt>
                <c:pt idx="25">
                  <c:v>99.077999999999989</c:v>
                </c:pt>
                <c:pt idx="26">
                  <c:v>99.039000000000001</c:v>
                </c:pt>
                <c:pt idx="27">
                  <c:v>99</c:v>
                </c:pt>
                <c:pt idx="28">
                  <c:v>99</c:v>
                </c:pt>
                <c:pt idx="29">
                  <c:v>99</c:v>
                </c:pt>
                <c:pt idx="30">
                  <c:v>98.960000000000022</c:v>
                </c:pt>
                <c:pt idx="31">
                  <c:v>98.960000000000022</c:v>
                </c:pt>
                <c:pt idx="32">
                  <c:v>98.960000000000022</c:v>
                </c:pt>
                <c:pt idx="33">
                  <c:v>98.918999999999997</c:v>
                </c:pt>
                <c:pt idx="34">
                  <c:v>98.877999999999986</c:v>
                </c:pt>
                <c:pt idx="35">
                  <c:v>98.835999999999999</c:v>
                </c:pt>
                <c:pt idx="36">
                  <c:v>98.835999999999999</c:v>
                </c:pt>
                <c:pt idx="37">
                  <c:v>98.652999999999949</c:v>
                </c:pt>
                <c:pt idx="38">
                  <c:v>98.509</c:v>
                </c:pt>
                <c:pt idx="39">
                  <c:v>98.509</c:v>
                </c:pt>
                <c:pt idx="40">
                  <c:v>98.461000000000027</c:v>
                </c:pt>
                <c:pt idx="41">
                  <c:v>98.461000000000027</c:v>
                </c:pt>
                <c:pt idx="42">
                  <c:v>98.461000000000027</c:v>
                </c:pt>
                <c:pt idx="43">
                  <c:v>98.412000000000006</c:v>
                </c:pt>
                <c:pt idx="44">
                  <c:v>98.363</c:v>
                </c:pt>
                <c:pt idx="45">
                  <c:v>98.363</c:v>
                </c:pt>
                <c:pt idx="46">
                  <c:v>98.363</c:v>
                </c:pt>
                <c:pt idx="47">
                  <c:v>98.363</c:v>
                </c:pt>
                <c:pt idx="48">
                  <c:v>98.363</c:v>
                </c:pt>
                <c:pt idx="49">
                  <c:v>98.188999999999979</c:v>
                </c:pt>
                <c:pt idx="50">
                  <c:v>98.188999999999979</c:v>
                </c:pt>
                <c:pt idx="51">
                  <c:v>98.188999999999979</c:v>
                </c:pt>
                <c:pt idx="52">
                  <c:v>98.188999999999979</c:v>
                </c:pt>
                <c:pt idx="53">
                  <c:v>98.188999999999979</c:v>
                </c:pt>
                <c:pt idx="54">
                  <c:v>98.188999999999979</c:v>
                </c:pt>
                <c:pt idx="55">
                  <c:v>98.127999999999986</c:v>
                </c:pt>
                <c:pt idx="56">
                  <c:v>98.127999999999986</c:v>
                </c:pt>
                <c:pt idx="57">
                  <c:v>97.941000000000727</c:v>
                </c:pt>
                <c:pt idx="58">
                  <c:v>97.941000000000727</c:v>
                </c:pt>
                <c:pt idx="59">
                  <c:v>97.941000000000727</c:v>
                </c:pt>
                <c:pt idx="60">
                  <c:v>97.941000000000727</c:v>
                </c:pt>
                <c:pt idx="61">
                  <c:v>97.650999999999982</c:v>
                </c:pt>
                <c:pt idx="62">
                  <c:v>97.650999999999982</c:v>
                </c:pt>
                <c:pt idx="63">
                  <c:v>97.498999999999995</c:v>
                </c:pt>
                <c:pt idx="64">
                  <c:v>97.498999999999995</c:v>
                </c:pt>
                <c:pt idx="65">
                  <c:v>97.498999999999995</c:v>
                </c:pt>
                <c:pt idx="66">
                  <c:v>97.345000000000013</c:v>
                </c:pt>
                <c:pt idx="67">
                  <c:v>97.266999999999996</c:v>
                </c:pt>
                <c:pt idx="68">
                  <c:v>97.188999999999979</c:v>
                </c:pt>
                <c:pt idx="69">
                  <c:v>97.188999999999979</c:v>
                </c:pt>
                <c:pt idx="70">
                  <c:v>97.188999999999979</c:v>
                </c:pt>
                <c:pt idx="71">
                  <c:v>97.022999999999982</c:v>
                </c:pt>
                <c:pt idx="72">
                  <c:v>97.022999999999982</c:v>
                </c:pt>
                <c:pt idx="73">
                  <c:v>96.840999999999994</c:v>
                </c:pt>
                <c:pt idx="74">
                  <c:v>96.840999999999994</c:v>
                </c:pt>
                <c:pt idx="75">
                  <c:v>96.840999999999994</c:v>
                </c:pt>
                <c:pt idx="76">
                  <c:v>96.840999999999994</c:v>
                </c:pt>
                <c:pt idx="77">
                  <c:v>96.840999999999994</c:v>
                </c:pt>
                <c:pt idx="78">
                  <c:v>96.744000000000227</c:v>
                </c:pt>
                <c:pt idx="79">
                  <c:v>96.744000000000227</c:v>
                </c:pt>
                <c:pt idx="80">
                  <c:v>96.744000000000227</c:v>
                </c:pt>
                <c:pt idx="81">
                  <c:v>96.744000000000227</c:v>
                </c:pt>
                <c:pt idx="82">
                  <c:v>96.744000000000227</c:v>
                </c:pt>
                <c:pt idx="83">
                  <c:v>96.744000000000227</c:v>
                </c:pt>
                <c:pt idx="84">
                  <c:v>96.637999999999991</c:v>
                </c:pt>
                <c:pt idx="85">
                  <c:v>96.637999999999991</c:v>
                </c:pt>
                <c:pt idx="86">
                  <c:v>96.515000000000001</c:v>
                </c:pt>
                <c:pt idx="87">
                  <c:v>96.515000000000001</c:v>
                </c:pt>
                <c:pt idx="88">
                  <c:v>96.515000000000001</c:v>
                </c:pt>
                <c:pt idx="89">
                  <c:v>96.515000000000001</c:v>
                </c:pt>
                <c:pt idx="90">
                  <c:v>96.391000000000005</c:v>
                </c:pt>
                <c:pt idx="91">
                  <c:v>96.266000000000005</c:v>
                </c:pt>
                <c:pt idx="92">
                  <c:v>96.266000000000005</c:v>
                </c:pt>
                <c:pt idx="93">
                  <c:v>96.266000000000005</c:v>
                </c:pt>
                <c:pt idx="94">
                  <c:v>96.266000000000005</c:v>
                </c:pt>
                <c:pt idx="95">
                  <c:v>96.266000000000005</c:v>
                </c:pt>
                <c:pt idx="96">
                  <c:v>96.126999999999981</c:v>
                </c:pt>
                <c:pt idx="97">
                  <c:v>95.98</c:v>
                </c:pt>
                <c:pt idx="98">
                  <c:v>95.827999999999989</c:v>
                </c:pt>
                <c:pt idx="99">
                  <c:v>95.827999999999989</c:v>
                </c:pt>
                <c:pt idx="100">
                  <c:v>95.827999999999989</c:v>
                </c:pt>
                <c:pt idx="101">
                  <c:v>95.827999999999989</c:v>
                </c:pt>
                <c:pt idx="102">
                  <c:v>95.672999999999988</c:v>
                </c:pt>
                <c:pt idx="103">
                  <c:v>95.672999999999988</c:v>
                </c:pt>
                <c:pt idx="104">
                  <c:v>95.672999999999988</c:v>
                </c:pt>
                <c:pt idx="105">
                  <c:v>95.512</c:v>
                </c:pt>
                <c:pt idx="106">
                  <c:v>95.512</c:v>
                </c:pt>
                <c:pt idx="107">
                  <c:v>95.512</c:v>
                </c:pt>
                <c:pt idx="108">
                  <c:v>95.512</c:v>
                </c:pt>
                <c:pt idx="109">
                  <c:v>95.512</c:v>
                </c:pt>
                <c:pt idx="110">
                  <c:v>95.512</c:v>
                </c:pt>
                <c:pt idx="111">
                  <c:v>95.312000000000012</c:v>
                </c:pt>
                <c:pt idx="112">
                  <c:v>95.312000000000012</c:v>
                </c:pt>
                <c:pt idx="113">
                  <c:v>95.312000000000012</c:v>
                </c:pt>
                <c:pt idx="114">
                  <c:v>95.312000000000012</c:v>
                </c:pt>
                <c:pt idx="115">
                  <c:v>95.312000000000012</c:v>
                </c:pt>
                <c:pt idx="116">
                  <c:v>95.312000000000012</c:v>
                </c:pt>
                <c:pt idx="117">
                  <c:v>95.312000000000012</c:v>
                </c:pt>
                <c:pt idx="118">
                  <c:v>95.312000000000012</c:v>
                </c:pt>
                <c:pt idx="119">
                  <c:v>95.312000000000012</c:v>
                </c:pt>
                <c:pt idx="120">
                  <c:v>95.312000000000012</c:v>
                </c:pt>
              </c:numCache>
            </c:numRef>
          </c:yVal>
        </c:ser>
        <c:ser>
          <c:idx val="1"/>
          <c:order val="1"/>
          <c:tx>
            <c:strRef>
              <c:f>Sheet1!$C$1</c:f>
              <c:strCache>
                <c:ptCount val="1"/>
                <c:pt idx="0">
                  <c:v>40-59</c:v>
                </c:pt>
              </c:strCache>
            </c:strRef>
          </c:tx>
          <c:spPr>
            <a:ln w="41275">
              <a:solidFill>
                <a:srgbClr val="66FFFF"/>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99.962999999999994</c:v>
                </c:pt>
                <c:pt idx="5">
                  <c:v>99.933000000000007</c:v>
                </c:pt>
                <c:pt idx="6">
                  <c:v>99.873999999999981</c:v>
                </c:pt>
                <c:pt idx="7">
                  <c:v>99.792000000000002</c:v>
                </c:pt>
                <c:pt idx="8">
                  <c:v>99.732000000000014</c:v>
                </c:pt>
                <c:pt idx="9">
                  <c:v>99.685999999999979</c:v>
                </c:pt>
                <c:pt idx="10">
                  <c:v>99.662999999999982</c:v>
                </c:pt>
                <c:pt idx="11">
                  <c:v>99.617000000000004</c:v>
                </c:pt>
                <c:pt idx="12">
                  <c:v>99.504999999999995</c:v>
                </c:pt>
                <c:pt idx="13">
                  <c:v>99.284000000000006</c:v>
                </c:pt>
                <c:pt idx="14">
                  <c:v>99.169999999999987</c:v>
                </c:pt>
                <c:pt idx="15">
                  <c:v>99.116</c:v>
                </c:pt>
                <c:pt idx="16">
                  <c:v>99.054000000000002</c:v>
                </c:pt>
                <c:pt idx="17">
                  <c:v>98.972999999999999</c:v>
                </c:pt>
                <c:pt idx="18">
                  <c:v>98.812000000000012</c:v>
                </c:pt>
                <c:pt idx="19">
                  <c:v>98.641000000000005</c:v>
                </c:pt>
                <c:pt idx="20">
                  <c:v>98.531999999999996</c:v>
                </c:pt>
                <c:pt idx="21">
                  <c:v>98.468000000000004</c:v>
                </c:pt>
                <c:pt idx="22">
                  <c:v>98.45</c:v>
                </c:pt>
                <c:pt idx="23">
                  <c:v>98.403000000000006</c:v>
                </c:pt>
                <c:pt idx="24">
                  <c:v>98.346000000000004</c:v>
                </c:pt>
                <c:pt idx="25">
                  <c:v>98.224999999999994</c:v>
                </c:pt>
                <c:pt idx="26">
                  <c:v>98.161999999999992</c:v>
                </c:pt>
                <c:pt idx="27">
                  <c:v>98.046000000000006</c:v>
                </c:pt>
                <c:pt idx="28">
                  <c:v>98.013999999999996</c:v>
                </c:pt>
                <c:pt idx="29">
                  <c:v>97.885999999999981</c:v>
                </c:pt>
                <c:pt idx="30">
                  <c:v>97.694999999999993</c:v>
                </c:pt>
                <c:pt idx="31">
                  <c:v>97.492000000000004</c:v>
                </c:pt>
                <c:pt idx="32">
                  <c:v>97.438000000000002</c:v>
                </c:pt>
                <c:pt idx="33">
                  <c:v>97.415999999999997</c:v>
                </c:pt>
                <c:pt idx="34">
                  <c:v>97.371999999999986</c:v>
                </c:pt>
                <c:pt idx="35">
                  <c:v>97.338999999999999</c:v>
                </c:pt>
                <c:pt idx="36">
                  <c:v>97.236999999999995</c:v>
                </c:pt>
                <c:pt idx="37">
                  <c:v>97.14</c:v>
                </c:pt>
                <c:pt idx="38">
                  <c:v>97.040999999999997</c:v>
                </c:pt>
                <c:pt idx="39">
                  <c:v>96.940000000000026</c:v>
                </c:pt>
                <c:pt idx="40">
                  <c:v>96.838999999999999</c:v>
                </c:pt>
                <c:pt idx="41">
                  <c:v>96.763999999999996</c:v>
                </c:pt>
                <c:pt idx="42">
                  <c:v>96.573999999999998</c:v>
                </c:pt>
                <c:pt idx="43">
                  <c:v>96.307999999999993</c:v>
                </c:pt>
                <c:pt idx="44">
                  <c:v>96.244000000000227</c:v>
                </c:pt>
                <c:pt idx="45">
                  <c:v>96.088999999999999</c:v>
                </c:pt>
                <c:pt idx="46">
                  <c:v>96.037000000000006</c:v>
                </c:pt>
                <c:pt idx="47">
                  <c:v>96.01</c:v>
                </c:pt>
                <c:pt idx="48">
                  <c:v>95.887</c:v>
                </c:pt>
                <c:pt idx="49">
                  <c:v>95.801000000000002</c:v>
                </c:pt>
                <c:pt idx="50">
                  <c:v>95.697000000000003</c:v>
                </c:pt>
                <c:pt idx="51">
                  <c:v>95.621999999999986</c:v>
                </c:pt>
                <c:pt idx="52">
                  <c:v>95.562000000000012</c:v>
                </c:pt>
                <c:pt idx="53">
                  <c:v>95.486000000000004</c:v>
                </c:pt>
                <c:pt idx="54">
                  <c:v>95.304000000000002</c:v>
                </c:pt>
                <c:pt idx="55">
                  <c:v>95.090999999999994</c:v>
                </c:pt>
                <c:pt idx="56">
                  <c:v>94.906000000000006</c:v>
                </c:pt>
                <c:pt idx="57">
                  <c:v>94.781999999999996</c:v>
                </c:pt>
                <c:pt idx="58">
                  <c:v>94.703999999999994</c:v>
                </c:pt>
                <c:pt idx="59">
                  <c:v>94.561000000000007</c:v>
                </c:pt>
                <c:pt idx="60">
                  <c:v>94.348000000000013</c:v>
                </c:pt>
                <c:pt idx="61">
                  <c:v>94.278999999999982</c:v>
                </c:pt>
                <c:pt idx="62">
                  <c:v>94.151999999999987</c:v>
                </c:pt>
                <c:pt idx="63">
                  <c:v>94.06</c:v>
                </c:pt>
                <c:pt idx="64">
                  <c:v>94.004999999999995</c:v>
                </c:pt>
                <c:pt idx="65">
                  <c:v>93.95</c:v>
                </c:pt>
                <c:pt idx="66">
                  <c:v>93.691000000000003</c:v>
                </c:pt>
                <c:pt idx="67">
                  <c:v>93.393000000000001</c:v>
                </c:pt>
                <c:pt idx="68">
                  <c:v>93.224000000000004</c:v>
                </c:pt>
                <c:pt idx="69">
                  <c:v>93.167000000000002</c:v>
                </c:pt>
                <c:pt idx="70">
                  <c:v>93.051999999999992</c:v>
                </c:pt>
                <c:pt idx="71">
                  <c:v>92.953999999999994</c:v>
                </c:pt>
                <c:pt idx="72">
                  <c:v>92.772999999999982</c:v>
                </c:pt>
                <c:pt idx="73">
                  <c:v>92.665999999999983</c:v>
                </c:pt>
                <c:pt idx="74">
                  <c:v>92.533000000000001</c:v>
                </c:pt>
                <c:pt idx="75">
                  <c:v>92.465000000000003</c:v>
                </c:pt>
                <c:pt idx="76">
                  <c:v>92.397999999999996</c:v>
                </c:pt>
                <c:pt idx="77">
                  <c:v>92.284999999999997</c:v>
                </c:pt>
                <c:pt idx="78">
                  <c:v>92.057999999999993</c:v>
                </c:pt>
                <c:pt idx="79">
                  <c:v>91.763000000000005</c:v>
                </c:pt>
                <c:pt idx="80">
                  <c:v>91.670999999999978</c:v>
                </c:pt>
                <c:pt idx="81">
                  <c:v>91.577999999999989</c:v>
                </c:pt>
                <c:pt idx="82">
                  <c:v>91.461000000000027</c:v>
                </c:pt>
                <c:pt idx="83">
                  <c:v>91.412999999999997</c:v>
                </c:pt>
                <c:pt idx="84">
                  <c:v>91.363</c:v>
                </c:pt>
                <c:pt idx="85">
                  <c:v>91.205000000000013</c:v>
                </c:pt>
                <c:pt idx="86">
                  <c:v>91.121999999999986</c:v>
                </c:pt>
                <c:pt idx="87">
                  <c:v>91.066999999999993</c:v>
                </c:pt>
                <c:pt idx="88">
                  <c:v>91.010999999999996</c:v>
                </c:pt>
                <c:pt idx="89">
                  <c:v>90.871999999999986</c:v>
                </c:pt>
                <c:pt idx="90">
                  <c:v>90.620999999999981</c:v>
                </c:pt>
                <c:pt idx="91">
                  <c:v>90.367999999999995</c:v>
                </c:pt>
                <c:pt idx="92">
                  <c:v>90.141000000000005</c:v>
                </c:pt>
                <c:pt idx="93">
                  <c:v>90.111999999999995</c:v>
                </c:pt>
                <c:pt idx="94">
                  <c:v>89.995999999999995</c:v>
                </c:pt>
                <c:pt idx="95">
                  <c:v>89.936000000000007</c:v>
                </c:pt>
                <c:pt idx="96">
                  <c:v>89.783000000000001</c:v>
                </c:pt>
                <c:pt idx="97">
                  <c:v>89.582999999999998</c:v>
                </c:pt>
                <c:pt idx="98">
                  <c:v>89.478999999999999</c:v>
                </c:pt>
                <c:pt idx="99">
                  <c:v>89.269000000000005</c:v>
                </c:pt>
                <c:pt idx="100">
                  <c:v>89.197999999999993</c:v>
                </c:pt>
                <c:pt idx="101">
                  <c:v>89.055999999999983</c:v>
                </c:pt>
                <c:pt idx="102">
                  <c:v>88.878999999999948</c:v>
                </c:pt>
                <c:pt idx="103">
                  <c:v>88.452000000000012</c:v>
                </c:pt>
                <c:pt idx="104">
                  <c:v>88.378999999999948</c:v>
                </c:pt>
                <c:pt idx="105">
                  <c:v>88.195999999999998</c:v>
                </c:pt>
                <c:pt idx="106">
                  <c:v>88.195999999999998</c:v>
                </c:pt>
                <c:pt idx="107">
                  <c:v>88.043999999999997</c:v>
                </c:pt>
                <c:pt idx="108">
                  <c:v>87.843999999999994</c:v>
                </c:pt>
                <c:pt idx="109">
                  <c:v>87.627999999999986</c:v>
                </c:pt>
                <c:pt idx="110">
                  <c:v>87.537000000000006</c:v>
                </c:pt>
                <c:pt idx="111">
                  <c:v>87.4</c:v>
                </c:pt>
                <c:pt idx="112">
                  <c:v>87.307999999999993</c:v>
                </c:pt>
                <c:pt idx="113">
                  <c:v>87.122999999999948</c:v>
                </c:pt>
                <c:pt idx="114">
                  <c:v>86.891999999999996</c:v>
                </c:pt>
                <c:pt idx="115">
                  <c:v>86.566999999999993</c:v>
                </c:pt>
                <c:pt idx="116">
                  <c:v>86.38</c:v>
                </c:pt>
                <c:pt idx="117">
                  <c:v>86.284999999999997</c:v>
                </c:pt>
                <c:pt idx="118">
                  <c:v>86.236999999999995</c:v>
                </c:pt>
                <c:pt idx="119">
                  <c:v>86.187999999999988</c:v>
                </c:pt>
                <c:pt idx="120">
                  <c:v>85.985000000000014</c:v>
                </c:pt>
              </c:numCache>
            </c:numRef>
          </c:yVal>
        </c:ser>
        <c:ser>
          <c:idx val="2"/>
          <c:order val="2"/>
          <c:tx>
            <c:strRef>
              <c:f>Sheet1!$D$1</c:f>
              <c:strCache>
                <c:ptCount val="1"/>
                <c:pt idx="0">
                  <c:v>60-69</c:v>
                </c:pt>
              </c:strCache>
            </c:strRef>
          </c:tx>
          <c:spPr>
            <a:ln w="41275">
              <a:solidFill>
                <a:srgbClr val="CCCC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99.986000000000004</c:v>
                </c:pt>
                <c:pt idx="3">
                  <c:v>99.971000000000004</c:v>
                </c:pt>
                <c:pt idx="4">
                  <c:v>99.914000000000527</c:v>
                </c:pt>
                <c:pt idx="5">
                  <c:v>99.884999999999991</c:v>
                </c:pt>
                <c:pt idx="6">
                  <c:v>99.811000000000007</c:v>
                </c:pt>
                <c:pt idx="7">
                  <c:v>99.736999999999995</c:v>
                </c:pt>
                <c:pt idx="8">
                  <c:v>99.677999999999983</c:v>
                </c:pt>
                <c:pt idx="9">
                  <c:v>99.647999999999996</c:v>
                </c:pt>
                <c:pt idx="10">
                  <c:v>99.60299999999998</c:v>
                </c:pt>
                <c:pt idx="11">
                  <c:v>99.542000000000002</c:v>
                </c:pt>
                <c:pt idx="12">
                  <c:v>99.367000000000004</c:v>
                </c:pt>
                <c:pt idx="13">
                  <c:v>99.028999999999982</c:v>
                </c:pt>
                <c:pt idx="14">
                  <c:v>98.974999999999994</c:v>
                </c:pt>
                <c:pt idx="15">
                  <c:v>98.866</c:v>
                </c:pt>
                <c:pt idx="16">
                  <c:v>98.718999999999994</c:v>
                </c:pt>
                <c:pt idx="17">
                  <c:v>98.627999999999986</c:v>
                </c:pt>
                <c:pt idx="18">
                  <c:v>98.242000000000004</c:v>
                </c:pt>
                <c:pt idx="19">
                  <c:v>97.781999999999996</c:v>
                </c:pt>
                <c:pt idx="20">
                  <c:v>97.652999999999949</c:v>
                </c:pt>
                <c:pt idx="21">
                  <c:v>97.521999999999991</c:v>
                </c:pt>
                <c:pt idx="22">
                  <c:v>97.447000000000727</c:v>
                </c:pt>
                <c:pt idx="23">
                  <c:v>97.39</c:v>
                </c:pt>
                <c:pt idx="24">
                  <c:v>97.172999999999988</c:v>
                </c:pt>
                <c:pt idx="25">
                  <c:v>96.98</c:v>
                </c:pt>
                <c:pt idx="26">
                  <c:v>96.846999999999994</c:v>
                </c:pt>
                <c:pt idx="27">
                  <c:v>96.801999999999992</c:v>
                </c:pt>
                <c:pt idx="28">
                  <c:v>96.667000000000002</c:v>
                </c:pt>
                <c:pt idx="29">
                  <c:v>96.507999999999996</c:v>
                </c:pt>
                <c:pt idx="30">
                  <c:v>96.054999999999993</c:v>
                </c:pt>
                <c:pt idx="31">
                  <c:v>95.486999999999995</c:v>
                </c:pt>
                <c:pt idx="32">
                  <c:v>95.325999999999979</c:v>
                </c:pt>
                <c:pt idx="33">
                  <c:v>95.257000000000005</c:v>
                </c:pt>
                <c:pt idx="34">
                  <c:v>95.093000000000004</c:v>
                </c:pt>
                <c:pt idx="35">
                  <c:v>95.046000000000006</c:v>
                </c:pt>
                <c:pt idx="36">
                  <c:v>94.873999999999981</c:v>
                </c:pt>
                <c:pt idx="37">
                  <c:v>94.688999999999979</c:v>
                </c:pt>
                <c:pt idx="38">
                  <c:v>94.578999999999979</c:v>
                </c:pt>
                <c:pt idx="39">
                  <c:v>94.495000000000005</c:v>
                </c:pt>
                <c:pt idx="40">
                  <c:v>94.411000000000527</c:v>
                </c:pt>
                <c:pt idx="41">
                  <c:v>94.325999999999979</c:v>
                </c:pt>
                <c:pt idx="42">
                  <c:v>94.100999999999999</c:v>
                </c:pt>
                <c:pt idx="43">
                  <c:v>93.676999999999978</c:v>
                </c:pt>
                <c:pt idx="44">
                  <c:v>93.506</c:v>
                </c:pt>
                <c:pt idx="45">
                  <c:v>93.477000000000004</c:v>
                </c:pt>
                <c:pt idx="46">
                  <c:v>93.39</c:v>
                </c:pt>
                <c:pt idx="47">
                  <c:v>93.212999999999994</c:v>
                </c:pt>
                <c:pt idx="48">
                  <c:v>93.061000000000007</c:v>
                </c:pt>
                <c:pt idx="49">
                  <c:v>92.961000000000027</c:v>
                </c:pt>
                <c:pt idx="50">
                  <c:v>92.926000000000002</c:v>
                </c:pt>
                <c:pt idx="51">
                  <c:v>92.85599999999998</c:v>
                </c:pt>
                <c:pt idx="52">
                  <c:v>92.751000000000005</c:v>
                </c:pt>
                <c:pt idx="53">
                  <c:v>92.539000000000001</c:v>
                </c:pt>
                <c:pt idx="54">
                  <c:v>91.972999999999999</c:v>
                </c:pt>
                <c:pt idx="55">
                  <c:v>91.367999999999995</c:v>
                </c:pt>
                <c:pt idx="56">
                  <c:v>91.296000000000006</c:v>
                </c:pt>
                <c:pt idx="57">
                  <c:v>91.222999999999999</c:v>
                </c:pt>
                <c:pt idx="58">
                  <c:v>91.037000000000006</c:v>
                </c:pt>
                <c:pt idx="59">
                  <c:v>91</c:v>
                </c:pt>
                <c:pt idx="60">
                  <c:v>90.846000000000004</c:v>
                </c:pt>
                <c:pt idx="61">
                  <c:v>90.637999999999991</c:v>
                </c:pt>
                <c:pt idx="62">
                  <c:v>90.506</c:v>
                </c:pt>
                <c:pt idx="63">
                  <c:v>90.328999999999979</c:v>
                </c:pt>
                <c:pt idx="64">
                  <c:v>90.063000000000002</c:v>
                </c:pt>
                <c:pt idx="65">
                  <c:v>89.972999999999999</c:v>
                </c:pt>
                <c:pt idx="66">
                  <c:v>89.661000000000001</c:v>
                </c:pt>
                <c:pt idx="67">
                  <c:v>89.122999999999948</c:v>
                </c:pt>
                <c:pt idx="68">
                  <c:v>88.85199999999999</c:v>
                </c:pt>
                <c:pt idx="69">
                  <c:v>88.714000000000027</c:v>
                </c:pt>
                <c:pt idx="70">
                  <c:v>88.573999999999998</c:v>
                </c:pt>
                <c:pt idx="71">
                  <c:v>88.430999999999997</c:v>
                </c:pt>
                <c:pt idx="72">
                  <c:v>88.332999999999998</c:v>
                </c:pt>
                <c:pt idx="73">
                  <c:v>88.123999999999981</c:v>
                </c:pt>
                <c:pt idx="74">
                  <c:v>88.069000000000003</c:v>
                </c:pt>
                <c:pt idx="75">
                  <c:v>87.843999999999994</c:v>
                </c:pt>
                <c:pt idx="76">
                  <c:v>87.673999999999978</c:v>
                </c:pt>
                <c:pt idx="77">
                  <c:v>87.617999999999995</c:v>
                </c:pt>
                <c:pt idx="78">
                  <c:v>87.334000000000003</c:v>
                </c:pt>
                <c:pt idx="79">
                  <c:v>86.875999999999948</c:v>
                </c:pt>
                <c:pt idx="80">
                  <c:v>86.76</c:v>
                </c:pt>
                <c:pt idx="81">
                  <c:v>86.76</c:v>
                </c:pt>
                <c:pt idx="82">
                  <c:v>86.405000000000001</c:v>
                </c:pt>
                <c:pt idx="83">
                  <c:v>86.283000000000001</c:v>
                </c:pt>
                <c:pt idx="84">
                  <c:v>86.218999999999994</c:v>
                </c:pt>
                <c:pt idx="85">
                  <c:v>85.948000000000022</c:v>
                </c:pt>
                <c:pt idx="86">
                  <c:v>85.735000000000014</c:v>
                </c:pt>
                <c:pt idx="87">
                  <c:v>85.519000000000005</c:v>
                </c:pt>
                <c:pt idx="88">
                  <c:v>85.227999999999994</c:v>
                </c:pt>
                <c:pt idx="89">
                  <c:v>85.009</c:v>
                </c:pt>
                <c:pt idx="90">
                  <c:v>84.863</c:v>
                </c:pt>
                <c:pt idx="91">
                  <c:v>84.424000000000007</c:v>
                </c:pt>
                <c:pt idx="92">
                  <c:v>84.35</c:v>
                </c:pt>
                <c:pt idx="93">
                  <c:v>84.123999999999981</c:v>
                </c:pt>
                <c:pt idx="94">
                  <c:v>83.816999999999993</c:v>
                </c:pt>
                <c:pt idx="95">
                  <c:v>83.661000000000001</c:v>
                </c:pt>
                <c:pt idx="96">
                  <c:v>83.417000000000527</c:v>
                </c:pt>
                <c:pt idx="97">
                  <c:v>82.985000000000014</c:v>
                </c:pt>
                <c:pt idx="98">
                  <c:v>82.804000000000002</c:v>
                </c:pt>
                <c:pt idx="99">
                  <c:v>82.527999999999992</c:v>
                </c:pt>
                <c:pt idx="100">
                  <c:v>82.527999999999992</c:v>
                </c:pt>
                <c:pt idx="101">
                  <c:v>82.343000000000004</c:v>
                </c:pt>
                <c:pt idx="102">
                  <c:v>82.063999999999993</c:v>
                </c:pt>
                <c:pt idx="103">
                  <c:v>81.596999999999994</c:v>
                </c:pt>
                <c:pt idx="104">
                  <c:v>81.503</c:v>
                </c:pt>
                <c:pt idx="105">
                  <c:v>81.312000000000012</c:v>
                </c:pt>
                <c:pt idx="106">
                  <c:v>81.214000000000027</c:v>
                </c:pt>
                <c:pt idx="107">
                  <c:v>81.113</c:v>
                </c:pt>
                <c:pt idx="108">
                  <c:v>81.009</c:v>
                </c:pt>
                <c:pt idx="109">
                  <c:v>80.781000000000006</c:v>
                </c:pt>
                <c:pt idx="110">
                  <c:v>80.781000000000006</c:v>
                </c:pt>
                <c:pt idx="111">
                  <c:v>80.781000000000006</c:v>
                </c:pt>
                <c:pt idx="112">
                  <c:v>80.66</c:v>
                </c:pt>
                <c:pt idx="113">
                  <c:v>80.537999999999997</c:v>
                </c:pt>
                <c:pt idx="114">
                  <c:v>80.169999999999987</c:v>
                </c:pt>
                <c:pt idx="115">
                  <c:v>79.921000000000006</c:v>
                </c:pt>
                <c:pt idx="116">
                  <c:v>79.796000000000006</c:v>
                </c:pt>
                <c:pt idx="117">
                  <c:v>79.539000000000001</c:v>
                </c:pt>
                <c:pt idx="118">
                  <c:v>79.149000000000001</c:v>
                </c:pt>
                <c:pt idx="119">
                  <c:v>78.876999999999981</c:v>
                </c:pt>
                <c:pt idx="120">
                  <c:v>78.739999999999995</c:v>
                </c:pt>
              </c:numCache>
            </c:numRef>
          </c:yVal>
        </c:ser>
        <c:ser>
          <c:idx val="3"/>
          <c:order val="3"/>
          <c:tx>
            <c:strRef>
              <c:f>Sheet1!$E$1</c:f>
              <c:strCache>
                <c:ptCount val="1"/>
                <c:pt idx="0">
                  <c:v>70+</c:v>
                </c:pt>
              </c:strCache>
            </c:strRef>
          </c:tx>
          <c:spPr>
            <a:ln w="41275">
              <a:solidFill>
                <a:srgbClr val="FF99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100</c:v>
                </c:pt>
                <c:pt idx="8">
                  <c:v>100</c:v>
                </c:pt>
                <c:pt idx="9">
                  <c:v>99.387999999999991</c:v>
                </c:pt>
                <c:pt idx="10">
                  <c:v>99.387999999999991</c:v>
                </c:pt>
                <c:pt idx="11">
                  <c:v>99.387999999999991</c:v>
                </c:pt>
                <c:pt idx="12">
                  <c:v>99.387999999999991</c:v>
                </c:pt>
                <c:pt idx="13">
                  <c:v>98.624999999999986</c:v>
                </c:pt>
                <c:pt idx="14">
                  <c:v>98.624999999999986</c:v>
                </c:pt>
                <c:pt idx="15">
                  <c:v>98.624999999999986</c:v>
                </c:pt>
                <c:pt idx="16">
                  <c:v>98.624999999999986</c:v>
                </c:pt>
                <c:pt idx="17">
                  <c:v>98.624999999999986</c:v>
                </c:pt>
                <c:pt idx="18">
                  <c:v>98.218999999999994</c:v>
                </c:pt>
                <c:pt idx="19">
                  <c:v>97.807999999999993</c:v>
                </c:pt>
                <c:pt idx="20">
                  <c:v>97.807999999999993</c:v>
                </c:pt>
                <c:pt idx="21">
                  <c:v>97.807999999999993</c:v>
                </c:pt>
                <c:pt idx="22">
                  <c:v>97.807999999999993</c:v>
                </c:pt>
                <c:pt idx="23">
                  <c:v>97.375999999999948</c:v>
                </c:pt>
                <c:pt idx="24">
                  <c:v>97.375999999999948</c:v>
                </c:pt>
                <c:pt idx="25">
                  <c:v>97.375999999999948</c:v>
                </c:pt>
                <c:pt idx="26">
                  <c:v>97.375999999999948</c:v>
                </c:pt>
                <c:pt idx="27">
                  <c:v>97.375999999999948</c:v>
                </c:pt>
                <c:pt idx="28">
                  <c:v>97.375999999999948</c:v>
                </c:pt>
                <c:pt idx="29">
                  <c:v>97.375999999999948</c:v>
                </c:pt>
                <c:pt idx="30">
                  <c:v>96.274999999999991</c:v>
                </c:pt>
                <c:pt idx="31">
                  <c:v>96.274999999999991</c:v>
                </c:pt>
                <c:pt idx="32">
                  <c:v>95.718999999999994</c:v>
                </c:pt>
                <c:pt idx="33">
                  <c:v>95.718999999999994</c:v>
                </c:pt>
                <c:pt idx="34">
                  <c:v>95.718999999999994</c:v>
                </c:pt>
                <c:pt idx="35">
                  <c:v>95.146000000000001</c:v>
                </c:pt>
                <c:pt idx="36">
                  <c:v>94.562000000000012</c:v>
                </c:pt>
                <c:pt idx="37">
                  <c:v>94.562000000000012</c:v>
                </c:pt>
                <c:pt idx="38">
                  <c:v>94.562000000000012</c:v>
                </c:pt>
                <c:pt idx="39">
                  <c:v>94.562000000000012</c:v>
                </c:pt>
                <c:pt idx="40">
                  <c:v>94.562000000000012</c:v>
                </c:pt>
                <c:pt idx="41">
                  <c:v>94.562000000000012</c:v>
                </c:pt>
                <c:pt idx="42">
                  <c:v>93.867000000000004</c:v>
                </c:pt>
                <c:pt idx="43">
                  <c:v>93.161000000000001</c:v>
                </c:pt>
                <c:pt idx="44">
                  <c:v>93.161000000000001</c:v>
                </c:pt>
                <c:pt idx="45">
                  <c:v>93.161000000000001</c:v>
                </c:pt>
                <c:pt idx="46">
                  <c:v>93.161000000000001</c:v>
                </c:pt>
                <c:pt idx="47">
                  <c:v>93.161000000000001</c:v>
                </c:pt>
                <c:pt idx="48">
                  <c:v>93.161000000000001</c:v>
                </c:pt>
                <c:pt idx="49">
                  <c:v>93.161000000000001</c:v>
                </c:pt>
                <c:pt idx="50">
                  <c:v>93.161000000000001</c:v>
                </c:pt>
                <c:pt idx="51">
                  <c:v>93.161000000000001</c:v>
                </c:pt>
                <c:pt idx="52">
                  <c:v>93.161000000000001</c:v>
                </c:pt>
                <c:pt idx="53">
                  <c:v>93.161000000000001</c:v>
                </c:pt>
                <c:pt idx="54">
                  <c:v>93.161000000000001</c:v>
                </c:pt>
                <c:pt idx="55">
                  <c:v>93.161000000000001</c:v>
                </c:pt>
                <c:pt idx="56">
                  <c:v>93.161000000000001</c:v>
                </c:pt>
                <c:pt idx="57">
                  <c:v>93.161000000000001</c:v>
                </c:pt>
                <c:pt idx="58">
                  <c:v>93.161000000000001</c:v>
                </c:pt>
                <c:pt idx="59">
                  <c:v>92.147999999999996</c:v>
                </c:pt>
                <c:pt idx="60">
                  <c:v>92.147999999999996</c:v>
                </c:pt>
                <c:pt idx="61">
                  <c:v>92.147999999999996</c:v>
                </c:pt>
                <c:pt idx="62">
                  <c:v>92.147999999999996</c:v>
                </c:pt>
                <c:pt idx="63">
                  <c:v>92.147999999999996</c:v>
                </c:pt>
                <c:pt idx="64">
                  <c:v>92.147999999999996</c:v>
                </c:pt>
                <c:pt idx="65">
                  <c:v>92.147999999999996</c:v>
                </c:pt>
                <c:pt idx="66">
                  <c:v>92.147999999999996</c:v>
                </c:pt>
                <c:pt idx="67">
                  <c:v>92.147999999999996</c:v>
                </c:pt>
                <c:pt idx="68">
                  <c:v>92.147999999999996</c:v>
                </c:pt>
                <c:pt idx="69">
                  <c:v>92.147999999999996</c:v>
                </c:pt>
                <c:pt idx="70">
                  <c:v>92.147999999999996</c:v>
                </c:pt>
                <c:pt idx="71">
                  <c:v>92.147999999999996</c:v>
                </c:pt>
                <c:pt idx="72">
                  <c:v>92.147999999999996</c:v>
                </c:pt>
                <c:pt idx="73">
                  <c:v>92.147999999999996</c:v>
                </c:pt>
                <c:pt idx="74">
                  <c:v>90.685999999999979</c:v>
                </c:pt>
                <c:pt idx="75">
                  <c:v>89.222999999999999</c:v>
                </c:pt>
                <c:pt idx="76">
                  <c:v>89.222999999999999</c:v>
                </c:pt>
                <c:pt idx="77">
                  <c:v>89.222999999999999</c:v>
                </c:pt>
                <c:pt idx="78">
                  <c:v>89.222999999999999</c:v>
                </c:pt>
                <c:pt idx="79">
                  <c:v>89.222999999999999</c:v>
                </c:pt>
                <c:pt idx="80">
                  <c:v>89.222999999999999</c:v>
                </c:pt>
                <c:pt idx="81">
                  <c:v>89.222999999999999</c:v>
                </c:pt>
                <c:pt idx="82">
                  <c:v>89.222999999999999</c:v>
                </c:pt>
                <c:pt idx="83">
                  <c:v>89.222999999999999</c:v>
                </c:pt>
                <c:pt idx="84">
                  <c:v>89.222999999999999</c:v>
                </c:pt>
                <c:pt idx="85">
                  <c:v>89.222999999999999</c:v>
                </c:pt>
                <c:pt idx="86">
                  <c:v>87.099000000000004</c:v>
                </c:pt>
                <c:pt idx="87">
                  <c:v>87.099000000000004</c:v>
                </c:pt>
                <c:pt idx="88">
                  <c:v>87.099000000000004</c:v>
                </c:pt>
                <c:pt idx="89">
                  <c:v>87.099000000000004</c:v>
                </c:pt>
                <c:pt idx="90">
                  <c:v>87.099000000000004</c:v>
                </c:pt>
                <c:pt idx="91">
                  <c:v>87.099000000000004</c:v>
                </c:pt>
                <c:pt idx="92">
                  <c:v>87.099000000000004</c:v>
                </c:pt>
                <c:pt idx="93">
                  <c:v>87.099000000000004</c:v>
                </c:pt>
                <c:pt idx="94">
                  <c:v>87.099000000000004</c:v>
                </c:pt>
                <c:pt idx="95">
                  <c:v>87.099000000000004</c:v>
                </c:pt>
                <c:pt idx="96">
                  <c:v>87.099000000000004</c:v>
                </c:pt>
                <c:pt idx="97">
                  <c:v>87.099000000000004</c:v>
                </c:pt>
                <c:pt idx="98">
                  <c:v>87.099000000000004</c:v>
                </c:pt>
                <c:pt idx="99">
                  <c:v>87.099000000000004</c:v>
                </c:pt>
                <c:pt idx="100">
                  <c:v>87.099000000000004</c:v>
                </c:pt>
                <c:pt idx="101">
                  <c:v>87.099000000000004</c:v>
                </c:pt>
                <c:pt idx="102">
                  <c:v>87.099000000000004</c:v>
                </c:pt>
                <c:pt idx="103">
                  <c:v>87.099000000000004</c:v>
                </c:pt>
                <c:pt idx="104">
                  <c:v>87.099000000000004</c:v>
                </c:pt>
                <c:pt idx="105">
                  <c:v>87.099000000000004</c:v>
                </c:pt>
                <c:pt idx="106">
                  <c:v>87.099000000000004</c:v>
                </c:pt>
                <c:pt idx="107">
                  <c:v>87.099000000000004</c:v>
                </c:pt>
                <c:pt idx="108">
                  <c:v>87.099000000000004</c:v>
                </c:pt>
                <c:pt idx="109">
                  <c:v>87.099000000000004</c:v>
                </c:pt>
                <c:pt idx="110">
                  <c:v>87.099000000000004</c:v>
                </c:pt>
                <c:pt idx="111">
                  <c:v>87.099000000000004</c:v>
                </c:pt>
                <c:pt idx="112">
                  <c:v>87.099000000000004</c:v>
                </c:pt>
                <c:pt idx="113">
                  <c:v>87.099000000000004</c:v>
                </c:pt>
                <c:pt idx="114">
                  <c:v>87.099000000000004</c:v>
                </c:pt>
                <c:pt idx="115">
                  <c:v>87.099000000000004</c:v>
                </c:pt>
                <c:pt idx="116">
                  <c:v>87.099000000000004</c:v>
                </c:pt>
                <c:pt idx="117">
                  <c:v>87.099000000000004</c:v>
                </c:pt>
                <c:pt idx="118">
                  <c:v>87.099000000000004</c:v>
                </c:pt>
                <c:pt idx="119">
                  <c:v>87.099000000000004</c:v>
                </c:pt>
                <c:pt idx="120">
                  <c:v>87.099000000000004</c:v>
                </c:pt>
              </c:numCache>
            </c:numRef>
          </c:yVal>
        </c:ser>
        <c:axId val="320148992"/>
        <c:axId val="320150912"/>
      </c:scatterChart>
      <c:valAx>
        <c:axId val="320148992"/>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20150912"/>
        <c:crosses val="autoZero"/>
        <c:crossBetween val="midCat"/>
        <c:majorUnit val="1"/>
      </c:valAx>
      <c:valAx>
        <c:axId val="32015091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Non Skin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320148992"/>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7957306747947743"/>
          <c:w val="0.51297935103244841"/>
          <c:h val="0.1019744306155278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808208064900978"/>
          <c:y val="6.3473794291338939E-2"/>
          <c:w val="0.86362491052259205"/>
          <c:h val="0.81175812007874015"/>
        </c:manualLayout>
      </c:layout>
      <c:barChart>
        <c:barDir val="col"/>
        <c:grouping val="clustered"/>
        <c:ser>
          <c:idx val="0"/>
          <c:order val="0"/>
          <c:tx>
            <c:strRef>
              <c:f>Sheet1!$A$2</c:f>
              <c:strCache>
                <c:ptCount val="1"/>
                <c:pt idx="0">
                  <c:v>Cigarette history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21.7151</c:v>
                </c:pt>
                <c:pt idx="1">
                  <c:v>48.104400000000005</c:v>
                </c:pt>
                <c:pt idx="2">
                  <c:v>32</c:v>
                </c:pt>
              </c:numCache>
            </c:numRef>
          </c:val>
        </c:ser>
        <c:gapWidth val="40"/>
        <c:axId val="238251008"/>
        <c:axId val="238252800"/>
      </c:barChart>
      <c:catAx>
        <c:axId val="238251008"/>
        <c:scaling>
          <c:orientation val="minMax"/>
        </c:scaling>
        <c:axPos val="b"/>
        <c:tickLblPos val="nextTo"/>
        <c:txPr>
          <a:bodyPr/>
          <a:lstStyle/>
          <a:p>
            <a:pPr>
              <a:defRPr sz="1500" b="1"/>
            </a:pPr>
            <a:endParaRPr lang="en-US"/>
          </a:p>
        </c:txPr>
        <c:crossAx val="238252800"/>
        <c:crosses val="autoZero"/>
        <c:auto val="1"/>
        <c:lblAlgn val="ctr"/>
        <c:lblOffset val="100"/>
      </c:catAx>
      <c:valAx>
        <c:axId val="23825280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General" sourceLinked="1"/>
        <c:tickLblPos val="nextTo"/>
        <c:txPr>
          <a:bodyPr/>
          <a:lstStyle/>
          <a:p>
            <a:pPr>
              <a:defRPr sz="1500" b="1"/>
            </a:pPr>
            <a:endParaRPr lang="en-US"/>
          </a:p>
        </c:txPr>
        <c:crossAx val="238251008"/>
        <c:crosses val="autoZero"/>
        <c:crossBetween val="between"/>
      </c:valAx>
      <c:spPr>
        <a:solidFill>
          <a:srgbClr val="000000"/>
        </a:solidFill>
        <a:ln w="12700">
          <a:solidFill>
            <a:srgbClr val="FFFFFF"/>
          </a:solidFill>
        </a:ln>
      </c:spPr>
    </c:plotArea>
    <c:plotVisOnly val="1"/>
  </c:chart>
  <c:txPr>
    <a:bodyPr/>
    <a:lstStyle/>
    <a:p>
      <a:pPr>
        <a:defRPr sz="1800"/>
      </a:pPr>
      <a:endParaRPr lang="en-US"/>
    </a:p>
  </c:txPr>
  <c:externalData r:id="rId1"/>
</c:chartSpace>
</file>

<file path=ppt/charts/chart19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968051006901014"/>
          <c:h val="0.83794682922699193"/>
        </c:manualLayout>
      </c:layout>
      <c:scatterChart>
        <c:scatterStyle val="lineMarker"/>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Sheet1!$B$2:$B$26</c:f>
              <c:numCache>
                <c:formatCode>General</c:formatCode>
                <c:ptCount val="25"/>
                <c:pt idx="0" formatCode="0.00%">
                  <c:v>0</c:v>
                </c:pt>
                <c:pt idx="1">
                  <c:v>4.91000000000005E-4</c:v>
                </c:pt>
                <c:pt idx="2">
                  <c:v>7.3900000000000517E-4</c:v>
                </c:pt>
                <c:pt idx="3">
                  <c:v>7.3900000000000517E-4</c:v>
                </c:pt>
                <c:pt idx="4">
                  <c:v>7.3900000000000517E-4</c:v>
                </c:pt>
                <c:pt idx="5">
                  <c:v>9.9800000000000995E-4</c:v>
                </c:pt>
                <c:pt idx="6">
                  <c:v>9.9800000000000995E-4</c:v>
                </c:pt>
                <c:pt idx="7">
                  <c:v>9.9800000000000995E-4</c:v>
                </c:pt>
                <c:pt idx="8">
                  <c:v>1.2610000000000021E-3</c:v>
                </c:pt>
                <c:pt idx="9">
                  <c:v>2.5920000000000001E-3</c:v>
                </c:pt>
                <c:pt idx="10">
                  <c:v>3.4030000000000245E-3</c:v>
                </c:pt>
                <c:pt idx="11">
                  <c:v>4.5740000000000034E-3</c:v>
                </c:pt>
                <c:pt idx="12">
                  <c:v>4.8770000000000003E-3</c:v>
                </c:pt>
                <c:pt idx="13">
                  <c:v>5.8050000000000003E-3</c:v>
                </c:pt>
                <c:pt idx="14">
                  <c:v>5.8050000000000003E-3</c:v>
                </c:pt>
                <c:pt idx="15">
                  <c:v>6.1679999999999955E-3</c:v>
                </c:pt>
                <c:pt idx="16">
                  <c:v>6.5480000000000434E-3</c:v>
                </c:pt>
                <c:pt idx="17">
                  <c:v>6.5480000000000434E-3</c:v>
                </c:pt>
                <c:pt idx="18">
                  <c:v>7.3470000000000124E-3</c:v>
                </c:pt>
                <c:pt idx="19">
                  <c:v>8.2500000000000247E-3</c:v>
                </c:pt>
                <c:pt idx="20">
                  <c:v>9.2190000000000067E-3</c:v>
                </c:pt>
                <c:pt idx="21">
                  <c:v>1.0751E-2</c:v>
                </c:pt>
                <c:pt idx="22">
                  <c:v>1.1387000000000001E-2</c:v>
                </c:pt>
                <c:pt idx="23">
                  <c:v>1.2767000000000001E-2</c:v>
                </c:pt>
                <c:pt idx="24">
                  <c:v>1.7930999999999999E-2</c:v>
                </c:pt>
              </c:numCache>
            </c:numRef>
          </c:yVal>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Sheet1!$C$2:$C$26</c:f>
              <c:numCache>
                <c:formatCode>General</c:formatCode>
                <c:ptCount val="25"/>
                <c:pt idx="0" formatCode="0.00%">
                  <c:v>0</c:v>
                </c:pt>
                <c:pt idx="1">
                  <c:v>1.4729999999999999E-3</c:v>
                </c:pt>
                <c:pt idx="2">
                  <c:v>2.9580000000000001E-3</c:v>
                </c:pt>
                <c:pt idx="3">
                  <c:v>3.9610000000000001E-3</c:v>
                </c:pt>
                <c:pt idx="4">
                  <c:v>4.2139999999999999E-3</c:v>
                </c:pt>
                <c:pt idx="5">
                  <c:v>4.2139999999999999E-3</c:v>
                </c:pt>
                <c:pt idx="6">
                  <c:v>4.4740000000000014E-3</c:v>
                </c:pt>
                <c:pt idx="7">
                  <c:v>5.7840000000000114E-3</c:v>
                </c:pt>
                <c:pt idx="8">
                  <c:v>7.6249999999999998E-3</c:v>
                </c:pt>
                <c:pt idx="9">
                  <c:v>1.1615E-2</c:v>
                </c:pt>
                <c:pt idx="10">
                  <c:v>1.4308E-2</c:v>
                </c:pt>
                <c:pt idx="11">
                  <c:v>1.5481000000000003E-2</c:v>
                </c:pt>
                <c:pt idx="12">
                  <c:v>1.7586999999999998E-2</c:v>
                </c:pt>
                <c:pt idx="13">
                  <c:v>2.0060000000000001E-2</c:v>
                </c:pt>
                <c:pt idx="14">
                  <c:v>2.0999E-2</c:v>
                </c:pt>
                <c:pt idx="15">
                  <c:v>2.2796E-2</c:v>
                </c:pt>
                <c:pt idx="16">
                  <c:v>2.5044000000000011E-2</c:v>
                </c:pt>
                <c:pt idx="17">
                  <c:v>2.6212000000000006E-2</c:v>
                </c:pt>
                <c:pt idx="18">
                  <c:v>2.8223999999999999E-2</c:v>
                </c:pt>
                <c:pt idx="19">
                  <c:v>2.8697000000000011E-2</c:v>
                </c:pt>
                <c:pt idx="20">
                  <c:v>2.9187999999999999E-2</c:v>
                </c:pt>
                <c:pt idx="21">
                  <c:v>3.1296999999999998E-2</c:v>
                </c:pt>
                <c:pt idx="22">
                  <c:v>3.2573000000000317E-2</c:v>
                </c:pt>
                <c:pt idx="23">
                  <c:v>3.3264000000000002E-2</c:v>
                </c:pt>
                <c:pt idx="24">
                  <c:v>3.4036000000000011E-2</c:v>
                </c:pt>
              </c:numCache>
            </c:numRef>
          </c:yVal>
        </c:ser>
        <c:ser>
          <c:idx val="2"/>
          <c:order val="2"/>
          <c:tx>
            <c:strRef>
              <c:f>Sheet1!$D$1</c:f>
              <c:strCache>
                <c:ptCount val="1"/>
                <c:pt idx="0">
                  <c:v>Malignancy (non-Lymph/PTLD)</c:v>
                </c:pt>
              </c:strCache>
            </c:strRef>
          </c:tx>
          <c:spPr>
            <a:ln w="41275">
              <a:solidFill>
                <a:srgbClr val="00FF00"/>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Sheet1!$D$2:$D$26</c:f>
              <c:numCache>
                <c:formatCode>General</c:formatCode>
                <c:ptCount val="25"/>
                <c:pt idx="0" formatCode="0.00%">
                  <c:v>0</c:v>
                </c:pt>
                <c:pt idx="1">
                  <c:v>0</c:v>
                </c:pt>
                <c:pt idx="2">
                  <c:v>0</c:v>
                </c:pt>
                <c:pt idx="3">
                  <c:v>0</c:v>
                </c:pt>
                <c:pt idx="4">
                  <c:v>0</c:v>
                </c:pt>
                <c:pt idx="5">
                  <c:v>2.5885400000000275E-4</c:v>
                </c:pt>
                <c:pt idx="6">
                  <c:v>2.5885400000000275E-4</c:v>
                </c:pt>
                <c:pt idx="7">
                  <c:v>2.5885400000000275E-4</c:v>
                </c:pt>
                <c:pt idx="8">
                  <c:v>5.2244800000000001E-4</c:v>
                </c:pt>
                <c:pt idx="9">
                  <c:v>7.8745000000000193E-4</c:v>
                </c:pt>
                <c:pt idx="10">
                  <c:v>7.8745000000000193E-4</c:v>
                </c:pt>
                <c:pt idx="11">
                  <c:v>7.8745000000000193E-4</c:v>
                </c:pt>
                <c:pt idx="12">
                  <c:v>7.8745000000000193E-4</c:v>
                </c:pt>
                <c:pt idx="13">
                  <c:v>1.0972350000000041E-3</c:v>
                </c:pt>
                <c:pt idx="14">
                  <c:v>1.0972350000000041E-3</c:v>
                </c:pt>
                <c:pt idx="15">
                  <c:v>1.0972350000000041E-3</c:v>
                </c:pt>
                <c:pt idx="16">
                  <c:v>1.0972350000000041E-3</c:v>
                </c:pt>
                <c:pt idx="17">
                  <c:v>1.0972350000000041E-3</c:v>
                </c:pt>
                <c:pt idx="18">
                  <c:v>1.0972350000000041E-3</c:v>
                </c:pt>
                <c:pt idx="19">
                  <c:v>1.5705190000000109E-3</c:v>
                </c:pt>
                <c:pt idx="20">
                  <c:v>1.5705190000000109E-3</c:v>
                </c:pt>
                <c:pt idx="21">
                  <c:v>1.5705190000000109E-3</c:v>
                </c:pt>
                <c:pt idx="22">
                  <c:v>1.5705190000000109E-3</c:v>
                </c:pt>
                <c:pt idx="23">
                  <c:v>1.5705190000000109E-3</c:v>
                </c:pt>
                <c:pt idx="24">
                  <c:v>1.5705190000000109E-3</c:v>
                </c:pt>
              </c:numCache>
            </c:numRef>
          </c:yVal>
        </c:ser>
        <c:ser>
          <c:idx val="3"/>
          <c:order val="3"/>
          <c:tx>
            <c:strRef>
              <c:f>Sheet1!$E$1</c:f>
              <c:strCache>
                <c:ptCount val="1"/>
                <c:pt idx="0">
                  <c:v>Graft Failure</c:v>
                </c:pt>
              </c:strCache>
            </c:strRef>
          </c:tx>
          <c:spPr>
            <a:ln w="41275">
              <a:solidFill>
                <a:schemeClr val="bg1">
                  <a:lumMod val="50000"/>
                  <a:lumOff val="50000"/>
                </a:schemeClr>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Sheet1!$E$2:$E$26</c:f>
              <c:numCache>
                <c:formatCode>General</c:formatCode>
                <c:ptCount val="25"/>
                <c:pt idx="0" formatCode="0.00%">
                  <c:v>0</c:v>
                </c:pt>
                <c:pt idx="1">
                  <c:v>1.7899999999999999E-2</c:v>
                </c:pt>
                <c:pt idx="2">
                  <c:v>2.2100000000000002E-2</c:v>
                </c:pt>
                <c:pt idx="3">
                  <c:v>2.6110000000000001E-2</c:v>
                </c:pt>
                <c:pt idx="4">
                  <c:v>2.7880000000000259E-2</c:v>
                </c:pt>
                <c:pt idx="5">
                  <c:v>2.9180000000000001E-2</c:v>
                </c:pt>
                <c:pt idx="6">
                  <c:v>3.074000000000001E-2</c:v>
                </c:pt>
                <c:pt idx="7">
                  <c:v>3.2050000000000002E-2</c:v>
                </c:pt>
                <c:pt idx="8">
                  <c:v>3.3890000000000003E-2</c:v>
                </c:pt>
                <c:pt idx="9">
                  <c:v>3.7350000000000001E-2</c:v>
                </c:pt>
                <c:pt idx="10">
                  <c:v>4.1660000000000003E-2</c:v>
                </c:pt>
                <c:pt idx="11">
                  <c:v>4.4900000000000023E-2</c:v>
                </c:pt>
                <c:pt idx="12">
                  <c:v>4.7910000000000112E-2</c:v>
                </c:pt>
                <c:pt idx="13">
                  <c:v>5.1310000000000112E-2</c:v>
                </c:pt>
                <c:pt idx="14">
                  <c:v>5.2890000000000124E-2</c:v>
                </c:pt>
                <c:pt idx="15">
                  <c:v>5.5440000000000003E-2</c:v>
                </c:pt>
                <c:pt idx="16">
                  <c:v>5.9200000000000003E-2</c:v>
                </c:pt>
                <c:pt idx="17">
                  <c:v>6.1510000000000002E-2</c:v>
                </c:pt>
                <c:pt idx="18">
                  <c:v>6.3899999999999998E-2</c:v>
                </c:pt>
                <c:pt idx="19">
                  <c:v>6.6689999999999999E-2</c:v>
                </c:pt>
                <c:pt idx="20">
                  <c:v>7.0550000000000002E-2</c:v>
                </c:pt>
                <c:pt idx="21">
                  <c:v>7.4710000000000748E-2</c:v>
                </c:pt>
                <c:pt idx="22">
                  <c:v>7.8509999999999996E-2</c:v>
                </c:pt>
                <c:pt idx="23">
                  <c:v>8.1200000000000022E-2</c:v>
                </c:pt>
                <c:pt idx="24">
                  <c:v>8.9520000000001057E-2</c:v>
                </c:pt>
              </c:numCache>
            </c:numRef>
          </c:yVal>
        </c:ser>
        <c:ser>
          <c:idx val="4"/>
          <c:order val="4"/>
          <c:tx>
            <c:strRef>
              <c:f>Sheet1!$F$1</c:f>
              <c:strCache>
                <c:ptCount val="1"/>
                <c:pt idx="0">
                  <c:v>Infection</c:v>
                </c:pt>
              </c:strCache>
            </c:strRef>
          </c:tx>
          <c:spPr>
            <a:ln w="41275">
              <a:solidFill>
                <a:srgbClr val="00FFFF"/>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Sheet1!$F$2:$F$26</c:f>
              <c:numCache>
                <c:formatCode>General</c:formatCode>
                <c:ptCount val="25"/>
                <c:pt idx="0" formatCode="0.00%">
                  <c:v>0</c:v>
                </c:pt>
                <c:pt idx="1">
                  <c:v>1.4740000000000061E-3</c:v>
                </c:pt>
                <c:pt idx="2">
                  <c:v>1.9670000000000173E-3</c:v>
                </c:pt>
                <c:pt idx="3">
                  <c:v>3.4710000000000001E-3</c:v>
                </c:pt>
                <c:pt idx="4">
                  <c:v>4.7360000000000535E-3</c:v>
                </c:pt>
                <c:pt idx="5">
                  <c:v>6.0310000000000563E-3</c:v>
                </c:pt>
                <c:pt idx="6">
                  <c:v>8.634000000000001E-3</c:v>
                </c:pt>
                <c:pt idx="7">
                  <c:v>9.9450000000000267E-3</c:v>
                </c:pt>
                <c:pt idx="8">
                  <c:v>1.0735E-2</c:v>
                </c:pt>
                <c:pt idx="9">
                  <c:v>1.1797999999999999E-2</c:v>
                </c:pt>
                <c:pt idx="10">
                  <c:v>1.2609E-2</c:v>
                </c:pt>
                <c:pt idx="11">
                  <c:v>1.2907000000000005E-2</c:v>
                </c:pt>
                <c:pt idx="12">
                  <c:v>1.3509999999999999E-2</c:v>
                </c:pt>
                <c:pt idx="13">
                  <c:v>1.4128999999999996E-2</c:v>
                </c:pt>
                <c:pt idx="14">
                  <c:v>1.4775E-2</c:v>
                </c:pt>
                <c:pt idx="15">
                  <c:v>1.5481000000000003E-2</c:v>
                </c:pt>
                <c:pt idx="16">
                  <c:v>1.5481000000000003E-2</c:v>
                </c:pt>
                <c:pt idx="17">
                  <c:v>1.6655000000000003E-2</c:v>
                </c:pt>
                <c:pt idx="18">
                  <c:v>1.7457E-2</c:v>
                </c:pt>
                <c:pt idx="19">
                  <c:v>1.7457E-2</c:v>
                </c:pt>
                <c:pt idx="20">
                  <c:v>1.7457E-2</c:v>
                </c:pt>
                <c:pt idx="21">
                  <c:v>2.0095999999999999E-2</c:v>
                </c:pt>
                <c:pt idx="22">
                  <c:v>2.0095999999999999E-2</c:v>
                </c:pt>
                <c:pt idx="23">
                  <c:v>2.0095999999999999E-2</c:v>
                </c:pt>
                <c:pt idx="24">
                  <c:v>2.0836000000000011E-2</c:v>
                </c:pt>
              </c:numCache>
            </c:numRef>
          </c:yVal>
        </c:ser>
        <c:axId val="323000576"/>
        <c:axId val="323019136"/>
      </c:scatterChart>
      <c:valAx>
        <c:axId val="323000576"/>
        <c:scaling>
          <c:orientation val="minMax"/>
          <c:max val="5"/>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23019136"/>
        <c:crosses val="autoZero"/>
        <c:crossBetween val="midCat"/>
        <c:majorUnit val="1"/>
      </c:valAx>
      <c:valAx>
        <c:axId val="323019136"/>
        <c:scaling>
          <c:orientation val="minMax"/>
          <c:max val="0.1"/>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title>
        <c:numFmt formatCode="0%" sourceLinked="0"/>
        <c:tickLblPos val="nextTo"/>
        <c:txPr>
          <a:bodyPr/>
          <a:lstStyle/>
          <a:p>
            <a:pPr>
              <a:defRPr sz="1500" b="1"/>
            </a:pPr>
            <a:endParaRPr lang="en-US"/>
          </a:p>
        </c:txPr>
        <c:crossAx val="323000576"/>
        <c:crosses val="autoZero"/>
        <c:crossBetween val="midCat"/>
        <c:majorUnit val="2.0000000000000011E-2"/>
      </c:valAx>
      <c:spPr>
        <a:solidFill>
          <a:schemeClr val="bg2"/>
        </a:solidFill>
        <a:ln>
          <a:solidFill>
            <a:schemeClr val="tx1"/>
          </a:solidFill>
        </a:ln>
      </c:spPr>
    </c:plotArea>
    <c:legend>
      <c:legendPos val="r"/>
      <c:layout>
        <c:manualLayout>
          <c:xMode val="edge"/>
          <c:yMode val="edge"/>
          <c:x val="0.12372413072259868"/>
          <c:y val="3.4411777156887646E-2"/>
          <c:w val="0.70075964508861732"/>
          <c:h val="0.190419947506564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9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968051006901036"/>
          <c:h val="0.83794682922699193"/>
        </c:manualLayout>
      </c:layout>
      <c:scatterChart>
        <c:scatterStyle val="lineMarker"/>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Sheet1!$B$2:$B$26</c:f>
              <c:numCache>
                <c:formatCode>General</c:formatCode>
                <c:ptCount val="25"/>
                <c:pt idx="0" formatCode="0.00%">
                  <c:v>0</c:v>
                </c:pt>
                <c:pt idx="1">
                  <c:v>3.3900000000000011E-4</c:v>
                </c:pt>
                <c:pt idx="2">
                  <c:v>5.9500000000000134E-4</c:v>
                </c:pt>
                <c:pt idx="3">
                  <c:v>6.8100000000000463E-4</c:v>
                </c:pt>
                <c:pt idx="4">
                  <c:v>6.8100000000000463E-4</c:v>
                </c:pt>
                <c:pt idx="5">
                  <c:v>8.6000000000000226E-4</c:v>
                </c:pt>
                <c:pt idx="6">
                  <c:v>1.039E-3</c:v>
                </c:pt>
                <c:pt idx="7">
                  <c:v>1.1299999999999999E-3</c:v>
                </c:pt>
                <c:pt idx="8">
                  <c:v>1.3110000000000001E-3</c:v>
                </c:pt>
                <c:pt idx="9">
                  <c:v>1.4940000000000109E-3</c:v>
                </c:pt>
                <c:pt idx="10">
                  <c:v>1.9580000000000188E-3</c:v>
                </c:pt>
                <c:pt idx="11">
                  <c:v>2.856E-3</c:v>
                </c:pt>
                <c:pt idx="12">
                  <c:v>4.0000000000000114E-3</c:v>
                </c:pt>
                <c:pt idx="13">
                  <c:v>4.6370000000000014E-3</c:v>
                </c:pt>
                <c:pt idx="14">
                  <c:v>5.0770000000000034E-3</c:v>
                </c:pt>
                <c:pt idx="15">
                  <c:v>5.9570000000000014E-3</c:v>
                </c:pt>
                <c:pt idx="16">
                  <c:v>6.6030000000000134E-3</c:v>
                </c:pt>
                <c:pt idx="17">
                  <c:v>6.7350000000000526E-3</c:v>
                </c:pt>
                <c:pt idx="18">
                  <c:v>6.7350000000000526E-3</c:v>
                </c:pt>
                <c:pt idx="19">
                  <c:v>7.3820000000000014E-3</c:v>
                </c:pt>
                <c:pt idx="20">
                  <c:v>8.0460000000000028E-3</c:v>
                </c:pt>
                <c:pt idx="21">
                  <c:v>8.9210000000000001E-3</c:v>
                </c:pt>
                <c:pt idx="22">
                  <c:v>9.7560000000000268E-3</c:v>
                </c:pt>
                <c:pt idx="23">
                  <c:v>1.0208E-2</c:v>
                </c:pt>
                <c:pt idx="24">
                  <c:v>1.0446E-2</c:v>
                </c:pt>
              </c:numCache>
            </c:numRef>
          </c:yVal>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Sheet1!$C$2:$C$26</c:f>
              <c:numCache>
                <c:formatCode>General</c:formatCode>
                <c:ptCount val="25"/>
                <c:pt idx="0" formatCode="0.00%">
                  <c:v>0</c:v>
                </c:pt>
                <c:pt idx="1">
                  <c:v>1.5260000000000113E-3</c:v>
                </c:pt>
                <c:pt idx="2">
                  <c:v>1.7819999999999999E-3</c:v>
                </c:pt>
                <c:pt idx="3">
                  <c:v>2.7260000000000092E-3</c:v>
                </c:pt>
                <c:pt idx="4">
                  <c:v>3.16000000000003E-3</c:v>
                </c:pt>
                <c:pt idx="5">
                  <c:v>3.16000000000003E-3</c:v>
                </c:pt>
                <c:pt idx="6">
                  <c:v>3.2500000000000259E-3</c:v>
                </c:pt>
                <c:pt idx="7">
                  <c:v>3.6110000000000092E-3</c:v>
                </c:pt>
                <c:pt idx="8">
                  <c:v>4.5180000000000003E-3</c:v>
                </c:pt>
                <c:pt idx="9">
                  <c:v>5.8860000000000474E-3</c:v>
                </c:pt>
                <c:pt idx="10">
                  <c:v>7.1870000000000024E-3</c:v>
                </c:pt>
                <c:pt idx="11">
                  <c:v>7.99000000000007E-3</c:v>
                </c:pt>
                <c:pt idx="12">
                  <c:v>8.7190000000000028E-3</c:v>
                </c:pt>
                <c:pt idx="13">
                  <c:v>9.1410000000000016E-3</c:v>
                </c:pt>
                <c:pt idx="14">
                  <c:v>9.5800000000000208E-3</c:v>
                </c:pt>
                <c:pt idx="15">
                  <c:v>9.8320000000000247E-3</c:v>
                </c:pt>
                <c:pt idx="16">
                  <c:v>9.9610000000000566E-3</c:v>
                </c:pt>
                <c:pt idx="17">
                  <c:v>1.0492E-2</c:v>
                </c:pt>
                <c:pt idx="18">
                  <c:v>1.1039E-2</c:v>
                </c:pt>
                <c:pt idx="19">
                  <c:v>1.1672999999999999E-2</c:v>
                </c:pt>
                <c:pt idx="20">
                  <c:v>1.2175E-2</c:v>
                </c:pt>
                <c:pt idx="21">
                  <c:v>1.2877E-2</c:v>
                </c:pt>
                <c:pt idx="22">
                  <c:v>1.2877E-2</c:v>
                </c:pt>
                <c:pt idx="23">
                  <c:v>1.3335000000000001E-2</c:v>
                </c:pt>
                <c:pt idx="24">
                  <c:v>1.3610000000000001E-2</c:v>
                </c:pt>
              </c:numCache>
            </c:numRef>
          </c:yVal>
        </c:ser>
        <c:ser>
          <c:idx val="2"/>
          <c:order val="2"/>
          <c:tx>
            <c:strRef>
              <c:f>Sheet1!$D$1</c:f>
              <c:strCache>
                <c:ptCount val="1"/>
                <c:pt idx="0">
                  <c:v>Malignancy (non-Lymph/PTLD)</c:v>
                </c:pt>
              </c:strCache>
            </c:strRef>
          </c:tx>
          <c:spPr>
            <a:ln w="41275">
              <a:solidFill>
                <a:srgbClr val="00FF00"/>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Sheet1!$D$2:$D$26</c:f>
              <c:numCache>
                <c:formatCode>General</c:formatCode>
                <c:ptCount val="25"/>
                <c:pt idx="0" formatCode="0.00%">
                  <c:v>0</c:v>
                </c:pt>
                <c:pt idx="1">
                  <c:v>0</c:v>
                </c:pt>
                <c:pt idx="2">
                  <c:v>0</c:v>
                </c:pt>
                <c:pt idx="3">
                  <c:v>0</c:v>
                </c:pt>
                <c:pt idx="4">
                  <c:v>8.7000000000000068E-5</c:v>
                </c:pt>
                <c:pt idx="5">
                  <c:v>8.7000000000000068E-5</c:v>
                </c:pt>
                <c:pt idx="6">
                  <c:v>8.7000000000000068E-5</c:v>
                </c:pt>
                <c:pt idx="7">
                  <c:v>8.7000000000000068E-5</c:v>
                </c:pt>
                <c:pt idx="8">
                  <c:v>1.7799999999999999E-4</c:v>
                </c:pt>
                <c:pt idx="9">
                  <c:v>6.3400000000000034E-4</c:v>
                </c:pt>
                <c:pt idx="10">
                  <c:v>1.0059999999999978E-3</c:v>
                </c:pt>
                <c:pt idx="11">
                  <c:v>1.5120000000000112E-3</c:v>
                </c:pt>
                <c:pt idx="12">
                  <c:v>2.032E-3</c:v>
                </c:pt>
                <c:pt idx="13">
                  <c:v>2.3500000000000001E-3</c:v>
                </c:pt>
                <c:pt idx="14">
                  <c:v>3.1230000000000294E-3</c:v>
                </c:pt>
                <c:pt idx="15">
                  <c:v>4.1190000000000003E-3</c:v>
                </c:pt>
                <c:pt idx="16">
                  <c:v>4.8890000000000114E-3</c:v>
                </c:pt>
                <c:pt idx="17">
                  <c:v>5.4140000000000004E-3</c:v>
                </c:pt>
                <c:pt idx="18">
                  <c:v>6.1130000000000004E-3</c:v>
                </c:pt>
                <c:pt idx="19">
                  <c:v>7.5530000000000493E-3</c:v>
                </c:pt>
                <c:pt idx="20">
                  <c:v>8.0580000000000027E-3</c:v>
                </c:pt>
                <c:pt idx="21">
                  <c:v>9.4430000000000208E-3</c:v>
                </c:pt>
                <c:pt idx="22">
                  <c:v>9.8680000000000226E-3</c:v>
                </c:pt>
                <c:pt idx="23">
                  <c:v>1.0319E-2</c:v>
                </c:pt>
                <c:pt idx="24">
                  <c:v>1.2602000000000007E-2</c:v>
                </c:pt>
              </c:numCache>
            </c:numRef>
          </c:yVal>
        </c:ser>
        <c:ser>
          <c:idx val="3"/>
          <c:order val="3"/>
          <c:tx>
            <c:strRef>
              <c:f>Sheet1!$E$1</c:f>
              <c:strCache>
                <c:ptCount val="1"/>
                <c:pt idx="0">
                  <c:v>Graft Failure</c:v>
                </c:pt>
              </c:strCache>
            </c:strRef>
          </c:tx>
          <c:spPr>
            <a:ln w="41275">
              <a:solidFill>
                <a:schemeClr val="bg1">
                  <a:lumMod val="50000"/>
                  <a:lumOff val="50000"/>
                </a:schemeClr>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Sheet1!$E$2:$E$26</c:f>
              <c:numCache>
                <c:formatCode>General</c:formatCode>
                <c:ptCount val="25"/>
                <c:pt idx="0" formatCode="0.00%">
                  <c:v>0</c:v>
                </c:pt>
                <c:pt idx="1">
                  <c:v>1.4833000000000001E-2</c:v>
                </c:pt>
                <c:pt idx="2">
                  <c:v>1.9345000000000143E-2</c:v>
                </c:pt>
                <c:pt idx="3">
                  <c:v>2.3379999999999998E-2</c:v>
                </c:pt>
                <c:pt idx="4">
                  <c:v>2.4688999999999999E-2</c:v>
                </c:pt>
                <c:pt idx="5">
                  <c:v>2.5492999999999998E-2</c:v>
                </c:pt>
                <c:pt idx="6">
                  <c:v>2.6392000000000002E-2</c:v>
                </c:pt>
                <c:pt idx="7">
                  <c:v>2.7385000000000215E-2</c:v>
                </c:pt>
                <c:pt idx="8">
                  <c:v>2.8562999999999988E-2</c:v>
                </c:pt>
                <c:pt idx="9">
                  <c:v>3.0480000000000052E-2</c:v>
                </c:pt>
                <c:pt idx="10">
                  <c:v>3.3359E-2</c:v>
                </c:pt>
                <c:pt idx="11">
                  <c:v>3.5785999999999998E-2</c:v>
                </c:pt>
                <c:pt idx="12">
                  <c:v>3.7452000000000006E-2</c:v>
                </c:pt>
                <c:pt idx="13">
                  <c:v>3.9786000000000002E-2</c:v>
                </c:pt>
                <c:pt idx="14">
                  <c:v>4.1557999999999998E-2</c:v>
                </c:pt>
                <c:pt idx="15">
                  <c:v>4.3657000000000001E-2</c:v>
                </c:pt>
                <c:pt idx="16">
                  <c:v>4.6112000000000014E-2</c:v>
                </c:pt>
                <c:pt idx="17">
                  <c:v>4.7827000000000022E-2</c:v>
                </c:pt>
                <c:pt idx="18">
                  <c:v>5.0009999999999999E-2</c:v>
                </c:pt>
                <c:pt idx="19">
                  <c:v>5.2400000000000023E-2</c:v>
                </c:pt>
                <c:pt idx="20">
                  <c:v>5.2900000000000023E-2</c:v>
                </c:pt>
                <c:pt idx="21">
                  <c:v>5.5512000000000498E-2</c:v>
                </c:pt>
                <c:pt idx="22">
                  <c:v>5.6370000000000003E-2</c:v>
                </c:pt>
                <c:pt idx="23">
                  <c:v>5.7736000000000627E-2</c:v>
                </c:pt>
                <c:pt idx="24">
                  <c:v>6.0446000000000014E-2</c:v>
                </c:pt>
              </c:numCache>
            </c:numRef>
          </c:yVal>
        </c:ser>
        <c:ser>
          <c:idx val="4"/>
          <c:order val="4"/>
          <c:tx>
            <c:strRef>
              <c:f>Sheet1!$F$1</c:f>
              <c:strCache>
                <c:ptCount val="1"/>
                <c:pt idx="0">
                  <c:v>Infection</c:v>
                </c:pt>
              </c:strCache>
            </c:strRef>
          </c:tx>
          <c:spPr>
            <a:ln w="41275">
              <a:solidFill>
                <a:srgbClr val="00FFFF"/>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Sheet1!$F$2:$F$26</c:f>
              <c:numCache>
                <c:formatCode>General</c:formatCode>
                <c:ptCount val="25"/>
                <c:pt idx="0" formatCode="0.00%">
                  <c:v>0</c:v>
                </c:pt>
                <c:pt idx="1">
                  <c:v>2.2060000000000092E-3</c:v>
                </c:pt>
                <c:pt idx="2">
                  <c:v>3.6540000000000092E-3</c:v>
                </c:pt>
                <c:pt idx="3">
                  <c:v>8.0320000000000027E-3</c:v>
                </c:pt>
                <c:pt idx="4">
                  <c:v>1.1779000000000001E-2</c:v>
                </c:pt>
                <c:pt idx="5">
                  <c:v>1.4281E-2</c:v>
                </c:pt>
                <c:pt idx="6">
                  <c:v>1.8595E-2</c:v>
                </c:pt>
                <c:pt idx="7">
                  <c:v>2.0761999999999999E-2</c:v>
                </c:pt>
                <c:pt idx="8">
                  <c:v>2.3391999999999993E-2</c:v>
                </c:pt>
                <c:pt idx="9">
                  <c:v>2.5762E-2</c:v>
                </c:pt>
                <c:pt idx="10">
                  <c:v>2.7157000000000011E-2</c:v>
                </c:pt>
                <c:pt idx="11">
                  <c:v>2.8281000000000011E-2</c:v>
                </c:pt>
                <c:pt idx="12">
                  <c:v>2.9111999999999999E-2</c:v>
                </c:pt>
                <c:pt idx="13">
                  <c:v>2.9857000000000012E-2</c:v>
                </c:pt>
                <c:pt idx="14">
                  <c:v>3.1059000000000052E-2</c:v>
                </c:pt>
                <c:pt idx="15">
                  <c:v>3.1815000000000052E-2</c:v>
                </c:pt>
                <c:pt idx="16">
                  <c:v>3.2588000000000006E-2</c:v>
                </c:pt>
                <c:pt idx="17">
                  <c:v>3.3248E-2</c:v>
                </c:pt>
                <c:pt idx="18">
                  <c:v>3.3524999999999978E-2</c:v>
                </c:pt>
                <c:pt idx="19">
                  <c:v>3.3992000000000001E-2</c:v>
                </c:pt>
                <c:pt idx="20">
                  <c:v>3.4826000000000003E-2</c:v>
                </c:pt>
                <c:pt idx="21">
                  <c:v>3.6635000000000376E-2</c:v>
                </c:pt>
                <c:pt idx="22">
                  <c:v>3.6839000000000323E-2</c:v>
                </c:pt>
                <c:pt idx="23">
                  <c:v>3.7753000000000002E-2</c:v>
                </c:pt>
                <c:pt idx="24">
                  <c:v>3.8473000000000056E-2</c:v>
                </c:pt>
              </c:numCache>
            </c:numRef>
          </c:yVal>
        </c:ser>
        <c:axId val="323162112"/>
        <c:axId val="323164032"/>
      </c:scatterChart>
      <c:valAx>
        <c:axId val="323162112"/>
        <c:scaling>
          <c:orientation val="minMax"/>
          <c:max val="5"/>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23164032"/>
        <c:crosses val="autoZero"/>
        <c:crossBetween val="midCat"/>
        <c:majorUnit val="1"/>
      </c:valAx>
      <c:valAx>
        <c:axId val="323164032"/>
        <c:scaling>
          <c:orientation val="minMax"/>
          <c:max val="0.1"/>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title>
        <c:numFmt formatCode="0%" sourceLinked="0"/>
        <c:tickLblPos val="nextTo"/>
        <c:txPr>
          <a:bodyPr/>
          <a:lstStyle/>
          <a:p>
            <a:pPr>
              <a:defRPr sz="1500" b="1"/>
            </a:pPr>
            <a:endParaRPr lang="en-US"/>
          </a:p>
        </c:txPr>
        <c:crossAx val="323162112"/>
        <c:crosses val="autoZero"/>
        <c:crossBetween val="midCat"/>
        <c:majorUnit val="2.0000000000000011E-2"/>
      </c:valAx>
      <c:spPr>
        <a:solidFill>
          <a:schemeClr val="bg2"/>
        </a:solidFill>
        <a:ln>
          <a:solidFill>
            <a:schemeClr val="tx1"/>
          </a:solidFill>
        </a:ln>
      </c:spPr>
    </c:plotArea>
    <c:legend>
      <c:legendPos val="r"/>
      <c:layout>
        <c:manualLayout>
          <c:xMode val="edge"/>
          <c:yMode val="edge"/>
          <c:x val="0.12372413072259872"/>
          <c:y val="3.4411777156887646E-2"/>
          <c:w val="0.70075964508861754"/>
          <c:h val="0.1904199475065641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9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968051006901081"/>
          <c:h val="0.83794682922699193"/>
        </c:manualLayout>
      </c:layout>
      <c:scatterChart>
        <c:scatterStyle val="lineMarker"/>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Sheet1!$B$2:$B$26</c:f>
              <c:numCache>
                <c:formatCode>General</c:formatCode>
                <c:ptCount val="25"/>
                <c:pt idx="0" formatCode="0.00%">
                  <c:v>0</c:v>
                </c:pt>
                <c:pt idx="1">
                  <c:v>4.9400000000000572E-4</c:v>
                </c:pt>
                <c:pt idx="2">
                  <c:v>4.9400000000000572E-4</c:v>
                </c:pt>
                <c:pt idx="3">
                  <c:v>6.6200000000000037E-4</c:v>
                </c:pt>
                <c:pt idx="4">
                  <c:v>1.1670000000000061E-3</c:v>
                </c:pt>
                <c:pt idx="5">
                  <c:v>1.3400000000000122E-3</c:v>
                </c:pt>
                <c:pt idx="6">
                  <c:v>1.3400000000000122E-3</c:v>
                </c:pt>
                <c:pt idx="7">
                  <c:v>1.3400000000000122E-3</c:v>
                </c:pt>
                <c:pt idx="8">
                  <c:v>1.8630000000000122E-3</c:v>
                </c:pt>
                <c:pt idx="9">
                  <c:v>2.0380000000000012E-3</c:v>
                </c:pt>
                <c:pt idx="10">
                  <c:v>2.2170000000000219E-3</c:v>
                </c:pt>
                <c:pt idx="11">
                  <c:v>2.6020000000000001E-3</c:v>
                </c:pt>
                <c:pt idx="12">
                  <c:v>3.0040000000000223E-3</c:v>
                </c:pt>
                <c:pt idx="13">
                  <c:v>3.4150000000000001E-3</c:v>
                </c:pt>
                <c:pt idx="14">
                  <c:v>4.0490000000000448E-3</c:v>
                </c:pt>
                <c:pt idx="15">
                  <c:v>4.5430000000000114E-3</c:v>
                </c:pt>
                <c:pt idx="16">
                  <c:v>5.3040000000000014E-3</c:v>
                </c:pt>
                <c:pt idx="17">
                  <c:v>5.8180000000000003E-3</c:v>
                </c:pt>
                <c:pt idx="18">
                  <c:v>5.8180000000000003E-3</c:v>
                </c:pt>
                <c:pt idx="19">
                  <c:v>6.1349999999999998E-3</c:v>
                </c:pt>
                <c:pt idx="20">
                  <c:v>7.8060000000000134E-3</c:v>
                </c:pt>
                <c:pt idx="21">
                  <c:v>8.8770000000000567E-3</c:v>
                </c:pt>
                <c:pt idx="22">
                  <c:v>8.8770000000000567E-3</c:v>
                </c:pt>
                <c:pt idx="23">
                  <c:v>8.8770000000000567E-3</c:v>
                </c:pt>
                <c:pt idx="24">
                  <c:v>1.0378999999999998E-2</c:v>
                </c:pt>
              </c:numCache>
            </c:numRef>
          </c:yVal>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Sheet1!$C$2:$C$26</c:f>
              <c:numCache>
                <c:formatCode>General</c:formatCode>
                <c:ptCount val="25"/>
                <c:pt idx="0" formatCode="0.00%">
                  <c:v>0</c:v>
                </c:pt>
                <c:pt idx="1">
                  <c:v>9.8969200000000208E-4</c:v>
                </c:pt>
                <c:pt idx="2">
                  <c:v>1.4861490000000021E-3</c:v>
                </c:pt>
                <c:pt idx="3">
                  <c:v>1.8193890000000102E-3</c:v>
                </c:pt>
                <c:pt idx="4">
                  <c:v>1.9912300000000174E-3</c:v>
                </c:pt>
                <c:pt idx="5">
                  <c:v>2.1634650000000011E-3</c:v>
                </c:pt>
                <c:pt idx="6">
                  <c:v>2.1634650000000011E-3</c:v>
                </c:pt>
                <c:pt idx="7">
                  <c:v>2.6847120000000279E-3</c:v>
                </c:pt>
                <c:pt idx="8">
                  <c:v>3.7299090000000317E-3</c:v>
                </c:pt>
                <c:pt idx="9">
                  <c:v>4.6089110000000003E-3</c:v>
                </c:pt>
                <c:pt idx="10">
                  <c:v>5.1401759999999998E-3</c:v>
                </c:pt>
                <c:pt idx="11">
                  <c:v>5.5306920000000792E-3</c:v>
                </c:pt>
                <c:pt idx="12">
                  <c:v>6.5344040000000023E-3</c:v>
                </c:pt>
                <c:pt idx="13">
                  <c:v>6.7406290000000899E-3</c:v>
                </c:pt>
                <c:pt idx="14">
                  <c:v>6.7406290000000899E-3</c:v>
                </c:pt>
                <c:pt idx="15">
                  <c:v>6.9806090000000924E-3</c:v>
                </c:pt>
                <c:pt idx="16">
                  <c:v>7.2366670000001115E-3</c:v>
                </c:pt>
                <c:pt idx="17">
                  <c:v>7.2366670000001115E-3</c:v>
                </c:pt>
                <c:pt idx="18">
                  <c:v>7.5017860000000519E-3</c:v>
                </c:pt>
                <c:pt idx="19">
                  <c:v>7.8320000000000004E-3</c:v>
                </c:pt>
                <c:pt idx="20">
                  <c:v>7.8320000000000004E-3</c:v>
                </c:pt>
                <c:pt idx="21">
                  <c:v>7.8320000000000004E-3</c:v>
                </c:pt>
                <c:pt idx="22">
                  <c:v>7.8320000000000004E-3</c:v>
                </c:pt>
                <c:pt idx="23">
                  <c:v>7.8320000000000004E-3</c:v>
                </c:pt>
                <c:pt idx="24">
                  <c:v>7.8320000000000004E-3</c:v>
                </c:pt>
              </c:numCache>
            </c:numRef>
          </c:yVal>
        </c:ser>
        <c:ser>
          <c:idx val="2"/>
          <c:order val="2"/>
          <c:tx>
            <c:strRef>
              <c:f>Sheet1!$D$1</c:f>
              <c:strCache>
                <c:ptCount val="1"/>
                <c:pt idx="0">
                  <c:v>Malignancy (non-Lymph/PTLD)</c:v>
                </c:pt>
              </c:strCache>
            </c:strRef>
          </c:tx>
          <c:spPr>
            <a:ln w="41275">
              <a:solidFill>
                <a:srgbClr val="00FF00"/>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Sheet1!$D$2:$D$26</c:f>
              <c:numCache>
                <c:formatCode>General</c:formatCode>
                <c:ptCount val="25"/>
                <c:pt idx="0" formatCode="0.00%">
                  <c:v>0</c:v>
                </c:pt>
                <c:pt idx="1">
                  <c:v>0</c:v>
                </c:pt>
                <c:pt idx="2">
                  <c:v>0</c:v>
                </c:pt>
                <c:pt idx="3">
                  <c:v>0</c:v>
                </c:pt>
                <c:pt idx="4">
                  <c:v>1.680000000000024E-4</c:v>
                </c:pt>
                <c:pt idx="5">
                  <c:v>1.680000000000024E-4</c:v>
                </c:pt>
                <c:pt idx="6">
                  <c:v>1.680000000000024E-4</c:v>
                </c:pt>
                <c:pt idx="7">
                  <c:v>1.680000000000024E-4</c:v>
                </c:pt>
                <c:pt idx="8">
                  <c:v>3.4300000000000042E-4</c:v>
                </c:pt>
                <c:pt idx="9">
                  <c:v>1.5720000000000137E-3</c:v>
                </c:pt>
                <c:pt idx="10">
                  <c:v>2.8159999999999999E-3</c:v>
                </c:pt>
                <c:pt idx="11">
                  <c:v>4.5830000000000124E-3</c:v>
                </c:pt>
                <c:pt idx="12">
                  <c:v>5.5900000000000134E-3</c:v>
                </c:pt>
                <c:pt idx="13">
                  <c:v>7.2230000000000124E-3</c:v>
                </c:pt>
                <c:pt idx="14">
                  <c:v>8.6860000000000027E-3</c:v>
                </c:pt>
                <c:pt idx="15">
                  <c:v>9.1470000000000006E-3</c:v>
                </c:pt>
                <c:pt idx="16">
                  <c:v>1.0919E-2</c:v>
                </c:pt>
                <c:pt idx="17">
                  <c:v>1.1960000000000142E-2</c:v>
                </c:pt>
                <c:pt idx="18">
                  <c:v>1.2773E-2</c:v>
                </c:pt>
                <c:pt idx="19">
                  <c:v>1.4047E-2</c:v>
                </c:pt>
                <c:pt idx="20">
                  <c:v>1.7058E-2</c:v>
                </c:pt>
                <c:pt idx="21">
                  <c:v>2.0238000000000006E-2</c:v>
                </c:pt>
                <c:pt idx="22">
                  <c:v>2.1614999999999999E-2</c:v>
                </c:pt>
                <c:pt idx="23">
                  <c:v>2.256300000000001E-2</c:v>
                </c:pt>
                <c:pt idx="24">
                  <c:v>2.5572000000000001E-2</c:v>
                </c:pt>
              </c:numCache>
            </c:numRef>
          </c:yVal>
        </c:ser>
        <c:ser>
          <c:idx val="3"/>
          <c:order val="3"/>
          <c:tx>
            <c:strRef>
              <c:f>Sheet1!$E$1</c:f>
              <c:strCache>
                <c:ptCount val="1"/>
                <c:pt idx="0">
                  <c:v>Graft Failure</c:v>
                </c:pt>
              </c:strCache>
            </c:strRef>
          </c:tx>
          <c:spPr>
            <a:ln w="41275">
              <a:solidFill>
                <a:schemeClr val="bg1">
                  <a:lumMod val="50000"/>
                  <a:lumOff val="50000"/>
                </a:schemeClr>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Sheet1!$E$2:$E$26</c:f>
              <c:numCache>
                <c:formatCode>General</c:formatCode>
                <c:ptCount val="25"/>
                <c:pt idx="0" formatCode="0.00%">
                  <c:v>0</c:v>
                </c:pt>
                <c:pt idx="1">
                  <c:v>1.7811E-2</c:v>
                </c:pt>
                <c:pt idx="2">
                  <c:v>2.2942000000000011E-2</c:v>
                </c:pt>
                <c:pt idx="3">
                  <c:v>2.7273000000000363E-2</c:v>
                </c:pt>
                <c:pt idx="4">
                  <c:v>2.9134E-2</c:v>
                </c:pt>
                <c:pt idx="5">
                  <c:v>3.1372999999999998E-2</c:v>
                </c:pt>
                <c:pt idx="6">
                  <c:v>3.2411000000000252E-2</c:v>
                </c:pt>
                <c:pt idx="7">
                  <c:v>3.2758000000000002E-2</c:v>
                </c:pt>
                <c:pt idx="8">
                  <c:v>3.3978000000000001E-2</c:v>
                </c:pt>
                <c:pt idx="9">
                  <c:v>3.6261000000000002E-2</c:v>
                </c:pt>
                <c:pt idx="10">
                  <c:v>3.7698000000000002E-2</c:v>
                </c:pt>
                <c:pt idx="11">
                  <c:v>3.8880000000000005E-2</c:v>
                </c:pt>
                <c:pt idx="12">
                  <c:v>3.9484000000000005E-2</c:v>
                </c:pt>
                <c:pt idx="13">
                  <c:v>4.0911000000000003E-2</c:v>
                </c:pt>
                <c:pt idx="14">
                  <c:v>4.1958999999999996E-2</c:v>
                </c:pt>
                <c:pt idx="15">
                  <c:v>4.2941E-2</c:v>
                </c:pt>
                <c:pt idx="16">
                  <c:v>4.4213000000000113E-2</c:v>
                </c:pt>
                <c:pt idx="17">
                  <c:v>4.4727000000000114E-2</c:v>
                </c:pt>
                <c:pt idx="18">
                  <c:v>4.5260000000000002E-2</c:v>
                </c:pt>
                <c:pt idx="19">
                  <c:v>4.5871000000000002E-2</c:v>
                </c:pt>
                <c:pt idx="20">
                  <c:v>4.7212000000000434E-2</c:v>
                </c:pt>
                <c:pt idx="21">
                  <c:v>4.8650999999999986E-2</c:v>
                </c:pt>
                <c:pt idx="22">
                  <c:v>4.9965000000000023E-2</c:v>
                </c:pt>
                <c:pt idx="23">
                  <c:v>4.9965000000000023E-2</c:v>
                </c:pt>
                <c:pt idx="24">
                  <c:v>5.2987000000000013E-2</c:v>
                </c:pt>
              </c:numCache>
            </c:numRef>
          </c:yVal>
        </c:ser>
        <c:ser>
          <c:idx val="4"/>
          <c:order val="4"/>
          <c:tx>
            <c:strRef>
              <c:f>Sheet1!$F$1</c:f>
              <c:strCache>
                <c:ptCount val="1"/>
                <c:pt idx="0">
                  <c:v>Infection</c:v>
                </c:pt>
              </c:strCache>
            </c:strRef>
          </c:tx>
          <c:spPr>
            <a:ln w="41275">
              <a:solidFill>
                <a:srgbClr val="00FFFF"/>
              </a:solidFill>
            </a:ln>
          </c:spPr>
          <c:marker>
            <c:symbol val="none"/>
          </c:marker>
          <c:xVal>
            <c:numRef>
              <c:f>Sheet1!$A$2:$A$26</c:f>
              <c:numCache>
                <c:formatCode>General</c:formatCode>
                <c:ptCount val="25"/>
                <c:pt idx="0">
                  <c:v>0</c:v>
                </c:pt>
                <c:pt idx="1">
                  <c:v>1.9199999999999998E-2</c:v>
                </c:pt>
                <c:pt idx="2">
                  <c:v>3.8399999999999997E-2</c:v>
                </c:pt>
                <c:pt idx="3">
                  <c:v>8.2200000000000009E-2</c:v>
                </c:pt>
                <c:pt idx="4">
                  <c:v>0.12330000000000002</c:v>
                </c:pt>
                <c:pt idx="5">
                  <c:v>0.1671</c:v>
                </c:pt>
                <c:pt idx="6">
                  <c:v>0.24930000000000024</c:v>
                </c:pt>
                <c:pt idx="7">
                  <c:v>0.33420000000000138</c:v>
                </c:pt>
                <c:pt idx="8">
                  <c:v>0.49860000000000032</c:v>
                </c:pt>
                <c:pt idx="9">
                  <c:v>0.74790000000000501</c:v>
                </c:pt>
                <c:pt idx="10">
                  <c:v>1</c:v>
                </c:pt>
                <c:pt idx="11">
                  <c:v>1.249299999999989</c:v>
                </c:pt>
                <c:pt idx="12">
                  <c:v>1.4985999999999911</c:v>
                </c:pt>
                <c:pt idx="13">
                  <c:v>1.7506999999999904</c:v>
                </c:pt>
                <c:pt idx="14">
                  <c:v>2</c:v>
                </c:pt>
                <c:pt idx="15">
                  <c:v>2.2492999999999999</c:v>
                </c:pt>
                <c:pt idx="16">
                  <c:v>2.4985999999999997</c:v>
                </c:pt>
                <c:pt idx="17">
                  <c:v>2.7507000000000001</c:v>
                </c:pt>
                <c:pt idx="18">
                  <c:v>3</c:v>
                </c:pt>
                <c:pt idx="19">
                  <c:v>3.2492999999999999</c:v>
                </c:pt>
                <c:pt idx="20">
                  <c:v>3.4985999999999997</c:v>
                </c:pt>
                <c:pt idx="21">
                  <c:v>4</c:v>
                </c:pt>
                <c:pt idx="22">
                  <c:v>4.2493000000000034</c:v>
                </c:pt>
                <c:pt idx="23">
                  <c:v>4.4985999999999997</c:v>
                </c:pt>
                <c:pt idx="24">
                  <c:v>5</c:v>
                </c:pt>
              </c:numCache>
            </c:numRef>
          </c:xVal>
          <c:yVal>
            <c:numRef>
              <c:f>Sheet1!$F$2:$F$26</c:f>
              <c:numCache>
                <c:formatCode>General</c:formatCode>
                <c:ptCount val="25"/>
                <c:pt idx="0" formatCode="0.00%">
                  <c:v>0</c:v>
                </c:pt>
                <c:pt idx="1">
                  <c:v>3.4670000000000308E-3</c:v>
                </c:pt>
                <c:pt idx="2">
                  <c:v>5.2880000000000114E-3</c:v>
                </c:pt>
                <c:pt idx="3">
                  <c:v>1.2461000000000003E-2</c:v>
                </c:pt>
                <c:pt idx="4">
                  <c:v>1.77E-2</c:v>
                </c:pt>
                <c:pt idx="5">
                  <c:v>2.0456999999999999E-2</c:v>
                </c:pt>
                <c:pt idx="6">
                  <c:v>2.7375000000000253E-2</c:v>
                </c:pt>
                <c:pt idx="7">
                  <c:v>3.1196000000000002E-2</c:v>
                </c:pt>
                <c:pt idx="8">
                  <c:v>3.6424000000000005E-2</c:v>
                </c:pt>
                <c:pt idx="9">
                  <c:v>4.0114000000000004E-2</c:v>
                </c:pt>
                <c:pt idx="10">
                  <c:v>4.2623000000000001E-2</c:v>
                </c:pt>
                <c:pt idx="11">
                  <c:v>4.4582000000000455E-2</c:v>
                </c:pt>
                <c:pt idx="12">
                  <c:v>4.5988000000000001E-2</c:v>
                </c:pt>
                <c:pt idx="13">
                  <c:v>4.6801000000000002E-2</c:v>
                </c:pt>
                <c:pt idx="14">
                  <c:v>4.7012000000000595E-2</c:v>
                </c:pt>
                <c:pt idx="15">
                  <c:v>4.8481000000000003E-2</c:v>
                </c:pt>
                <c:pt idx="16">
                  <c:v>4.8989999999999999E-2</c:v>
                </c:pt>
                <c:pt idx="17">
                  <c:v>5.0028000000000003E-2</c:v>
                </c:pt>
                <c:pt idx="18">
                  <c:v>5.0838000000000022E-2</c:v>
                </c:pt>
                <c:pt idx="19">
                  <c:v>5.1450999999999997E-2</c:v>
                </c:pt>
                <c:pt idx="20">
                  <c:v>5.2449999999999997E-2</c:v>
                </c:pt>
                <c:pt idx="21">
                  <c:v>5.4583000000000034E-2</c:v>
                </c:pt>
                <c:pt idx="22">
                  <c:v>5.4583000000000034E-2</c:v>
                </c:pt>
                <c:pt idx="23">
                  <c:v>5.6461000000000004E-2</c:v>
                </c:pt>
                <c:pt idx="24">
                  <c:v>5.8962000000000132E-2</c:v>
                </c:pt>
              </c:numCache>
            </c:numRef>
          </c:yVal>
        </c:ser>
        <c:axId val="323335680"/>
        <c:axId val="323337600"/>
      </c:scatterChart>
      <c:valAx>
        <c:axId val="323335680"/>
        <c:scaling>
          <c:orientation val="minMax"/>
          <c:max val="5"/>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23337600"/>
        <c:crosses val="autoZero"/>
        <c:crossBetween val="midCat"/>
        <c:majorUnit val="1"/>
      </c:valAx>
      <c:valAx>
        <c:axId val="323337600"/>
        <c:scaling>
          <c:orientation val="minMax"/>
          <c:max val="0.1"/>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title>
        <c:numFmt formatCode="0%" sourceLinked="0"/>
        <c:tickLblPos val="nextTo"/>
        <c:txPr>
          <a:bodyPr/>
          <a:lstStyle/>
          <a:p>
            <a:pPr>
              <a:defRPr sz="1500" b="1"/>
            </a:pPr>
            <a:endParaRPr lang="en-US"/>
          </a:p>
        </c:txPr>
        <c:crossAx val="323335680"/>
        <c:crosses val="autoZero"/>
        <c:crossBetween val="midCat"/>
        <c:majorUnit val="2.0000000000000011E-2"/>
      </c:valAx>
      <c:spPr>
        <a:solidFill>
          <a:schemeClr val="bg2"/>
        </a:solidFill>
        <a:ln>
          <a:solidFill>
            <a:schemeClr val="tx1"/>
          </a:solidFill>
        </a:ln>
      </c:spPr>
    </c:plotArea>
    <c:legend>
      <c:legendPos val="r"/>
      <c:layout>
        <c:manualLayout>
          <c:xMode val="edge"/>
          <c:yMode val="edge"/>
          <c:x val="0.12372413072259875"/>
          <c:y val="3.4411777156887646E-2"/>
          <c:w val="0.70075964508861777"/>
          <c:h val="0.1904199475065642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19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968051006901125"/>
          <c:h val="0.83794682922699193"/>
        </c:manualLayout>
      </c:layout>
      <c:scatterChart>
        <c:scatterStyle val="lineMarker"/>
        <c:ser>
          <c:idx val="0"/>
          <c:order val="0"/>
          <c:tx>
            <c:strRef>
              <c:f>Sheet1!$B$1</c:f>
              <c:strCache>
                <c:ptCount val="1"/>
                <c:pt idx="0">
                  <c:v>CAV</c:v>
                </c:pt>
              </c:strCache>
            </c:strRef>
          </c:tx>
          <c:spPr>
            <a:ln w="41275">
              <a:solidFill>
                <a:srgbClr val="FF0000"/>
              </a:solidFill>
            </a:ln>
          </c:spPr>
          <c:marker>
            <c:symbol val="none"/>
          </c:marker>
          <c:xVal>
            <c:numRef>
              <c:f>Sheet1!$A$2:$A$83</c:f>
              <c:numCache>
                <c:formatCode>General</c:formatCode>
                <c:ptCount val="82"/>
                <c:pt idx="0">
                  <c:v>0</c:v>
                </c:pt>
                <c:pt idx="1">
                  <c:v>8.2000000000000007E-3</c:v>
                </c:pt>
                <c:pt idx="2">
                  <c:v>1.9199999999999998E-2</c:v>
                </c:pt>
                <c:pt idx="3">
                  <c:v>2.7400000000000212E-2</c:v>
                </c:pt>
                <c:pt idx="4">
                  <c:v>3.8399999999999997E-2</c:v>
                </c:pt>
                <c:pt idx="5">
                  <c:v>5.4800000000000133E-2</c:v>
                </c:pt>
                <c:pt idx="6">
                  <c:v>6.8500000000000019E-2</c:v>
                </c:pt>
                <c:pt idx="7">
                  <c:v>8.2200000000000009E-2</c:v>
                </c:pt>
                <c:pt idx="8">
                  <c:v>9.5900000000000041E-2</c:v>
                </c:pt>
                <c:pt idx="9">
                  <c:v>0.10960000000000029</c:v>
                </c:pt>
                <c:pt idx="10">
                  <c:v>0.12330000000000002</c:v>
                </c:pt>
                <c:pt idx="11">
                  <c:v>0.13700000000000001</c:v>
                </c:pt>
                <c:pt idx="12">
                  <c:v>0.15070000000000044</c:v>
                </c:pt>
                <c:pt idx="13">
                  <c:v>0.1671</c:v>
                </c:pt>
                <c:pt idx="14">
                  <c:v>0.17810000000000001</c:v>
                </c:pt>
                <c:pt idx="15">
                  <c:v>0.1918</c:v>
                </c:pt>
                <c:pt idx="16">
                  <c:v>0.20550000000000004</c:v>
                </c:pt>
                <c:pt idx="17">
                  <c:v>0.21920000000000134</c:v>
                </c:pt>
                <c:pt idx="18">
                  <c:v>0.23290000000000041</c:v>
                </c:pt>
                <c:pt idx="19">
                  <c:v>0.24930000000000024</c:v>
                </c:pt>
                <c:pt idx="20">
                  <c:v>0.27400000000000002</c:v>
                </c:pt>
                <c:pt idx="21">
                  <c:v>0.30140000000000222</c:v>
                </c:pt>
                <c:pt idx="22">
                  <c:v>0.33420000000000138</c:v>
                </c:pt>
                <c:pt idx="23">
                  <c:v>0.35620000000000002</c:v>
                </c:pt>
                <c:pt idx="24">
                  <c:v>0.38360000000000088</c:v>
                </c:pt>
                <c:pt idx="25">
                  <c:v>0.41100000000000031</c:v>
                </c:pt>
                <c:pt idx="26">
                  <c:v>0.43840000000000251</c:v>
                </c:pt>
                <c:pt idx="27">
                  <c:v>0.46580000000000032</c:v>
                </c:pt>
                <c:pt idx="28">
                  <c:v>0.49860000000000032</c:v>
                </c:pt>
                <c:pt idx="29">
                  <c:v>0.54790000000000005</c:v>
                </c:pt>
                <c:pt idx="30">
                  <c:v>0.60270000000000501</c:v>
                </c:pt>
                <c:pt idx="31">
                  <c:v>0.65750000000000064</c:v>
                </c:pt>
                <c:pt idx="32">
                  <c:v>0.71230000000000004</c:v>
                </c:pt>
                <c:pt idx="33">
                  <c:v>0.74790000000000501</c:v>
                </c:pt>
                <c:pt idx="34">
                  <c:v>0.79449999999999998</c:v>
                </c:pt>
                <c:pt idx="35">
                  <c:v>0.84930000000000005</c:v>
                </c:pt>
                <c:pt idx="36">
                  <c:v>0.90410000000000001</c:v>
                </c:pt>
                <c:pt idx="37">
                  <c:v>0.95890000000000064</c:v>
                </c:pt>
                <c:pt idx="38">
                  <c:v>1</c:v>
                </c:pt>
                <c:pt idx="39">
                  <c:v>1.0410999999999901</c:v>
                </c:pt>
                <c:pt idx="40">
                  <c:v>1.095899999999989</c:v>
                </c:pt>
                <c:pt idx="41">
                  <c:v>1.1507000000000001</c:v>
                </c:pt>
                <c:pt idx="42">
                  <c:v>1.2054999999999867</c:v>
                </c:pt>
                <c:pt idx="43">
                  <c:v>1.249299999999989</c:v>
                </c:pt>
                <c:pt idx="44">
                  <c:v>1.3425</c:v>
                </c:pt>
                <c:pt idx="45">
                  <c:v>1.4520999999999911</c:v>
                </c:pt>
                <c:pt idx="46">
                  <c:v>1.4985999999999911</c:v>
                </c:pt>
                <c:pt idx="47">
                  <c:v>1.589</c:v>
                </c:pt>
                <c:pt idx="48">
                  <c:v>1.6712</c:v>
                </c:pt>
                <c:pt idx="49">
                  <c:v>1.7506999999999904</c:v>
                </c:pt>
                <c:pt idx="50">
                  <c:v>1.8355999999999901</c:v>
                </c:pt>
                <c:pt idx="51">
                  <c:v>1.9177999999999911</c:v>
                </c:pt>
                <c:pt idx="52">
                  <c:v>2</c:v>
                </c:pt>
                <c:pt idx="53">
                  <c:v>2.0821999999999998</c:v>
                </c:pt>
                <c:pt idx="54">
                  <c:v>2.1644000000000001</c:v>
                </c:pt>
                <c:pt idx="55">
                  <c:v>2.2492999999999999</c:v>
                </c:pt>
                <c:pt idx="56">
                  <c:v>2.3287999999999998</c:v>
                </c:pt>
                <c:pt idx="57">
                  <c:v>2.4109999999999987</c:v>
                </c:pt>
                <c:pt idx="58">
                  <c:v>2.4985999999999997</c:v>
                </c:pt>
                <c:pt idx="59">
                  <c:v>2.5752999999999977</c:v>
                </c:pt>
                <c:pt idx="60">
                  <c:v>2.6575000000000002</c:v>
                </c:pt>
                <c:pt idx="61">
                  <c:v>2.7507000000000001</c:v>
                </c:pt>
                <c:pt idx="62">
                  <c:v>2.8218999999999967</c:v>
                </c:pt>
                <c:pt idx="63">
                  <c:v>2.9041000000000001</c:v>
                </c:pt>
                <c:pt idx="64">
                  <c:v>3</c:v>
                </c:pt>
                <c:pt idx="65">
                  <c:v>3.0958999999999977</c:v>
                </c:pt>
                <c:pt idx="66">
                  <c:v>3.1781000000000001</c:v>
                </c:pt>
                <c:pt idx="67">
                  <c:v>3.2492999999999999</c:v>
                </c:pt>
                <c:pt idx="68">
                  <c:v>3.3424999999999967</c:v>
                </c:pt>
                <c:pt idx="69">
                  <c:v>3.4985999999999997</c:v>
                </c:pt>
                <c:pt idx="70">
                  <c:v>3.5615999999999999</c:v>
                </c:pt>
                <c:pt idx="71">
                  <c:v>3.6985999999999999</c:v>
                </c:pt>
                <c:pt idx="72">
                  <c:v>3.8355999999999977</c:v>
                </c:pt>
                <c:pt idx="73">
                  <c:v>4</c:v>
                </c:pt>
                <c:pt idx="74">
                  <c:v>4.1369999999999996</c:v>
                </c:pt>
                <c:pt idx="75">
                  <c:v>4.2493000000000034</c:v>
                </c:pt>
                <c:pt idx="76">
                  <c:v>4.3972999999999995</c:v>
                </c:pt>
                <c:pt idx="77">
                  <c:v>4.4985999999999997</c:v>
                </c:pt>
                <c:pt idx="78">
                  <c:v>4.6574999999999855</c:v>
                </c:pt>
                <c:pt idx="79">
                  <c:v>4.7670999999999975</c:v>
                </c:pt>
                <c:pt idx="80">
                  <c:v>4.8767000000000014</c:v>
                </c:pt>
                <c:pt idx="81">
                  <c:v>5</c:v>
                </c:pt>
              </c:numCache>
            </c:numRef>
          </c:xVal>
          <c:yVal>
            <c:numRef>
              <c:f>Sheet1!$B$2:$B$83</c:f>
              <c:numCache>
                <c:formatCode>General</c:formatCode>
                <c:ptCount val="82"/>
                <c:pt idx="0" formatCode="0.0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3.5470000000000306E-3</c:v>
                </c:pt>
                <c:pt idx="39">
                  <c:v>3.5470000000000306E-3</c:v>
                </c:pt>
                <c:pt idx="40">
                  <c:v>3.5470000000000306E-3</c:v>
                </c:pt>
                <c:pt idx="41">
                  <c:v>3.5470000000000306E-3</c:v>
                </c:pt>
                <c:pt idx="42">
                  <c:v>3.5470000000000306E-3</c:v>
                </c:pt>
                <c:pt idx="43">
                  <c:v>3.5470000000000306E-3</c:v>
                </c:pt>
                <c:pt idx="44">
                  <c:v>3.5470000000000306E-3</c:v>
                </c:pt>
                <c:pt idx="45">
                  <c:v>7.5520000000000014E-3</c:v>
                </c:pt>
                <c:pt idx="46">
                  <c:v>7.5520000000000014E-3</c:v>
                </c:pt>
                <c:pt idx="47">
                  <c:v>7.5520000000000014E-3</c:v>
                </c:pt>
                <c:pt idx="48">
                  <c:v>7.5520000000000014E-3</c:v>
                </c:pt>
                <c:pt idx="49">
                  <c:v>7.5520000000000014E-3</c:v>
                </c:pt>
                <c:pt idx="50">
                  <c:v>7.5520000000000014E-3</c:v>
                </c:pt>
                <c:pt idx="51">
                  <c:v>7.5520000000000014E-3</c:v>
                </c:pt>
                <c:pt idx="52">
                  <c:v>1.1816999999999999E-2</c:v>
                </c:pt>
                <c:pt idx="53">
                  <c:v>1.1816999999999999E-2</c:v>
                </c:pt>
                <c:pt idx="54">
                  <c:v>1.1816999999999999E-2</c:v>
                </c:pt>
                <c:pt idx="55">
                  <c:v>1.1816999999999999E-2</c:v>
                </c:pt>
                <c:pt idx="56">
                  <c:v>1.1816999999999999E-2</c:v>
                </c:pt>
                <c:pt idx="57">
                  <c:v>1.711E-2</c:v>
                </c:pt>
                <c:pt idx="58">
                  <c:v>1.711E-2</c:v>
                </c:pt>
                <c:pt idx="59">
                  <c:v>1.711E-2</c:v>
                </c:pt>
                <c:pt idx="60">
                  <c:v>1.711E-2</c:v>
                </c:pt>
                <c:pt idx="61">
                  <c:v>1.711E-2</c:v>
                </c:pt>
                <c:pt idx="62">
                  <c:v>1.711E-2</c:v>
                </c:pt>
                <c:pt idx="63">
                  <c:v>1.711E-2</c:v>
                </c:pt>
                <c:pt idx="64">
                  <c:v>1.711E-2</c:v>
                </c:pt>
                <c:pt idx="65">
                  <c:v>1.711E-2</c:v>
                </c:pt>
                <c:pt idx="66">
                  <c:v>1.711E-2</c:v>
                </c:pt>
                <c:pt idx="67">
                  <c:v>1.711E-2</c:v>
                </c:pt>
                <c:pt idx="68">
                  <c:v>1.711E-2</c:v>
                </c:pt>
                <c:pt idx="69">
                  <c:v>1.711E-2</c:v>
                </c:pt>
                <c:pt idx="70">
                  <c:v>1.711E-2</c:v>
                </c:pt>
                <c:pt idx="71">
                  <c:v>1.711E-2</c:v>
                </c:pt>
                <c:pt idx="72">
                  <c:v>1.711E-2</c:v>
                </c:pt>
                <c:pt idx="73">
                  <c:v>1.711E-2</c:v>
                </c:pt>
                <c:pt idx="74">
                  <c:v>1.711E-2</c:v>
                </c:pt>
                <c:pt idx="75">
                  <c:v>1.711E-2</c:v>
                </c:pt>
                <c:pt idx="76">
                  <c:v>1.711E-2</c:v>
                </c:pt>
                <c:pt idx="77">
                  <c:v>1.711E-2</c:v>
                </c:pt>
                <c:pt idx="78">
                  <c:v>1.711E-2</c:v>
                </c:pt>
                <c:pt idx="79">
                  <c:v>1.711E-2</c:v>
                </c:pt>
                <c:pt idx="80">
                  <c:v>1.711E-2</c:v>
                </c:pt>
                <c:pt idx="81">
                  <c:v>1.711E-2</c:v>
                </c:pt>
              </c:numCache>
            </c:numRef>
          </c:yVal>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Sheet1!$A$2:$A$83</c:f>
              <c:numCache>
                <c:formatCode>General</c:formatCode>
                <c:ptCount val="82"/>
                <c:pt idx="0">
                  <c:v>0</c:v>
                </c:pt>
                <c:pt idx="1">
                  <c:v>8.2000000000000007E-3</c:v>
                </c:pt>
                <c:pt idx="2">
                  <c:v>1.9199999999999998E-2</c:v>
                </c:pt>
                <c:pt idx="3">
                  <c:v>2.7400000000000212E-2</c:v>
                </c:pt>
                <c:pt idx="4">
                  <c:v>3.8399999999999997E-2</c:v>
                </c:pt>
                <c:pt idx="5">
                  <c:v>5.4800000000000133E-2</c:v>
                </c:pt>
                <c:pt idx="6">
                  <c:v>6.8500000000000019E-2</c:v>
                </c:pt>
                <c:pt idx="7">
                  <c:v>8.2200000000000009E-2</c:v>
                </c:pt>
                <c:pt idx="8">
                  <c:v>9.5900000000000041E-2</c:v>
                </c:pt>
                <c:pt idx="9">
                  <c:v>0.10960000000000029</c:v>
                </c:pt>
                <c:pt idx="10">
                  <c:v>0.12330000000000002</c:v>
                </c:pt>
                <c:pt idx="11">
                  <c:v>0.13700000000000001</c:v>
                </c:pt>
                <c:pt idx="12">
                  <c:v>0.15070000000000044</c:v>
                </c:pt>
                <c:pt idx="13">
                  <c:v>0.1671</c:v>
                </c:pt>
                <c:pt idx="14">
                  <c:v>0.17810000000000001</c:v>
                </c:pt>
                <c:pt idx="15">
                  <c:v>0.1918</c:v>
                </c:pt>
                <c:pt idx="16">
                  <c:v>0.20550000000000004</c:v>
                </c:pt>
                <c:pt idx="17">
                  <c:v>0.21920000000000134</c:v>
                </c:pt>
                <c:pt idx="18">
                  <c:v>0.23290000000000041</c:v>
                </c:pt>
                <c:pt idx="19">
                  <c:v>0.24930000000000024</c:v>
                </c:pt>
                <c:pt idx="20">
                  <c:v>0.27400000000000002</c:v>
                </c:pt>
                <c:pt idx="21">
                  <c:v>0.30140000000000222</c:v>
                </c:pt>
                <c:pt idx="22">
                  <c:v>0.33420000000000138</c:v>
                </c:pt>
                <c:pt idx="23">
                  <c:v>0.35620000000000002</c:v>
                </c:pt>
                <c:pt idx="24">
                  <c:v>0.38360000000000088</c:v>
                </c:pt>
                <c:pt idx="25">
                  <c:v>0.41100000000000031</c:v>
                </c:pt>
                <c:pt idx="26">
                  <c:v>0.43840000000000251</c:v>
                </c:pt>
                <c:pt idx="27">
                  <c:v>0.46580000000000032</c:v>
                </c:pt>
                <c:pt idx="28">
                  <c:v>0.49860000000000032</c:v>
                </c:pt>
                <c:pt idx="29">
                  <c:v>0.54790000000000005</c:v>
                </c:pt>
                <c:pt idx="30">
                  <c:v>0.60270000000000501</c:v>
                </c:pt>
                <c:pt idx="31">
                  <c:v>0.65750000000000064</c:v>
                </c:pt>
                <c:pt idx="32">
                  <c:v>0.71230000000000004</c:v>
                </c:pt>
                <c:pt idx="33">
                  <c:v>0.74790000000000501</c:v>
                </c:pt>
                <c:pt idx="34">
                  <c:v>0.79449999999999998</c:v>
                </c:pt>
                <c:pt idx="35">
                  <c:v>0.84930000000000005</c:v>
                </c:pt>
                <c:pt idx="36">
                  <c:v>0.90410000000000001</c:v>
                </c:pt>
                <c:pt idx="37">
                  <c:v>0.95890000000000064</c:v>
                </c:pt>
                <c:pt idx="38">
                  <c:v>1</c:v>
                </c:pt>
                <c:pt idx="39">
                  <c:v>1.0410999999999901</c:v>
                </c:pt>
                <c:pt idx="40">
                  <c:v>1.095899999999989</c:v>
                </c:pt>
                <c:pt idx="41">
                  <c:v>1.1507000000000001</c:v>
                </c:pt>
                <c:pt idx="42">
                  <c:v>1.2054999999999867</c:v>
                </c:pt>
                <c:pt idx="43">
                  <c:v>1.249299999999989</c:v>
                </c:pt>
                <c:pt idx="44">
                  <c:v>1.3425</c:v>
                </c:pt>
                <c:pt idx="45">
                  <c:v>1.4520999999999911</c:v>
                </c:pt>
                <c:pt idx="46">
                  <c:v>1.4985999999999911</c:v>
                </c:pt>
                <c:pt idx="47">
                  <c:v>1.589</c:v>
                </c:pt>
                <c:pt idx="48">
                  <c:v>1.6712</c:v>
                </c:pt>
                <c:pt idx="49">
                  <c:v>1.7506999999999904</c:v>
                </c:pt>
                <c:pt idx="50">
                  <c:v>1.8355999999999901</c:v>
                </c:pt>
                <c:pt idx="51">
                  <c:v>1.9177999999999911</c:v>
                </c:pt>
                <c:pt idx="52">
                  <c:v>2</c:v>
                </c:pt>
                <c:pt idx="53">
                  <c:v>2.0821999999999998</c:v>
                </c:pt>
                <c:pt idx="54">
                  <c:v>2.1644000000000001</c:v>
                </c:pt>
                <c:pt idx="55">
                  <c:v>2.2492999999999999</c:v>
                </c:pt>
                <c:pt idx="56">
                  <c:v>2.3287999999999998</c:v>
                </c:pt>
                <c:pt idx="57">
                  <c:v>2.4109999999999987</c:v>
                </c:pt>
                <c:pt idx="58">
                  <c:v>2.4985999999999997</c:v>
                </c:pt>
                <c:pt idx="59">
                  <c:v>2.5752999999999977</c:v>
                </c:pt>
                <c:pt idx="60">
                  <c:v>2.6575000000000002</c:v>
                </c:pt>
                <c:pt idx="61">
                  <c:v>2.7507000000000001</c:v>
                </c:pt>
                <c:pt idx="62">
                  <c:v>2.8218999999999967</c:v>
                </c:pt>
                <c:pt idx="63">
                  <c:v>2.9041000000000001</c:v>
                </c:pt>
                <c:pt idx="64">
                  <c:v>3</c:v>
                </c:pt>
                <c:pt idx="65">
                  <c:v>3.0958999999999977</c:v>
                </c:pt>
                <c:pt idx="66">
                  <c:v>3.1781000000000001</c:v>
                </c:pt>
                <c:pt idx="67">
                  <c:v>3.2492999999999999</c:v>
                </c:pt>
                <c:pt idx="68">
                  <c:v>3.3424999999999967</c:v>
                </c:pt>
                <c:pt idx="69">
                  <c:v>3.4985999999999997</c:v>
                </c:pt>
                <c:pt idx="70">
                  <c:v>3.5615999999999999</c:v>
                </c:pt>
                <c:pt idx="71">
                  <c:v>3.6985999999999999</c:v>
                </c:pt>
                <c:pt idx="72">
                  <c:v>3.8355999999999977</c:v>
                </c:pt>
                <c:pt idx="73">
                  <c:v>4</c:v>
                </c:pt>
                <c:pt idx="74">
                  <c:v>4.1369999999999996</c:v>
                </c:pt>
                <c:pt idx="75">
                  <c:v>4.2493000000000034</c:v>
                </c:pt>
                <c:pt idx="76">
                  <c:v>4.3972999999999995</c:v>
                </c:pt>
                <c:pt idx="77">
                  <c:v>4.4985999999999997</c:v>
                </c:pt>
                <c:pt idx="78">
                  <c:v>4.6574999999999855</c:v>
                </c:pt>
                <c:pt idx="79">
                  <c:v>4.7670999999999975</c:v>
                </c:pt>
                <c:pt idx="80">
                  <c:v>4.8767000000000014</c:v>
                </c:pt>
                <c:pt idx="81">
                  <c:v>5</c:v>
                </c:pt>
              </c:numCache>
            </c:numRef>
          </c:xVal>
          <c:yVal>
            <c:numRef>
              <c:f>Sheet1!$C$2:$C$83</c:f>
              <c:numCache>
                <c:formatCode>General</c:formatCode>
                <c:ptCount val="82"/>
                <c:pt idx="0" formatCode="0.0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3.4279400000000212E-3</c:v>
                </c:pt>
                <c:pt idx="23">
                  <c:v>3.4279400000000212E-3</c:v>
                </c:pt>
                <c:pt idx="24">
                  <c:v>3.4279400000000212E-3</c:v>
                </c:pt>
                <c:pt idx="25">
                  <c:v>3.4279400000000212E-3</c:v>
                </c:pt>
                <c:pt idx="26">
                  <c:v>3.4279400000000212E-3</c:v>
                </c:pt>
                <c:pt idx="27">
                  <c:v>3.4279400000000212E-3</c:v>
                </c:pt>
                <c:pt idx="28">
                  <c:v>3.4279400000000212E-3</c:v>
                </c:pt>
                <c:pt idx="29">
                  <c:v>3.4279400000000212E-3</c:v>
                </c:pt>
                <c:pt idx="30">
                  <c:v>3.4279400000000212E-3</c:v>
                </c:pt>
                <c:pt idx="31">
                  <c:v>3.4279400000000212E-3</c:v>
                </c:pt>
                <c:pt idx="32">
                  <c:v>3.4279400000000212E-3</c:v>
                </c:pt>
                <c:pt idx="33">
                  <c:v>3.4279400000000212E-3</c:v>
                </c:pt>
                <c:pt idx="34">
                  <c:v>6.8847470000000114E-3</c:v>
                </c:pt>
                <c:pt idx="35">
                  <c:v>6.8847470000000114E-3</c:v>
                </c:pt>
                <c:pt idx="36">
                  <c:v>6.8847470000000114E-3</c:v>
                </c:pt>
                <c:pt idx="37">
                  <c:v>6.8847470000000114E-3</c:v>
                </c:pt>
                <c:pt idx="38">
                  <c:v>6.8847470000000114E-3</c:v>
                </c:pt>
                <c:pt idx="39">
                  <c:v>6.8847470000000114E-3</c:v>
                </c:pt>
                <c:pt idx="40">
                  <c:v>6.8847470000000114E-3</c:v>
                </c:pt>
                <c:pt idx="41">
                  <c:v>6.8847470000000114E-3</c:v>
                </c:pt>
                <c:pt idx="42">
                  <c:v>6.8847470000000114E-3</c:v>
                </c:pt>
                <c:pt idx="43">
                  <c:v>6.8847470000000114E-3</c:v>
                </c:pt>
                <c:pt idx="44">
                  <c:v>6.8847470000000114E-3</c:v>
                </c:pt>
                <c:pt idx="45">
                  <c:v>6.8847470000000114E-3</c:v>
                </c:pt>
                <c:pt idx="46">
                  <c:v>6.8847470000000114E-3</c:v>
                </c:pt>
                <c:pt idx="47">
                  <c:v>6.8847470000000114E-3</c:v>
                </c:pt>
                <c:pt idx="48">
                  <c:v>6.8847470000000114E-3</c:v>
                </c:pt>
                <c:pt idx="49">
                  <c:v>6.8847470000000114E-3</c:v>
                </c:pt>
                <c:pt idx="50">
                  <c:v>6.8847470000000114E-3</c:v>
                </c:pt>
                <c:pt idx="51">
                  <c:v>6.8847470000000114E-3</c:v>
                </c:pt>
                <c:pt idx="52">
                  <c:v>6.8847470000000114E-3</c:v>
                </c:pt>
                <c:pt idx="53">
                  <c:v>6.8847470000000114E-3</c:v>
                </c:pt>
                <c:pt idx="54">
                  <c:v>6.8847470000000114E-3</c:v>
                </c:pt>
                <c:pt idx="55">
                  <c:v>6.8847470000000114E-3</c:v>
                </c:pt>
                <c:pt idx="56">
                  <c:v>6.8847470000000114E-3</c:v>
                </c:pt>
                <c:pt idx="57">
                  <c:v>6.8847470000000114E-3</c:v>
                </c:pt>
                <c:pt idx="58">
                  <c:v>6.8847470000000114E-3</c:v>
                </c:pt>
                <c:pt idx="59">
                  <c:v>6.8847470000000114E-3</c:v>
                </c:pt>
                <c:pt idx="60">
                  <c:v>6.8847470000000114E-3</c:v>
                </c:pt>
                <c:pt idx="61">
                  <c:v>6.8847470000000114E-3</c:v>
                </c:pt>
                <c:pt idx="62">
                  <c:v>6.8847470000000114E-3</c:v>
                </c:pt>
                <c:pt idx="63">
                  <c:v>6.8847470000000114E-3</c:v>
                </c:pt>
                <c:pt idx="64">
                  <c:v>6.8847470000000114E-3</c:v>
                </c:pt>
                <c:pt idx="65">
                  <c:v>6.8847470000000114E-3</c:v>
                </c:pt>
                <c:pt idx="66">
                  <c:v>6.8847470000000114E-3</c:v>
                </c:pt>
                <c:pt idx="67">
                  <c:v>6.8847470000000114E-3</c:v>
                </c:pt>
                <c:pt idx="68">
                  <c:v>6.8847470000000114E-3</c:v>
                </c:pt>
                <c:pt idx="69">
                  <c:v>6.8847470000000114E-3</c:v>
                </c:pt>
                <c:pt idx="70">
                  <c:v>6.8847470000000114E-3</c:v>
                </c:pt>
                <c:pt idx="71">
                  <c:v>6.8847470000000114E-3</c:v>
                </c:pt>
                <c:pt idx="72">
                  <c:v>6.8847470000000114E-3</c:v>
                </c:pt>
                <c:pt idx="73">
                  <c:v>6.8847470000000114E-3</c:v>
                </c:pt>
                <c:pt idx="74">
                  <c:v>6.8847470000000114E-3</c:v>
                </c:pt>
                <c:pt idx="75">
                  <c:v>6.8847470000000114E-3</c:v>
                </c:pt>
                <c:pt idx="76">
                  <c:v>6.8847470000000114E-3</c:v>
                </c:pt>
                <c:pt idx="77">
                  <c:v>6.8847470000000114E-3</c:v>
                </c:pt>
                <c:pt idx="78">
                  <c:v>6.8847470000000114E-3</c:v>
                </c:pt>
                <c:pt idx="79">
                  <c:v>6.8847470000000114E-3</c:v>
                </c:pt>
                <c:pt idx="80">
                  <c:v>6.8847470000000114E-3</c:v>
                </c:pt>
                <c:pt idx="81">
                  <c:v>6.8847470000000114E-3</c:v>
                </c:pt>
              </c:numCache>
            </c:numRef>
          </c:yVal>
        </c:ser>
        <c:ser>
          <c:idx val="2"/>
          <c:order val="2"/>
          <c:tx>
            <c:strRef>
              <c:f>Sheet1!$D$1</c:f>
              <c:strCache>
                <c:ptCount val="1"/>
                <c:pt idx="0">
                  <c:v>Malignancy (non-Lymph/PTLD)</c:v>
                </c:pt>
              </c:strCache>
            </c:strRef>
          </c:tx>
          <c:spPr>
            <a:ln w="41275">
              <a:solidFill>
                <a:srgbClr val="00FF00"/>
              </a:solidFill>
            </a:ln>
          </c:spPr>
          <c:marker>
            <c:symbol val="none"/>
          </c:marker>
          <c:xVal>
            <c:numRef>
              <c:f>Sheet1!$A$2:$A$83</c:f>
              <c:numCache>
                <c:formatCode>General</c:formatCode>
                <c:ptCount val="82"/>
                <c:pt idx="0">
                  <c:v>0</c:v>
                </c:pt>
                <c:pt idx="1">
                  <c:v>8.2000000000000007E-3</c:v>
                </c:pt>
                <c:pt idx="2">
                  <c:v>1.9199999999999998E-2</c:v>
                </c:pt>
                <c:pt idx="3">
                  <c:v>2.7400000000000212E-2</c:v>
                </c:pt>
                <c:pt idx="4">
                  <c:v>3.8399999999999997E-2</c:v>
                </c:pt>
                <c:pt idx="5">
                  <c:v>5.4800000000000133E-2</c:v>
                </c:pt>
                <c:pt idx="6">
                  <c:v>6.8500000000000019E-2</c:v>
                </c:pt>
                <c:pt idx="7">
                  <c:v>8.2200000000000009E-2</c:v>
                </c:pt>
                <c:pt idx="8">
                  <c:v>9.5900000000000041E-2</c:v>
                </c:pt>
                <c:pt idx="9">
                  <c:v>0.10960000000000029</c:v>
                </c:pt>
                <c:pt idx="10">
                  <c:v>0.12330000000000002</c:v>
                </c:pt>
                <c:pt idx="11">
                  <c:v>0.13700000000000001</c:v>
                </c:pt>
                <c:pt idx="12">
                  <c:v>0.15070000000000044</c:v>
                </c:pt>
                <c:pt idx="13">
                  <c:v>0.1671</c:v>
                </c:pt>
                <c:pt idx="14">
                  <c:v>0.17810000000000001</c:v>
                </c:pt>
                <c:pt idx="15">
                  <c:v>0.1918</c:v>
                </c:pt>
                <c:pt idx="16">
                  <c:v>0.20550000000000004</c:v>
                </c:pt>
                <c:pt idx="17">
                  <c:v>0.21920000000000134</c:v>
                </c:pt>
                <c:pt idx="18">
                  <c:v>0.23290000000000041</c:v>
                </c:pt>
                <c:pt idx="19">
                  <c:v>0.24930000000000024</c:v>
                </c:pt>
                <c:pt idx="20">
                  <c:v>0.27400000000000002</c:v>
                </c:pt>
                <c:pt idx="21">
                  <c:v>0.30140000000000222</c:v>
                </c:pt>
                <c:pt idx="22">
                  <c:v>0.33420000000000138</c:v>
                </c:pt>
                <c:pt idx="23">
                  <c:v>0.35620000000000002</c:v>
                </c:pt>
                <c:pt idx="24">
                  <c:v>0.38360000000000088</c:v>
                </c:pt>
                <c:pt idx="25">
                  <c:v>0.41100000000000031</c:v>
                </c:pt>
                <c:pt idx="26">
                  <c:v>0.43840000000000251</c:v>
                </c:pt>
                <c:pt idx="27">
                  <c:v>0.46580000000000032</c:v>
                </c:pt>
                <c:pt idx="28">
                  <c:v>0.49860000000000032</c:v>
                </c:pt>
                <c:pt idx="29">
                  <c:v>0.54790000000000005</c:v>
                </c:pt>
                <c:pt idx="30">
                  <c:v>0.60270000000000501</c:v>
                </c:pt>
                <c:pt idx="31">
                  <c:v>0.65750000000000064</c:v>
                </c:pt>
                <c:pt idx="32">
                  <c:v>0.71230000000000004</c:v>
                </c:pt>
                <c:pt idx="33">
                  <c:v>0.74790000000000501</c:v>
                </c:pt>
                <c:pt idx="34">
                  <c:v>0.79449999999999998</c:v>
                </c:pt>
                <c:pt idx="35">
                  <c:v>0.84930000000000005</c:v>
                </c:pt>
                <c:pt idx="36">
                  <c:v>0.90410000000000001</c:v>
                </c:pt>
                <c:pt idx="37">
                  <c:v>0.95890000000000064</c:v>
                </c:pt>
                <c:pt idx="38">
                  <c:v>1</c:v>
                </c:pt>
                <c:pt idx="39">
                  <c:v>1.0410999999999901</c:v>
                </c:pt>
                <c:pt idx="40">
                  <c:v>1.095899999999989</c:v>
                </c:pt>
                <c:pt idx="41">
                  <c:v>1.1507000000000001</c:v>
                </c:pt>
                <c:pt idx="42">
                  <c:v>1.2054999999999867</c:v>
                </c:pt>
                <c:pt idx="43">
                  <c:v>1.249299999999989</c:v>
                </c:pt>
                <c:pt idx="44">
                  <c:v>1.3425</c:v>
                </c:pt>
                <c:pt idx="45">
                  <c:v>1.4520999999999911</c:v>
                </c:pt>
                <c:pt idx="46">
                  <c:v>1.4985999999999911</c:v>
                </c:pt>
                <c:pt idx="47">
                  <c:v>1.589</c:v>
                </c:pt>
                <c:pt idx="48">
                  <c:v>1.6712</c:v>
                </c:pt>
                <c:pt idx="49">
                  <c:v>1.7506999999999904</c:v>
                </c:pt>
                <c:pt idx="50">
                  <c:v>1.8355999999999901</c:v>
                </c:pt>
                <c:pt idx="51">
                  <c:v>1.9177999999999911</c:v>
                </c:pt>
                <c:pt idx="52">
                  <c:v>2</c:v>
                </c:pt>
                <c:pt idx="53">
                  <c:v>2.0821999999999998</c:v>
                </c:pt>
                <c:pt idx="54">
                  <c:v>2.1644000000000001</c:v>
                </c:pt>
                <c:pt idx="55">
                  <c:v>2.2492999999999999</c:v>
                </c:pt>
                <c:pt idx="56">
                  <c:v>2.3287999999999998</c:v>
                </c:pt>
                <c:pt idx="57">
                  <c:v>2.4109999999999987</c:v>
                </c:pt>
                <c:pt idx="58">
                  <c:v>2.4985999999999997</c:v>
                </c:pt>
                <c:pt idx="59">
                  <c:v>2.5752999999999977</c:v>
                </c:pt>
                <c:pt idx="60">
                  <c:v>2.6575000000000002</c:v>
                </c:pt>
                <c:pt idx="61">
                  <c:v>2.7507000000000001</c:v>
                </c:pt>
                <c:pt idx="62">
                  <c:v>2.8218999999999967</c:v>
                </c:pt>
                <c:pt idx="63">
                  <c:v>2.9041000000000001</c:v>
                </c:pt>
                <c:pt idx="64">
                  <c:v>3</c:v>
                </c:pt>
                <c:pt idx="65">
                  <c:v>3.0958999999999977</c:v>
                </c:pt>
                <c:pt idx="66">
                  <c:v>3.1781000000000001</c:v>
                </c:pt>
                <c:pt idx="67">
                  <c:v>3.2492999999999999</c:v>
                </c:pt>
                <c:pt idx="68">
                  <c:v>3.3424999999999967</c:v>
                </c:pt>
                <c:pt idx="69">
                  <c:v>3.4985999999999997</c:v>
                </c:pt>
                <c:pt idx="70">
                  <c:v>3.5615999999999999</c:v>
                </c:pt>
                <c:pt idx="71">
                  <c:v>3.6985999999999999</c:v>
                </c:pt>
                <c:pt idx="72">
                  <c:v>3.8355999999999977</c:v>
                </c:pt>
                <c:pt idx="73">
                  <c:v>4</c:v>
                </c:pt>
                <c:pt idx="74">
                  <c:v>4.1369999999999996</c:v>
                </c:pt>
                <c:pt idx="75">
                  <c:v>4.2493000000000034</c:v>
                </c:pt>
                <c:pt idx="76">
                  <c:v>4.3972999999999995</c:v>
                </c:pt>
                <c:pt idx="77">
                  <c:v>4.4985999999999997</c:v>
                </c:pt>
                <c:pt idx="78">
                  <c:v>4.6574999999999855</c:v>
                </c:pt>
                <c:pt idx="79">
                  <c:v>4.7670999999999975</c:v>
                </c:pt>
                <c:pt idx="80">
                  <c:v>4.8767000000000014</c:v>
                </c:pt>
                <c:pt idx="81">
                  <c:v>5</c:v>
                </c:pt>
              </c:numCache>
            </c:numRef>
          </c:xVal>
          <c:yVal>
            <c:numRef>
              <c:f>Sheet1!$D$2:$D$83</c:f>
              <c:numCache>
                <c:formatCode>General</c:formatCode>
                <c:ptCount val="82"/>
                <c:pt idx="0" formatCode="0.0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3.5940000000000052E-3</c:v>
                </c:pt>
                <c:pt idx="39">
                  <c:v>3.5940000000000052E-3</c:v>
                </c:pt>
                <c:pt idx="40">
                  <c:v>3.5940000000000052E-3</c:v>
                </c:pt>
                <c:pt idx="41">
                  <c:v>3.5940000000000052E-3</c:v>
                </c:pt>
                <c:pt idx="42">
                  <c:v>3.5940000000000052E-3</c:v>
                </c:pt>
                <c:pt idx="43">
                  <c:v>3.5940000000000052E-3</c:v>
                </c:pt>
                <c:pt idx="44">
                  <c:v>3.5940000000000052E-3</c:v>
                </c:pt>
                <c:pt idx="45">
                  <c:v>3.5940000000000052E-3</c:v>
                </c:pt>
                <c:pt idx="46">
                  <c:v>3.5940000000000052E-3</c:v>
                </c:pt>
                <c:pt idx="47">
                  <c:v>3.5940000000000052E-3</c:v>
                </c:pt>
                <c:pt idx="48">
                  <c:v>3.5940000000000052E-3</c:v>
                </c:pt>
                <c:pt idx="49">
                  <c:v>3.5940000000000052E-3</c:v>
                </c:pt>
                <c:pt idx="50">
                  <c:v>3.5940000000000052E-3</c:v>
                </c:pt>
                <c:pt idx="51">
                  <c:v>3.5940000000000052E-3</c:v>
                </c:pt>
                <c:pt idx="52">
                  <c:v>8.0560000000000267E-3</c:v>
                </c:pt>
                <c:pt idx="53">
                  <c:v>8.0560000000000267E-3</c:v>
                </c:pt>
                <c:pt idx="54">
                  <c:v>8.0560000000000267E-3</c:v>
                </c:pt>
                <c:pt idx="55">
                  <c:v>8.0560000000000267E-3</c:v>
                </c:pt>
                <c:pt idx="56">
                  <c:v>8.0560000000000267E-3</c:v>
                </c:pt>
                <c:pt idx="57">
                  <c:v>8.0560000000000267E-3</c:v>
                </c:pt>
                <c:pt idx="58">
                  <c:v>8.0560000000000267E-3</c:v>
                </c:pt>
                <c:pt idx="59">
                  <c:v>8.0560000000000267E-3</c:v>
                </c:pt>
                <c:pt idx="60">
                  <c:v>8.0560000000000267E-3</c:v>
                </c:pt>
                <c:pt idx="61">
                  <c:v>8.0560000000000267E-3</c:v>
                </c:pt>
                <c:pt idx="62">
                  <c:v>8.0560000000000267E-3</c:v>
                </c:pt>
                <c:pt idx="63">
                  <c:v>8.0560000000000267E-3</c:v>
                </c:pt>
                <c:pt idx="64">
                  <c:v>8.0560000000000267E-3</c:v>
                </c:pt>
                <c:pt idx="65">
                  <c:v>8.0560000000000267E-3</c:v>
                </c:pt>
                <c:pt idx="66">
                  <c:v>8.0560000000000267E-3</c:v>
                </c:pt>
                <c:pt idx="67">
                  <c:v>1.5535E-2</c:v>
                </c:pt>
                <c:pt idx="68">
                  <c:v>1.5535E-2</c:v>
                </c:pt>
                <c:pt idx="69">
                  <c:v>2.317E-2</c:v>
                </c:pt>
                <c:pt idx="70">
                  <c:v>3.0886000000000042E-2</c:v>
                </c:pt>
                <c:pt idx="71">
                  <c:v>3.0886000000000042E-2</c:v>
                </c:pt>
                <c:pt idx="72">
                  <c:v>3.0886000000000042E-2</c:v>
                </c:pt>
                <c:pt idx="73">
                  <c:v>3.0886000000000042E-2</c:v>
                </c:pt>
                <c:pt idx="74">
                  <c:v>3.0886000000000042E-2</c:v>
                </c:pt>
                <c:pt idx="75">
                  <c:v>3.0886000000000042E-2</c:v>
                </c:pt>
                <c:pt idx="76">
                  <c:v>3.0886000000000042E-2</c:v>
                </c:pt>
                <c:pt idx="77">
                  <c:v>3.0886000000000042E-2</c:v>
                </c:pt>
                <c:pt idx="78">
                  <c:v>3.0886000000000042E-2</c:v>
                </c:pt>
                <c:pt idx="79">
                  <c:v>3.0886000000000042E-2</c:v>
                </c:pt>
                <c:pt idx="80">
                  <c:v>4.3561999999999997E-2</c:v>
                </c:pt>
                <c:pt idx="81">
                  <c:v>4.3561999999999997E-2</c:v>
                </c:pt>
              </c:numCache>
            </c:numRef>
          </c:yVal>
        </c:ser>
        <c:ser>
          <c:idx val="3"/>
          <c:order val="3"/>
          <c:tx>
            <c:strRef>
              <c:f>Sheet1!$E$1</c:f>
              <c:strCache>
                <c:ptCount val="1"/>
                <c:pt idx="0">
                  <c:v>Graft Failure</c:v>
                </c:pt>
              </c:strCache>
            </c:strRef>
          </c:tx>
          <c:spPr>
            <a:ln w="41275">
              <a:solidFill>
                <a:schemeClr val="bg1">
                  <a:lumMod val="50000"/>
                  <a:lumOff val="50000"/>
                </a:schemeClr>
              </a:solidFill>
            </a:ln>
          </c:spPr>
          <c:marker>
            <c:symbol val="none"/>
          </c:marker>
          <c:xVal>
            <c:numRef>
              <c:f>Sheet1!$A$2:$A$83</c:f>
              <c:numCache>
                <c:formatCode>General</c:formatCode>
                <c:ptCount val="82"/>
                <c:pt idx="0">
                  <c:v>0</c:v>
                </c:pt>
                <c:pt idx="1">
                  <c:v>8.2000000000000007E-3</c:v>
                </c:pt>
                <c:pt idx="2">
                  <c:v>1.9199999999999998E-2</c:v>
                </c:pt>
                <c:pt idx="3">
                  <c:v>2.7400000000000212E-2</c:v>
                </c:pt>
                <c:pt idx="4">
                  <c:v>3.8399999999999997E-2</c:v>
                </c:pt>
                <c:pt idx="5">
                  <c:v>5.4800000000000133E-2</c:v>
                </c:pt>
                <c:pt idx="6">
                  <c:v>6.8500000000000019E-2</c:v>
                </c:pt>
                <c:pt idx="7">
                  <c:v>8.2200000000000009E-2</c:v>
                </c:pt>
                <c:pt idx="8">
                  <c:v>9.5900000000000041E-2</c:v>
                </c:pt>
                <c:pt idx="9">
                  <c:v>0.10960000000000029</c:v>
                </c:pt>
                <c:pt idx="10">
                  <c:v>0.12330000000000002</c:v>
                </c:pt>
                <c:pt idx="11">
                  <c:v>0.13700000000000001</c:v>
                </c:pt>
                <c:pt idx="12">
                  <c:v>0.15070000000000044</c:v>
                </c:pt>
                <c:pt idx="13">
                  <c:v>0.1671</c:v>
                </c:pt>
                <c:pt idx="14">
                  <c:v>0.17810000000000001</c:v>
                </c:pt>
                <c:pt idx="15">
                  <c:v>0.1918</c:v>
                </c:pt>
                <c:pt idx="16">
                  <c:v>0.20550000000000004</c:v>
                </c:pt>
                <c:pt idx="17">
                  <c:v>0.21920000000000134</c:v>
                </c:pt>
                <c:pt idx="18">
                  <c:v>0.23290000000000041</c:v>
                </c:pt>
                <c:pt idx="19">
                  <c:v>0.24930000000000024</c:v>
                </c:pt>
                <c:pt idx="20">
                  <c:v>0.27400000000000002</c:v>
                </c:pt>
                <c:pt idx="21">
                  <c:v>0.30140000000000222</c:v>
                </c:pt>
                <c:pt idx="22">
                  <c:v>0.33420000000000138</c:v>
                </c:pt>
                <c:pt idx="23">
                  <c:v>0.35620000000000002</c:v>
                </c:pt>
                <c:pt idx="24">
                  <c:v>0.38360000000000088</c:v>
                </c:pt>
                <c:pt idx="25">
                  <c:v>0.41100000000000031</c:v>
                </c:pt>
                <c:pt idx="26">
                  <c:v>0.43840000000000251</c:v>
                </c:pt>
                <c:pt idx="27">
                  <c:v>0.46580000000000032</c:v>
                </c:pt>
                <c:pt idx="28">
                  <c:v>0.49860000000000032</c:v>
                </c:pt>
                <c:pt idx="29">
                  <c:v>0.54790000000000005</c:v>
                </c:pt>
                <c:pt idx="30">
                  <c:v>0.60270000000000501</c:v>
                </c:pt>
                <c:pt idx="31">
                  <c:v>0.65750000000000064</c:v>
                </c:pt>
                <c:pt idx="32">
                  <c:v>0.71230000000000004</c:v>
                </c:pt>
                <c:pt idx="33">
                  <c:v>0.74790000000000501</c:v>
                </c:pt>
                <c:pt idx="34">
                  <c:v>0.79449999999999998</c:v>
                </c:pt>
                <c:pt idx="35">
                  <c:v>0.84930000000000005</c:v>
                </c:pt>
                <c:pt idx="36">
                  <c:v>0.90410000000000001</c:v>
                </c:pt>
                <c:pt idx="37">
                  <c:v>0.95890000000000064</c:v>
                </c:pt>
                <c:pt idx="38">
                  <c:v>1</c:v>
                </c:pt>
                <c:pt idx="39">
                  <c:v>1.0410999999999901</c:v>
                </c:pt>
                <c:pt idx="40">
                  <c:v>1.095899999999989</c:v>
                </c:pt>
                <c:pt idx="41">
                  <c:v>1.1507000000000001</c:v>
                </c:pt>
                <c:pt idx="42">
                  <c:v>1.2054999999999867</c:v>
                </c:pt>
                <c:pt idx="43">
                  <c:v>1.249299999999989</c:v>
                </c:pt>
                <c:pt idx="44">
                  <c:v>1.3425</c:v>
                </c:pt>
                <c:pt idx="45">
                  <c:v>1.4520999999999911</c:v>
                </c:pt>
                <c:pt idx="46">
                  <c:v>1.4985999999999911</c:v>
                </c:pt>
                <c:pt idx="47">
                  <c:v>1.589</c:v>
                </c:pt>
                <c:pt idx="48">
                  <c:v>1.6712</c:v>
                </c:pt>
                <c:pt idx="49">
                  <c:v>1.7506999999999904</c:v>
                </c:pt>
                <c:pt idx="50">
                  <c:v>1.8355999999999901</c:v>
                </c:pt>
                <c:pt idx="51">
                  <c:v>1.9177999999999911</c:v>
                </c:pt>
                <c:pt idx="52">
                  <c:v>2</c:v>
                </c:pt>
                <c:pt idx="53">
                  <c:v>2.0821999999999998</c:v>
                </c:pt>
                <c:pt idx="54">
                  <c:v>2.1644000000000001</c:v>
                </c:pt>
                <c:pt idx="55">
                  <c:v>2.2492999999999999</c:v>
                </c:pt>
                <c:pt idx="56">
                  <c:v>2.3287999999999998</c:v>
                </c:pt>
                <c:pt idx="57">
                  <c:v>2.4109999999999987</c:v>
                </c:pt>
                <c:pt idx="58">
                  <c:v>2.4985999999999997</c:v>
                </c:pt>
                <c:pt idx="59">
                  <c:v>2.5752999999999977</c:v>
                </c:pt>
                <c:pt idx="60">
                  <c:v>2.6575000000000002</c:v>
                </c:pt>
                <c:pt idx="61">
                  <c:v>2.7507000000000001</c:v>
                </c:pt>
                <c:pt idx="62">
                  <c:v>2.8218999999999967</c:v>
                </c:pt>
                <c:pt idx="63">
                  <c:v>2.9041000000000001</c:v>
                </c:pt>
                <c:pt idx="64">
                  <c:v>3</c:v>
                </c:pt>
                <c:pt idx="65">
                  <c:v>3.0958999999999977</c:v>
                </c:pt>
                <c:pt idx="66">
                  <c:v>3.1781000000000001</c:v>
                </c:pt>
                <c:pt idx="67">
                  <c:v>3.2492999999999999</c:v>
                </c:pt>
                <c:pt idx="68">
                  <c:v>3.3424999999999967</c:v>
                </c:pt>
                <c:pt idx="69">
                  <c:v>3.4985999999999997</c:v>
                </c:pt>
                <c:pt idx="70">
                  <c:v>3.5615999999999999</c:v>
                </c:pt>
                <c:pt idx="71">
                  <c:v>3.6985999999999999</c:v>
                </c:pt>
                <c:pt idx="72">
                  <c:v>3.8355999999999977</c:v>
                </c:pt>
                <c:pt idx="73">
                  <c:v>4</c:v>
                </c:pt>
                <c:pt idx="74">
                  <c:v>4.1369999999999996</c:v>
                </c:pt>
                <c:pt idx="75">
                  <c:v>4.2493000000000034</c:v>
                </c:pt>
                <c:pt idx="76">
                  <c:v>4.3972999999999995</c:v>
                </c:pt>
                <c:pt idx="77">
                  <c:v>4.4985999999999997</c:v>
                </c:pt>
                <c:pt idx="78">
                  <c:v>4.6574999999999855</c:v>
                </c:pt>
                <c:pt idx="79">
                  <c:v>4.7670999999999975</c:v>
                </c:pt>
                <c:pt idx="80">
                  <c:v>4.8767000000000014</c:v>
                </c:pt>
                <c:pt idx="81">
                  <c:v>5</c:v>
                </c:pt>
              </c:numCache>
            </c:numRef>
          </c:xVal>
          <c:yVal>
            <c:numRef>
              <c:f>Sheet1!$E$2:$E$83</c:f>
              <c:numCache>
                <c:formatCode>General</c:formatCode>
                <c:ptCount val="82"/>
                <c:pt idx="0" formatCode="0.00%">
                  <c:v>0</c:v>
                </c:pt>
                <c:pt idx="1">
                  <c:v>1.3072E-2</c:v>
                </c:pt>
                <c:pt idx="2">
                  <c:v>2.287600000000024E-2</c:v>
                </c:pt>
                <c:pt idx="3">
                  <c:v>2.6144000000000001E-2</c:v>
                </c:pt>
                <c:pt idx="4">
                  <c:v>2.6144000000000001E-2</c:v>
                </c:pt>
                <c:pt idx="5">
                  <c:v>2.9412000000000001E-2</c:v>
                </c:pt>
                <c:pt idx="6">
                  <c:v>2.9412000000000001E-2</c:v>
                </c:pt>
                <c:pt idx="7">
                  <c:v>2.9412000000000001E-2</c:v>
                </c:pt>
                <c:pt idx="8">
                  <c:v>3.2725999999999998E-2</c:v>
                </c:pt>
                <c:pt idx="9">
                  <c:v>3.2725999999999998E-2</c:v>
                </c:pt>
                <c:pt idx="10">
                  <c:v>3.2725999999999998E-2</c:v>
                </c:pt>
                <c:pt idx="11">
                  <c:v>3.2725999999999998E-2</c:v>
                </c:pt>
                <c:pt idx="12">
                  <c:v>3.9478000000000006E-2</c:v>
                </c:pt>
                <c:pt idx="13">
                  <c:v>3.9478000000000006E-2</c:v>
                </c:pt>
                <c:pt idx="14">
                  <c:v>3.9478000000000006E-2</c:v>
                </c:pt>
                <c:pt idx="15">
                  <c:v>3.9478000000000006E-2</c:v>
                </c:pt>
                <c:pt idx="16">
                  <c:v>3.9478000000000006E-2</c:v>
                </c:pt>
                <c:pt idx="17">
                  <c:v>3.9478000000000006E-2</c:v>
                </c:pt>
                <c:pt idx="18">
                  <c:v>3.9478000000000006E-2</c:v>
                </c:pt>
                <c:pt idx="19">
                  <c:v>4.2906000000000034E-2</c:v>
                </c:pt>
                <c:pt idx="20">
                  <c:v>4.6334000000000014E-2</c:v>
                </c:pt>
                <c:pt idx="21">
                  <c:v>4.6334000000000014E-2</c:v>
                </c:pt>
                <c:pt idx="22">
                  <c:v>4.6334000000000014E-2</c:v>
                </c:pt>
                <c:pt idx="23">
                  <c:v>4.6334000000000014E-2</c:v>
                </c:pt>
                <c:pt idx="24">
                  <c:v>4.9761000000000506E-2</c:v>
                </c:pt>
                <c:pt idx="25">
                  <c:v>4.9761000000000506E-2</c:v>
                </c:pt>
                <c:pt idx="26">
                  <c:v>4.9761000000000506E-2</c:v>
                </c:pt>
                <c:pt idx="27">
                  <c:v>4.9761000000000506E-2</c:v>
                </c:pt>
                <c:pt idx="28">
                  <c:v>4.9761000000000506E-2</c:v>
                </c:pt>
                <c:pt idx="29">
                  <c:v>4.9761000000000506E-2</c:v>
                </c:pt>
                <c:pt idx="30">
                  <c:v>4.9761000000000506E-2</c:v>
                </c:pt>
                <c:pt idx="31">
                  <c:v>4.9761000000000506E-2</c:v>
                </c:pt>
                <c:pt idx="32">
                  <c:v>4.9761000000000506E-2</c:v>
                </c:pt>
                <c:pt idx="33">
                  <c:v>4.9761000000000506E-2</c:v>
                </c:pt>
                <c:pt idx="34">
                  <c:v>4.9761000000000506E-2</c:v>
                </c:pt>
                <c:pt idx="35">
                  <c:v>4.9761000000000506E-2</c:v>
                </c:pt>
                <c:pt idx="36">
                  <c:v>4.9761000000000506E-2</c:v>
                </c:pt>
                <c:pt idx="37">
                  <c:v>4.9761000000000506E-2</c:v>
                </c:pt>
                <c:pt idx="38">
                  <c:v>4.9761000000000506E-2</c:v>
                </c:pt>
                <c:pt idx="39">
                  <c:v>4.9761000000000506E-2</c:v>
                </c:pt>
                <c:pt idx="40">
                  <c:v>4.9761000000000506E-2</c:v>
                </c:pt>
                <c:pt idx="41">
                  <c:v>4.9761000000000506E-2</c:v>
                </c:pt>
                <c:pt idx="42">
                  <c:v>4.9761000000000506E-2</c:v>
                </c:pt>
                <c:pt idx="43">
                  <c:v>4.9761000000000506E-2</c:v>
                </c:pt>
                <c:pt idx="44">
                  <c:v>4.9761000000000506E-2</c:v>
                </c:pt>
                <c:pt idx="45">
                  <c:v>4.9761000000000506E-2</c:v>
                </c:pt>
                <c:pt idx="46">
                  <c:v>4.9761000000000506E-2</c:v>
                </c:pt>
                <c:pt idx="47">
                  <c:v>4.9761000000000506E-2</c:v>
                </c:pt>
                <c:pt idx="48">
                  <c:v>4.9761000000000506E-2</c:v>
                </c:pt>
                <c:pt idx="49">
                  <c:v>4.9761000000000506E-2</c:v>
                </c:pt>
                <c:pt idx="50">
                  <c:v>4.9761000000000506E-2</c:v>
                </c:pt>
                <c:pt idx="51">
                  <c:v>4.9761000000000506E-2</c:v>
                </c:pt>
                <c:pt idx="52">
                  <c:v>4.9761000000000506E-2</c:v>
                </c:pt>
                <c:pt idx="53">
                  <c:v>4.9761000000000506E-2</c:v>
                </c:pt>
                <c:pt idx="54">
                  <c:v>4.9761000000000506E-2</c:v>
                </c:pt>
                <c:pt idx="55">
                  <c:v>4.9761000000000506E-2</c:v>
                </c:pt>
                <c:pt idx="56">
                  <c:v>4.9761000000000506E-2</c:v>
                </c:pt>
                <c:pt idx="57">
                  <c:v>5.5054000000000013E-2</c:v>
                </c:pt>
                <c:pt idx="58">
                  <c:v>5.5054000000000013E-2</c:v>
                </c:pt>
                <c:pt idx="59">
                  <c:v>5.5054000000000013E-2</c:v>
                </c:pt>
                <c:pt idx="60">
                  <c:v>5.5054000000000013E-2</c:v>
                </c:pt>
                <c:pt idx="61">
                  <c:v>5.5054000000000013E-2</c:v>
                </c:pt>
                <c:pt idx="62">
                  <c:v>5.5054000000000013E-2</c:v>
                </c:pt>
                <c:pt idx="63">
                  <c:v>5.5054000000000013E-2</c:v>
                </c:pt>
                <c:pt idx="64">
                  <c:v>5.5054000000000013E-2</c:v>
                </c:pt>
                <c:pt idx="65">
                  <c:v>5.5054000000000013E-2</c:v>
                </c:pt>
                <c:pt idx="66">
                  <c:v>5.5054000000000013E-2</c:v>
                </c:pt>
                <c:pt idx="67">
                  <c:v>5.5054000000000013E-2</c:v>
                </c:pt>
                <c:pt idx="68">
                  <c:v>5.5054000000000013E-2</c:v>
                </c:pt>
                <c:pt idx="69">
                  <c:v>6.277000000000002E-2</c:v>
                </c:pt>
                <c:pt idx="70">
                  <c:v>6.277000000000002E-2</c:v>
                </c:pt>
                <c:pt idx="71">
                  <c:v>6.277000000000002E-2</c:v>
                </c:pt>
                <c:pt idx="72">
                  <c:v>6.277000000000002E-2</c:v>
                </c:pt>
                <c:pt idx="73">
                  <c:v>6.277000000000002E-2</c:v>
                </c:pt>
                <c:pt idx="74">
                  <c:v>6.277000000000002E-2</c:v>
                </c:pt>
                <c:pt idx="75">
                  <c:v>6.277000000000002E-2</c:v>
                </c:pt>
                <c:pt idx="76">
                  <c:v>6.277000000000002E-2</c:v>
                </c:pt>
                <c:pt idx="77">
                  <c:v>6.277000000000002E-2</c:v>
                </c:pt>
                <c:pt idx="78">
                  <c:v>6.277000000000002E-2</c:v>
                </c:pt>
                <c:pt idx="79">
                  <c:v>6.277000000000002E-2</c:v>
                </c:pt>
                <c:pt idx="80">
                  <c:v>6.277000000000002E-2</c:v>
                </c:pt>
                <c:pt idx="81">
                  <c:v>6.277000000000002E-2</c:v>
                </c:pt>
              </c:numCache>
            </c:numRef>
          </c:yVal>
        </c:ser>
        <c:ser>
          <c:idx val="4"/>
          <c:order val="4"/>
          <c:tx>
            <c:strRef>
              <c:f>Sheet1!$F$1</c:f>
              <c:strCache>
                <c:ptCount val="1"/>
                <c:pt idx="0">
                  <c:v>Infection</c:v>
                </c:pt>
              </c:strCache>
            </c:strRef>
          </c:tx>
          <c:spPr>
            <a:ln w="41275">
              <a:solidFill>
                <a:srgbClr val="00FFFF"/>
              </a:solidFill>
            </a:ln>
          </c:spPr>
          <c:marker>
            <c:symbol val="none"/>
          </c:marker>
          <c:xVal>
            <c:numRef>
              <c:f>Sheet1!$A$2:$A$83</c:f>
              <c:numCache>
                <c:formatCode>General</c:formatCode>
                <c:ptCount val="82"/>
                <c:pt idx="0">
                  <c:v>0</c:v>
                </c:pt>
                <c:pt idx="1">
                  <c:v>8.2000000000000007E-3</c:v>
                </c:pt>
                <c:pt idx="2">
                  <c:v>1.9199999999999998E-2</c:v>
                </c:pt>
                <c:pt idx="3">
                  <c:v>2.7400000000000212E-2</c:v>
                </c:pt>
                <c:pt idx="4">
                  <c:v>3.8399999999999997E-2</c:v>
                </c:pt>
                <c:pt idx="5">
                  <c:v>5.4800000000000133E-2</c:v>
                </c:pt>
                <c:pt idx="6">
                  <c:v>6.8500000000000019E-2</c:v>
                </c:pt>
                <c:pt idx="7">
                  <c:v>8.2200000000000009E-2</c:v>
                </c:pt>
                <c:pt idx="8">
                  <c:v>9.5900000000000041E-2</c:v>
                </c:pt>
                <c:pt idx="9">
                  <c:v>0.10960000000000029</c:v>
                </c:pt>
                <c:pt idx="10">
                  <c:v>0.12330000000000002</c:v>
                </c:pt>
                <c:pt idx="11">
                  <c:v>0.13700000000000001</c:v>
                </c:pt>
                <c:pt idx="12">
                  <c:v>0.15070000000000044</c:v>
                </c:pt>
                <c:pt idx="13">
                  <c:v>0.1671</c:v>
                </c:pt>
                <c:pt idx="14">
                  <c:v>0.17810000000000001</c:v>
                </c:pt>
                <c:pt idx="15">
                  <c:v>0.1918</c:v>
                </c:pt>
                <c:pt idx="16">
                  <c:v>0.20550000000000004</c:v>
                </c:pt>
                <c:pt idx="17">
                  <c:v>0.21920000000000134</c:v>
                </c:pt>
                <c:pt idx="18">
                  <c:v>0.23290000000000041</c:v>
                </c:pt>
                <c:pt idx="19">
                  <c:v>0.24930000000000024</c:v>
                </c:pt>
                <c:pt idx="20">
                  <c:v>0.27400000000000002</c:v>
                </c:pt>
                <c:pt idx="21">
                  <c:v>0.30140000000000222</c:v>
                </c:pt>
                <c:pt idx="22">
                  <c:v>0.33420000000000138</c:v>
                </c:pt>
                <c:pt idx="23">
                  <c:v>0.35620000000000002</c:v>
                </c:pt>
                <c:pt idx="24">
                  <c:v>0.38360000000000088</c:v>
                </c:pt>
                <c:pt idx="25">
                  <c:v>0.41100000000000031</c:v>
                </c:pt>
                <c:pt idx="26">
                  <c:v>0.43840000000000251</c:v>
                </c:pt>
                <c:pt idx="27">
                  <c:v>0.46580000000000032</c:v>
                </c:pt>
                <c:pt idx="28">
                  <c:v>0.49860000000000032</c:v>
                </c:pt>
                <c:pt idx="29">
                  <c:v>0.54790000000000005</c:v>
                </c:pt>
                <c:pt idx="30">
                  <c:v>0.60270000000000501</c:v>
                </c:pt>
                <c:pt idx="31">
                  <c:v>0.65750000000000064</c:v>
                </c:pt>
                <c:pt idx="32">
                  <c:v>0.71230000000000004</c:v>
                </c:pt>
                <c:pt idx="33">
                  <c:v>0.74790000000000501</c:v>
                </c:pt>
                <c:pt idx="34">
                  <c:v>0.79449999999999998</c:v>
                </c:pt>
                <c:pt idx="35">
                  <c:v>0.84930000000000005</c:v>
                </c:pt>
                <c:pt idx="36">
                  <c:v>0.90410000000000001</c:v>
                </c:pt>
                <c:pt idx="37">
                  <c:v>0.95890000000000064</c:v>
                </c:pt>
                <c:pt idx="38">
                  <c:v>1</c:v>
                </c:pt>
                <c:pt idx="39">
                  <c:v>1.0410999999999901</c:v>
                </c:pt>
                <c:pt idx="40">
                  <c:v>1.095899999999989</c:v>
                </c:pt>
                <c:pt idx="41">
                  <c:v>1.1507000000000001</c:v>
                </c:pt>
                <c:pt idx="42">
                  <c:v>1.2054999999999867</c:v>
                </c:pt>
                <c:pt idx="43">
                  <c:v>1.249299999999989</c:v>
                </c:pt>
                <c:pt idx="44">
                  <c:v>1.3425</c:v>
                </c:pt>
                <c:pt idx="45">
                  <c:v>1.4520999999999911</c:v>
                </c:pt>
                <c:pt idx="46">
                  <c:v>1.4985999999999911</c:v>
                </c:pt>
                <c:pt idx="47">
                  <c:v>1.589</c:v>
                </c:pt>
                <c:pt idx="48">
                  <c:v>1.6712</c:v>
                </c:pt>
                <c:pt idx="49">
                  <c:v>1.7506999999999904</c:v>
                </c:pt>
                <c:pt idx="50">
                  <c:v>1.8355999999999901</c:v>
                </c:pt>
                <c:pt idx="51">
                  <c:v>1.9177999999999911</c:v>
                </c:pt>
                <c:pt idx="52">
                  <c:v>2</c:v>
                </c:pt>
                <c:pt idx="53">
                  <c:v>2.0821999999999998</c:v>
                </c:pt>
                <c:pt idx="54">
                  <c:v>2.1644000000000001</c:v>
                </c:pt>
                <c:pt idx="55">
                  <c:v>2.2492999999999999</c:v>
                </c:pt>
                <c:pt idx="56">
                  <c:v>2.3287999999999998</c:v>
                </c:pt>
                <c:pt idx="57">
                  <c:v>2.4109999999999987</c:v>
                </c:pt>
                <c:pt idx="58">
                  <c:v>2.4985999999999997</c:v>
                </c:pt>
                <c:pt idx="59">
                  <c:v>2.5752999999999977</c:v>
                </c:pt>
                <c:pt idx="60">
                  <c:v>2.6575000000000002</c:v>
                </c:pt>
                <c:pt idx="61">
                  <c:v>2.7507000000000001</c:v>
                </c:pt>
                <c:pt idx="62">
                  <c:v>2.8218999999999967</c:v>
                </c:pt>
                <c:pt idx="63">
                  <c:v>2.9041000000000001</c:v>
                </c:pt>
                <c:pt idx="64">
                  <c:v>3</c:v>
                </c:pt>
                <c:pt idx="65">
                  <c:v>3.0958999999999977</c:v>
                </c:pt>
                <c:pt idx="66">
                  <c:v>3.1781000000000001</c:v>
                </c:pt>
                <c:pt idx="67">
                  <c:v>3.2492999999999999</c:v>
                </c:pt>
                <c:pt idx="68">
                  <c:v>3.3424999999999967</c:v>
                </c:pt>
                <c:pt idx="69">
                  <c:v>3.4985999999999997</c:v>
                </c:pt>
                <c:pt idx="70">
                  <c:v>3.5615999999999999</c:v>
                </c:pt>
                <c:pt idx="71">
                  <c:v>3.6985999999999999</c:v>
                </c:pt>
                <c:pt idx="72">
                  <c:v>3.8355999999999977</c:v>
                </c:pt>
                <c:pt idx="73">
                  <c:v>4</c:v>
                </c:pt>
                <c:pt idx="74">
                  <c:v>4.1369999999999996</c:v>
                </c:pt>
                <c:pt idx="75">
                  <c:v>4.2493000000000034</c:v>
                </c:pt>
                <c:pt idx="76">
                  <c:v>4.3972999999999995</c:v>
                </c:pt>
                <c:pt idx="77">
                  <c:v>4.4985999999999997</c:v>
                </c:pt>
                <c:pt idx="78">
                  <c:v>4.6574999999999855</c:v>
                </c:pt>
                <c:pt idx="79">
                  <c:v>4.7670999999999975</c:v>
                </c:pt>
                <c:pt idx="80">
                  <c:v>4.8767000000000014</c:v>
                </c:pt>
                <c:pt idx="81">
                  <c:v>5</c:v>
                </c:pt>
              </c:numCache>
            </c:numRef>
          </c:xVal>
          <c:yVal>
            <c:numRef>
              <c:f>Sheet1!$F$2:$F$83</c:f>
              <c:numCache>
                <c:formatCode>General</c:formatCode>
                <c:ptCount val="82"/>
                <c:pt idx="0" formatCode="0.00%">
                  <c:v>0</c:v>
                </c:pt>
                <c:pt idx="1">
                  <c:v>0</c:v>
                </c:pt>
                <c:pt idx="2">
                  <c:v>3.2680000000000343E-3</c:v>
                </c:pt>
                <c:pt idx="3">
                  <c:v>6.5360000000000635E-3</c:v>
                </c:pt>
                <c:pt idx="4">
                  <c:v>6.5360000000000635E-3</c:v>
                </c:pt>
                <c:pt idx="5">
                  <c:v>6.5360000000000635E-3</c:v>
                </c:pt>
                <c:pt idx="6">
                  <c:v>9.8150000000001084E-3</c:v>
                </c:pt>
                <c:pt idx="7">
                  <c:v>9.8150000000001084E-3</c:v>
                </c:pt>
                <c:pt idx="8">
                  <c:v>9.8150000000001084E-3</c:v>
                </c:pt>
                <c:pt idx="9">
                  <c:v>9.8150000000001084E-3</c:v>
                </c:pt>
                <c:pt idx="10">
                  <c:v>1.9758000000000001E-2</c:v>
                </c:pt>
                <c:pt idx="11">
                  <c:v>2.3133999999999998E-2</c:v>
                </c:pt>
                <c:pt idx="12">
                  <c:v>2.3133999999999998E-2</c:v>
                </c:pt>
                <c:pt idx="13">
                  <c:v>2.3133999999999998E-2</c:v>
                </c:pt>
                <c:pt idx="14">
                  <c:v>2.3133999999999998E-2</c:v>
                </c:pt>
                <c:pt idx="15">
                  <c:v>2.991100000000001E-2</c:v>
                </c:pt>
                <c:pt idx="16">
                  <c:v>2.991100000000001E-2</c:v>
                </c:pt>
                <c:pt idx="17">
                  <c:v>2.991100000000001E-2</c:v>
                </c:pt>
                <c:pt idx="18">
                  <c:v>3.3339000000000001E-2</c:v>
                </c:pt>
                <c:pt idx="19">
                  <c:v>3.3339000000000001E-2</c:v>
                </c:pt>
                <c:pt idx="20">
                  <c:v>3.3339000000000001E-2</c:v>
                </c:pt>
                <c:pt idx="21">
                  <c:v>3.6767000000000001E-2</c:v>
                </c:pt>
                <c:pt idx="22">
                  <c:v>3.6767000000000001E-2</c:v>
                </c:pt>
                <c:pt idx="23">
                  <c:v>3.6767000000000001E-2</c:v>
                </c:pt>
                <c:pt idx="24">
                  <c:v>3.6767000000000001E-2</c:v>
                </c:pt>
                <c:pt idx="25">
                  <c:v>3.6767000000000001E-2</c:v>
                </c:pt>
                <c:pt idx="26">
                  <c:v>3.6767000000000001E-2</c:v>
                </c:pt>
                <c:pt idx="27">
                  <c:v>4.3623000000000002E-2</c:v>
                </c:pt>
                <c:pt idx="28">
                  <c:v>4.7051000000000003E-2</c:v>
                </c:pt>
                <c:pt idx="29">
                  <c:v>4.7051000000000003E-2</c:v>
                </c:pt>
                <c:pt idx="30">
                  <c:v>4.7051000000000003E-2</c:v>
                </c:pt>
                <c:pt idx="31">
                  <c:v>5.0478999999999996E-2</c:v>
                </c:pt>
                <c:pt idx="32">
                  <c:v>5.0478999999999996E-2</c:v>
                </c:pt>
                <c:pt idx="33">
                  <c:v>5.0478999999999996E-2</c:v>
                </c:pt>
                <c:pt idx="34">
                  <c:v>5.0478999999999996E-2</c:v>
                </c:pt>
                <c:pt idx="35">
                  <c:v>5.0478999999999996E-2</c:v>
                </c:pt>
                <c:pt idx="36">
                  <c:v>5.0478999999999996E-2</c:v>
                </c:pt>
                <c:pt idx="37">
                  <c:v>5.0478999999999996E-2</c:v>
                </c:pt>
                <c:pt idx="38">
                  <c:v>5.0478999999999996E-2</c:v>
                </c:pt>
                <c:pt idx="39">
                  <c:v>5.0478999999999996E-2</c:v>
                </c:pt>
                <c:pt idx="40">
                  <c:v>5.0478999999999996E-2</c:v>
                </c:pt>
                <c:pt idx="41">
                  <c:v>5.0478999999999996E-2</c:v>
                </c:pt>
                <c:pt idx="42">
                  <c:v>5.0478999999999996E-2</c:v>
                </c:pt>
                <c:pt idx="43">
                  <c:v>5.0478999999999996E-2</c:v>
                </c:pt>
                <c:pt idx="44">
                  <c:v>5.0478999999999996E-2</c:v>
                </c:pt>
                <c:pt idx="45">
                  <c:v>5.0478999999999996E-2</c:v>
                </c:pt>
                <c:pt idx="46">
                  <c:v>5.0478999999999996E-2</c:v>
                </c:pt>
                <c:pt idx="47">
                  <c:v>5.0478999999999996E-2</c:v>
                </c:pt>
                <c:pt idx="48">
                  <c:v>5.0478999999999996E-2</c:v>
                </c:pt>
                <c:pt idx="49">
                  <c:v>5.0478999999999996E-2</c:v>
                </c:pt>
                <c:pt idx="50">
                  <c:v>5.0478999999999996E-2</c:v>
                </c:pt>
                <c:pt idx="51">
                  <c:v>5.0478999999999996E-2</c:v>
                </c:pt>
                <c:pt idx="52">
                  <c:v>5.0478999999999996E-2</c:v>
                </c:pt>
                <c:pt idx="53">
                  <c:v>5.0478999999999996E-2</c:v>
                </c:pt>
                <c:pt idx="54">
                  <c:v>5.0478999999999996E-2</c:v>
                </c:pt>
                <c:pt idx="55">
                  <c:v>5.0478999999999996E-2</c:v>
                </c:pt>
                <c:pt idx="56">
                  <c:v>5.5735000000000014E-2</c:v>
                </c:pt>
                <c:pt idx="57">
                  <c:v>5.5735000000000014E-2</c:v>
                </c:pt>
                <c:pt idx="58">
                  <c:v>5.5735000000000014E-2</c:v>
                </c:pt>
                <c:pt idx="59">
                  <c:v>5.5735000000000014E-2</c:v>
                </c:pt>
                <c:pt idx="60">
                  <c:v>5.5735000000000014E-2</c:v>
                </c:pt>
                <c:pt idx="61">
                  <c:v>5.5735000000000014E-2</c:v>
                </c:pt>
                <c:pt idx="62">
                  <c:v>5.5735000000000014E-2</c:v>
                </c:pt>
                <c:pt idx="63">
                  <c:v>5.5735000000000014E-2</c:v>
                </c:pt>
                <c:pt idx="64">
                  <c:v>6.1302000000000113E-2</c:v>
                </c:pt>
                <c:pt idx="65">
                  <c:v>6.1302000000000113E-2</c:v>
                </c:pt>
                <c:pt idx="66">
                  <c:v>6.1302000000000113E-2</c:v>
                </c:pt>
                <c:pt idx="67">
                  <c:v>6.1302000000000113E-2</c:v>
                </c:pt>
                <c:pt idx="68">
                  <c:v>6.1302000000000113E-2</c:v>
                </c:pt>
                <c:pt idx="69">
                  <c:v>6.1302000000000113E-2</c:v>
                </c:pt>
                <c:pt idx="70">
                  <c:v>6.1302000000000113E-2</c:v>
                </c:pt>
                <c:pt idx="71">
                  <c:v>6.1302000000000113E-2</c:v>
                </c:pt>
                <c:pt idx="72">
                  <c:v>6.1302000000000113E-2</c:v>
                </c:pt>
                <c:pt idx="73">
                  <c:v>6.1302000000000113E-2</c:v>
                </c:pt>
                <c:pt idx="74">
                  <c:v>6.1302000000000113E-2</c:v>
                </c:pt>
                <c:pt idx="75">
                  <c:v>6.1302000000000113E-2</c:v>
                </c:pt>
                <c:pt idx="76">
                  <c:v>6.1302000000000113E-2</c:v>
                </c:pt>
                <c:pt idx="77">
                  <c:v>6.1302000000000113E-2</c:v>
                </c:pt>
                <c:pt idx="78">
                  <c:v>6.1302000000000113E-2</c:v>
                </c:pt>
                <c:pt idx="79">
                  <c:v>6.1302000000000113E-2</c:v>
                </c:pt>
                <c:pt idx="80">
                  <c:v>6.1302000000000113E-2</c:v>
                </c:pt>
                <c:pt idx="81">
                  <c:v>6.1302000000000113E-2</c:v>
                </c:pt>
              </c:numCache>
            </c:numRef>
          </c:yVal>
        </c:ser>
        <c:axId val="323415040"/>
        <c:axId val="323490944"/>
      </c:scatterChart>
      <c:valAx>
        <c:axId val="323415040"/>
        <c:scaling>
          <c:orientation val="minMax"/>
          <c:max val="5"/>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323490944"/>
        <c:crosses val="autoZero"/>
        <c:crossBetween val="midCat"/>
        <c:majorUnit val="1"/>
      </c:valAx>
      <c:valAx>
        <c:axId val="323490944"/>
        <c:scaling>
          <c:orientation val="minMax"/>
          <c:max val="0.1"/>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title>
        <c:numFmt formatCode="0%" sourceLinked="0"/>
        <c:tickLblPos val="nextTo"/>
        <c:txPr>
          <a:bodyPr/>
          <a:lstStyle/>
          <a:p>
            <a:pPr>
              <a:defRPr sz="1500" b="1"/>
            </a:pPr>
            <a:endParaRPr lang="en-US"/>
          </a:p>
        </c:txPr>
        <c:crossAx val="323415040"/>
        <c:crosses val="autoZero"/>
        <c:crossBetween val="midCat"/>
        <c:majorUnit val="2.0000000000000011E-2"/>
      </c:valAx>
      <c:spPr>
        <a:solidFill>
          <a:schemeClr val="bg2"/>
        </a:solidFill>
        <a:ln>
          <a:solidFill>
            <a:schemeClr val="tx1"/>
          </a:solidFill>
        </a:ln>
      </c:spPr>
    </c:plotArea>
    <c:legend>
      <c:legendPos val="r"/>
      <c:layout>
        <c:manualLayout>
          <c:xMode val="edge"/>
          <c:yMode val="edge"/>
          <c:x val="0.12372413072259883"/>
          <c:y val="3.4411777156887646E-2"/>
          <c:w val="0.70075964508861821"/>
          <c:h val="0.190419947506564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183617672790904"/>
          <c:y val="0.19367592208868084"/>
          <c:w val="0.53276771653543364"/>
          <c:h val="0.56080812266890223"/>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9318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4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0.54000999999999999</c:v>
                </c:pt>
                <c:pt idx="1">
                  <c:v>2.9363999999999998E-2</c:v>
                </c:pt>
                <c:pt idx="2">
                  <c:v>2.518900000000001E-2</c:v>
                </c:pt>
                <c:pt idx="3">
                  <c:v>0.36842000000000286</c:v>
                </c:pt>
                <c:pt idx="4">
                  <c:v>8.5820000000000566E-3</c:v>
                </c:pt>
                <c:pt idx="5">
                  <c:v>2.8436000000000006E-2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926"/>
          <c:h val="0.74665395341208263"/>
        </c:manualLayout>
      </c:layout>
      <c:barChart>
        <c:barDir val="col"/>
        <c:grouping val="clustered"/>
        <c:ser>
          <c:idx val="0"/>
          <c:order val="0"/>
          <c:tx>
            <c:strRef>
              <c:f>Sheet1!$A$2</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Cardiomyopathy</c:v>
                </c:pt>
                <c:pt idx="1">
                  <c:v>Coronary Artery Disease</c:v>
                </c:pt>
                <c:pt idx="2">
                  <c:v>All Diagnoses</c:v>
                </c:pt>
              </c:strCache>
            </c:strRef>
          </c:cat>
          <c:val>
            <c:numRef>
              <c:f>Sheet1!$B$2:$D$2</c:f>
              <c:numCache>
                <c:formatCode>General</c:formatCode>
                <c:ptCount val="3"/>
                <c:pt idx="0">
                  <c:v>3.3555999999999977</c:v>
                </c:pt>
                <c:pt idx="1">
                  <c:v>5.9471999999999996</c:v>
                </c:pt>
                <c:pt idx="2">
                  <c:v>4.2573999999999996</c:v>
                </c:pt>
              </c:numCache>
            </c:numRef>
          </c:val>
        </c:ser>
        <c:ser>
          <c:idx val="1"/>
          <c:order val="1"/>
          <c:tx>
            <c:strRef>
              <c:f>Sheet1!$A$3</c:f>
              <c:strCache>
                <c:ptCount val="1"/>
                <c:pt idx="0">
                  <c:v>Cigarette history</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Cardiomyopathy</c:v>
                </c:pt>
                <c:pt idx="1">
                  <c:v>Coronary Artery Disease</c:v>
                </c:pt>
                <c:pt idx="2">
                  <c:v>All Diagnoses</c:v>
                </c:pt>
              </c:strCache>
            </c:strRef>
          </c:cat>
          <c:val>
            <c:numRef>
              <c:f>Sheet1!$B$3:$D$3</c:f>
              <c:numCache>
                <c:formatCode>General</c:formatCode>
                <c:ptCount val="3"/>
                <c:pt idx="0">
                  <c:v>38.175300000000163</c:v>
                </c:pt>
                <c:pt idx="1">
                  <c:v>62.243900000000011</c:v>
                </c:pt>
                <c:pt idx="2">
                  <c:v>46.419800000000002</c:v>
                </c:pt>
              </c:numCache>
            </c:numRef>
          </c:val>
        </c:ser>
        <c:gapWidth val="100"/>
        <c:axId val="238327296"/>
        <c:axId val="238328832"/>
      </c:barChart>
      <c:catAx>
        <c:axId val="238327296"/>
        <c:scaling>
          <c:orientation val="minMax"/>
        </c:scaling>
        <c:axPos val="b"/>
        <c:tickLblPos val="nextTo"/>
        <c:txPr>
          <a:bodyPr/>
          <a:lstStyle/>
          <a:p>
            <a:pPr>
              <a:defRPr sz="1500" b="1"/>
            </a:pPr>
            <a:endParaRPr lang="en-US"/>
          </a:p>
        </c:txPr>
        <c:crossAx val="238328832"/>
        <c:crosses val="autoZero"/>
        <c:auto val="1"/>
        <c:lblAlgn val="ctr"/>
        <c:lblOffset val="100"/>
      </c:catAx>
      <c:valAx>
        <c:axId val="23832883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General" sourceLinked="1"/>
        <c:tickLblPos val="nextTo"/>
        <c:txPr>
          <a:bodyPr/>
          <a:lstStyle/>
          <a:p>
            <a:pPr>
              <a:defRPr sz="1500" b="1"/>
            </a:pPr>
            <a:endParaRPr lang="en-US"/>
          </a:p>
        </c:txPr>
        <c:crossAx val="238327296"/>
        <c:crosses val="autoZero"/>
        <c:crossBetween val="between"/>
      </c:valAx>
      <c:spPr>
        <a:solidFill>
          <a:srgbClr val="000000"/>
        </a:solidFill>
        <a:ln w="12700">
          <a:solidFill>
            <a:srgbClr val="FFFFFF"/>
          </a:solidFill>
        </a:ln>
      </c:spPr>
    </c:plotArea>
    <c:legend>
      <c:legendPos val="t"/>
      <c:layout>
        <c:manualLayout>
          <c:xMode val="edge"/>
          <c:yMode val="edge"/>
          <c:x val="0.27121212121212135"/>
          <c:y val="3.125E-2"/>
          <c:w val="0.52763242662850041"/>
          <c:h val="5.883407152230973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916"/>
          <c:h val="0.71540395341207363"/>
        </c:manualLayout>
      </c:layout>
      <c:barChart>
        <c:barDir val="col"/>
        <c:grouping val="percentStacked"/>
        <c:ser>
          <c:idx val="0"/>
          <c:order val="0"/>
          <c:tx>
            <c:strRef>
              <c:f>Sheet1!$A$2</c:f>
              <c:strCache>
                <c:ptCount val="1"/>
                <c:pt idx="0">
                  <c:v>&lt; 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5.2838000000000003</c:v>
                </c:pt>
                <c:pt idx="1">
                  <c:v>11.6973</c:v>
                </c:pt>
                <c:pt idx="2">
                  <c:v>11.945400000000006</c:v>
                </c:pt>
              </c:numCache>
            </c:numRef>
          </c:val>
        </c:ser>
        <c:ser>
          <c:idx val="1"/>
          <c:order val="1"/>
          <c:tx>
            <c:strRef>
              <c:f>Sheet1!$A$3</c:f>
              <c:strCache>
                <c:ptCount val="1"/>
                <c:pt idx="0">
                  <c:v>2-&lt;4 hours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49.667300000000012</c:v>
                </c:pt>
                <c:pt idx="1">
                  <c:v>65.747000000000227</c:v>
                </c:pt>
                <c:pt idx="2">
                  <c:v>51.080800000000004</c:v>
                </c:pt>
              </c:numCache>
            </c:numRef>
          </c:val>
        </c:ser>
        <c:ser>
          <c:idx val="2"/>
          <c:order val="2"/>
          <c:tx>
            <c:strRef>
              <c:f>Sheet1!$A$4</c:f>
              <c:strCache>
                <c:ptCount val="1"/>
                <c:pt idx="0">
                  <c:v>4-&lt;6 hours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40.782800000000002</c:v>
                </c:pt>
                <c:pt idx="1">
                  <c:v>21.1601</c:v>
                </c:pt>
                <c:pt idx="2">
                  <c:v>31.740599999999812</c:v>
                </c:pt>
              </c:numCache>
            </c:numRef>
          </c:val>
        </c:ser>
        <c:ser>
          <c:idx val="3"/>
          <c:order val="3"/>
          <c:tx>
            <c:strRef>
              <c:f>Sheet1!$A$5</c:f>
              <c:strCache>
                <c:ptCount val="1"/>
                <c:pt idx="0">
                  <c:v>6+ hours</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4.2660999999999998</c:v>
                </c:pt>
                <c:pt idx="1">
                  <c:v>1.3956</c:v>
                </c:pt>
                <c:pt idx="2">
                  <c:v>5.2332000000000134</c:v>
                </c:pt>
              </c:numCache>
            </c:numRef>
          </c:val>
        </c:ser>
        <c:gapWidth val="40"/>
        <c:overlap val="100"/>
        <c:axId val="238430080"/>
        <c:axId val="238431616"/>
      </c:barChart>
      <c:catAx>
        <c:axId val="238430080"/>
        <c:scaling>
          <c:orientation val="minMax"/>
        </c:scaling>
        <c:axPos val="b"/>
        <c:tickLblPos val="nextTo"/>
        <c:txPr>
          <a:bodyPr/>
          <a:lstStyle/>
          <a:p>
            <a:pPr>
              <a:defRPr sz="1500" b="1"/>
            </a:pPr>
            <a:endParaRPr lang="en-US"/>
          </a:p>
        </c:txPr>
        <c:crossAx val="238431616"/>
        <c:crosses val="autoZero"/>
        <c:auto val="1"/>
        <c:lblAlgn val="ctr"/>
        <c:lblOffset val="100"/>
      </c:catAx>
      <c:valAx>
        <c:axId val="238431616"/>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0%" sourceLinked="1"/>
        <c:tickLblPos val="nextTo"/>
        <c:txPr>
          <a:bodyPr/>
          <a:lstStyle/>
          <a:p>
            <a:pPr>
              <a:defRPr sz="1500" b="1"/>
            </a:pPr>
            <a:endParaRPr lang="en-US"/>
          </a:p>
        </c:txPr>
        <c:crossAx val="238430080"/>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737"/>
          <c:y val="1.5625E-2"/>
          <c:w val="0.79149892627059482"/>
          <c:h val="9.8136893044623127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34E-2"/>
          <c:y val="3.1249894166455256E-2"/>
          <c:w val="0.89827073606950336"/>
          <c:h val="0.81644145288290582"/>
        </c:manualLayout>
      </c:layout>
      <c:scatterChart>
        <c:scatterStyle val="lineMarker"/>
        <c:ser>
          <c:idx val="0"/>
          <c:order val="0"/>
          <c:tx>
            <c:strRef>
              <c:f>Sheet1!$B$1</c:f>
              <c:strCache>
                <c:ptCount val="1"/>
                <c:pt idx="0">
                  <c:v>1982-1991 (N = 21,342)</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88.007000000000005</c:v>
                </c:pt>
                <c:pt idx="2">
                  <c:v>84.744000000000227</c:v>
                </c:pt>
                <c:pt idx="3">
                  <c:v>82.867000000000004</c:v>
                </c:pt>
                <c:pt idx="4">
                  <c:v>81.856999999999999</c:v>
                </c:pt>
                <c:pt idx="5">
                  <c:v>80.968000000000004</c:v>
                </c:pt>
                <c:pt idx="6">
                  <c:v>80.25</c:v>
                </c:pt>
                <c:pt idx="7">
                  <c:v>79.584000000000003</c:v>
                </c:pt>
                <c:pt idx="8">
                  <c:v>78.921000000000006</c:v>
                </c:pt>
                <c:pt idx="9">
                  <c:v>78.349000000000004</c:v>
                </c:pt>
                <c:pt idx="10">
                  <c:v>77.85799999999999</c:v>
                </c:pt>
                <c:pt idx="11">
                  <c:v>77.396000000000001</c:v>
                </c:pt>
                <c:pt idx="12">
                  <c:v>77</c:v>
                </c:pt>
                <c:pt idx="13">
                  <c:v>72.805999999999983</c:v>
                </c:pt>
                <c:pt idx="14">
                  <c:v>69.35599999999998</c:v>
                </c:pt>
                <c:pt idx="15">
                  <c:v>65.988</c:v>
                </c:pt>
                <c:pt idx="16">
                  <c:v>62.676000000000002</c:v>
                </c:pt>
                <c:pt idx="17">
                  <c:v>58.949999999999996</c:v>
                </c:pt>
                <c:pt idx="18">
                  <c:v>55.104000000000006</c:v>
                </c:pt>
                <c:pt idx="19">
                  <c:v>51.281000000000006</c:v>
                </c:pt>
                <c:pt idx="20">
                  <c:v>47.719000000000001</c:v>
                </c:pt>
                <c:pt idx="21">
                  <c:v>44.183</c:v>
                </c:pt>
                <c:pt idx="22">
                  <c:v>40.938000000000002</c:v>
                </c:pt>
                <c:pt idx="23">
                  <c:v>37.602000000000011</c:v>
                </c:pt>
                <c:pt idx="24">
                  <c:v>34.716000000000001</c:v>
                </c:pt>
                <c:pt idx="25">
                  <c:v>31.927</c:v>
                </c:pt>
                <c:pt idx="26">
                  <c:v>29.109000000000005</c:v>
                </c:pt>
              </c:numCache>
            </c:numRef>
          </c:yVal>
        </c:ser>
        <c:ser>
          <c:idx val="1"/>
          <c:order val="1"/>
          <c:tx>
            <c:strRef>
              <c:f>Sheet1!$C$1</c:f>
              <c:strCache>
                <c:ptCount val="1"/>
                <c:pt idx="0">
                  <c:v>1992-2001 (N = 38,966)</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89.592000000000013</c:v>
                </c:pt>
                <c:pt idx="2">
                  <c:v>87.072999999999979</c:v>
                </c:pt>
                <c:pt idx="3">
                  <c:v>85.819000000000003</c:v>
                </c:pt>
                <c:pt idx="4">
                  <c:v>85.004999999999995</c:v>
                </c:pt>
                <c:pt idx="5">
                  <c:v>84.272999999999982</c:v>
                </c:pt>
                <c:pt idx="6">
                  <c:v>83.667000000000002</c:v>
                </c:pt>
                <c:pt idx="7">
                  <c:v>83.111999999999995</c:v>
                </c:pt>
                <c:pt idx="8">
                  <c:v>82.572999999999979</c:v>
                </c:pt>
                <c:pt idx="9">
                  <c:v>82.049000000000007</c:v>
                </c:pt>
                <c:pt idx="10">
                  <c:v>81.569000000000003</c:v>
                </c:pt>
                <c:pt idx="11">
                  <c:v>81.22</c:v>
                </c:pt>
                <c:pt idx="12">
                  <c:v>80.813000000000002</c:v>
                </c:pt>
                <c:pt idx="13">
                  <c:v>77.203000000000003</c:v>
                </c:pt>
                <c:pt idx="14">
                  <c:v>74.376999999999981</c:v>
                </c:pt>
                <c:pt idx="15">
                  <c:v>71.561000000000007</c:v>
                </c:pt>
                <c:pt idx="16">
                  <c:v>68.56</c:v>
                </c:pt>
                <c:pt idx="17">
                  <c:v>65.480999999999995</c:v>
                </c:pt>
                <c:pt idx="18">
                  <c:v>62.239000000000011</c:v>
                </c:pt>
                <c:pt idx="19">
                  <c:v>58.957999999999998</c:v>
                </c:pt>
                <c:pt idx="20">
                  <c:v>55.644000000000005</c:v>
                </c:pt>
                <c:pt idx="21">
                  <c:v>52.372</c:v>
                </c:pt>
                <c:pt idx="22">
                  <c:v>48.894000000000005</c:v>
                </c:pt>
                <c:pt idx="23">
                  <c:v>45.516000000000005</c:v>
                </c:pt>
                <c:pt idx="24">
                  <c:v>42.152000000000001</c:v>
                </c:pt>
                <c:pt idx="25">
                  <c:v>38.9</c:v>
                </c:pt>
                <c:pt idx="26">
                  <c:v>35.306000000000004</c:v>
                </c:pt>
              </c:numCache>
            </c:numRef>
          </c:yVal>
        </c:ser>
        <c:ser>
          <c:idx val="2"/>
          <c:order val="2"/>
          <c:tx>
            <c:strRef>
              <c:f>Sheet1!$D$1</c:f>
              <c:strCache>
                <c:ptCount val="1"/>
                <c:pt idx="0">
                  <c:v>2002-2005 (N = 13,496)</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91.312000000000012</c:v>
                </c:pt>
                <c:pt idx="2">
                  <c:v>89.506</c:v>
                </c:pt>
                <c:pt idx="3">
                  <c:v>88.480999999999995</c:v>
                </c:pt>
                <c:pt idx="4">
                  <c:v>87.751999999999995</c:v>
                </c:pt>
                <c:pt idx="5">
                  <c:v>87.021999999999991</c:v>
                </c:pt>
                <c:pt idx="6">
                  <c:v>86.483999999999995</c:v>
                </c:pt>
                <c:pt idx="7">
                  <c:v>85.914000000000527</c:v>
                </c:pt>
                <c:pt idx="8">
                  <c:v>85.406000000000006</c:v>
                </c:pt>
                <c:pt idx="9">
                  <c:v>85.036000000000001</c:v>
                </c:pt>
                <c:pt idx="10">
                  <c:v>84.680999999999983</c:v>
                </c:pt>
                <c:pt idx="11">
                  <c:v>84.271999999999991</c:v>
                </c:pt>
                <c:pt idx="12">
                  <c:v>83.971000000000004</c:v>
                </c:pt>
                <c:pt idx="13">
                  <c:v>80.632999999999981</c:v>
                </c:pt>
                <c:pt idx="14">
                  <c:v>77.897000000000006</c:v>
                </c:pt>
                <c:pt idx="15">
                  <c:v>75.179999999999978</c:v>
                </c:pt>
                <c:pt idx="16">
                  <c:v>72.437000000000026</c:v>
                </c:pt>
                <c:pt idx="17">
                  <c:v>69.714000000000027</c:v>
                </c:pt>
                <c:pt idx="18">
                  <c:v>66.837000000000003</c:v>
                </c:pt>
                <c:pt idx="19">
                  <c:v>63.51</c:v>
                </c:pt>
                <c:pt idx="20">
                  <c:v>60.105000000000011</c:v>
                </c:pt>
              </c:numCache>
            </c:numRef>
          </c:yVal>
        </c:ser>
        <c:ser>
          <c:idx val="3"/>
          <c:order val="3"/>
          <c:tx>
            <c:strRef>
              <c:f>Sheet1!$E$1</c:f>
              <c:strCache>
                <c:ptCount val="1"/>
                <c:pt idx="0">
                  <c:v>2006-6/2011 (N = 18,896)</c:v>
                </c:pt>
              </c:strCache>
            </c:strRef>
          </c:tx>
          <c:spPr>
            <a:ln w="41275">
              <a:solidFill>
                <a:srgbClr val="CC99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92.292000000000002</c:v>
                </c:pt>
                <c:pt idx="2">
                  <c:v>90.296999999999997</c:v>
                </c:pt>
                <c:pt idx="3">
                  <c:v>89.1</c:v>
                </c:pt>
                <c:pt idx="4">
                  <c:v>88.245999999999995</c:v>
                </c:pt>
                <c:pt idx="5">
                  <c:v>87.650999999999982</c:v>
                </c:pt>
                <c:pt idx="6">
                  <c:v>87.076999999999998</c:v>
                </c:pt>
                <c:pt idx="7">
                  <c:v>86.522999999999982</c:v>
                </c:pt>
                <c:pt idx="8">
                  <c:v>86.082999999999998</c:v>
                </c:pt>
                <c:pt idx="9">
                  <c:v>85.647000000000006</c:v>
                </c:pt>
                <c:pt idx="10">
                  <c:v>85.254999999999995</c:v>
                </c:pt>
                <c:pt idx="11">
                  <c:v>84.929000000000002</c:v>
                </c:pt>
                <c:pt idx="12">
                  <c:v>84.485000000000014</c:v>
                </c:pt>
                <c:pt idx="13">
                  <c:v>81.157999999999987</c:v>
                </c:pt>
                <c:pt idx="14">
                  <c:v>78.042000000000002</c:v>
                </c:pt>
                <c:pt idx="15">
                  <c:v>75.046000000000006</c:v>
                </c:pt>
                <c:pt idx="16">
                  <c:v>72.161999999999992</c:v>
                </c:pt>
              </c:numCache>
            </c:numRef>
          </c:yVal>
        </c:ser>
        <c:axId val="238529536"/>
        <c:axId val="238544000"/>
      </c:scatterChart>
      <c:valAx>
        <c:axId val="238529536"/>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8544000"/>
        <c:crosses val="autoZero"/>
        <c:crossBetween val="midCat"/>
        <c:majorUnit val="1"/>
      </c:valAx>
      <c:valAx>
        <c:axId val="23854400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38529536"/>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014017606206332"/>
          <c:h val="0.2273399158438528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382E-2"/>
          <c:y val="3.1249894166455256E-2"/>
          <c:w val="0.89863859408878322"/>
          <c:h val="0.81644145288290582"/>
        </c:manualLayout>
      </c:layout>
      <c:scatterChart>
        <c:scatterStyle val="lineMarker"/>
        <c:ser>
          <c:idx val="0"/>
          <c:order val="0"/>
          <c:tx>
            <c:strRef>
              <c:f>Sheet1!$B$1</c:f>
              <c:strCache>
                <c:ptCount val="1"/>
                <c:pt idx="0">
                  <c:v>1982-1991 (N = 15,960)</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99.968999999999994</c:v>
                </c:pt>
                <c:pt idx="13">
                  <c:v>94.522999999999982</c:v>
                </c:pt>
                <c:pt idx="14">
                  <c:v>90.043999999999997</c:v>
                </c:pt>
                <c:pt idx="15">
                  <c:v>85.671999999999983</c:v>
                </c:pt>
                <c:pt idx="16">
                  <c:v>81.370999999999981</c:v>
                </c:pt>
                <c:pt idx="17">
                  <c:v>76.534000000000006</c:v>
                </c:pt>
                <c:pt idx="18">
                  <c:v>71.540999999999997</c:v>
                </c:pt>
                <c:pt idx="19">
                  <c:v>66.577999999999989</c:v>
                </c:pt>
                <c:pt idx="20">
                  <c:v>61.952999999999996</c:v>
                </c:pt>
                <c:pt idx="21">
                  <c:v>57.362000000000002</c:v>
                </c:pt>
                <c:pt idx="22">
                  <c:v>53.149000000000001</c:v>
                </c:pt>
                <c:pt idx="23">
                  <c:v>48.817999999999998</c:v>
                </c:pt>
                <c:pt idx="24">
                  <c:v>45.071000000000005</c:v>
                </c:pt>
                <c:pt idx="25">
                  <c:v>41.449999999999996</c:v>
                </c:pt>
                <c:pt idx="26">
                  <c:v>37.792000000000414</c:v>
                </c:pt>
              </c:numCache>
            </c:numRef>
          </c:yVal>
        </c:ser>
        <c:ser>
          <c:idx val="1"/>
          <c:order val="1"/>
          <c:tx>
            <c:strRef>
              <c:f>Sheet1!$C$1</c:f>
              <c:strCache>
                <c:ptCount val="1"/>
                <c:pt idx="0">
                  <c:v>1992-2001 (N = 30,545)</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99.971000000000004</c:v>
                </c:pt>
                <c:pt idx="13">
                  <c:v>95.504000000000005</c:v>
                </c:pt>
                <c:pt idx="14">
                  <c:v>92.009</c:v>
                </c:pt>
                <c:pt idx="15">
                  <c:v>88.524999999999991</c:v>
                </c:pt>
                <c:pt idx="16">
                  <c:v>84.813000000000002</c:v>
                </c:pt>
                <c:pt idx="17">
                  <c:v>81.003</c:v>
                </c:pt>
                <c:pt idx="18">
                  <c:v>76.992999999999995</c:v>
                </c:pt>
                <c:pt idx="19">
                  <c:v>72.933999999999997</c:v>
                </c:pt>
                <c:pt idx="20">
                  <c:v>68.834000000000003</c:v>
                </c:pt>
                <c:pt idx="21">
                  <c:v>64.787000000000006</c:v>
                </c:pt>
                <c:pt idx="22">
                  <c:v>60.483999999999995</c:v>
                </c:pt>
                <c:pt idx="23">
                  <c:v>56.306000000000004</c:v>
                </c:pt>
                <c:pt idx="24">
                  <c:v>52.144000000000005</c:v>
                </c:pt>
                <c:pt idx="25">
                  <c:v>48.122000000000163</c:v>
                </c:pt>
                <c:pt idx="26">
                  <c:v>43.676000000000002</c:v>
                </c:pt>
              </c:numCache>
            </c:numRef>
          </c:yVal>
        </c:ser>
        <c:ser>
          <c:idx val="2"/>
          <c:order val="2"/>
          <c:tx>
            <c:strRef>
              <c:f>Sheet1!$D$1</c:f>
              <c:strCache>
                <c:ptCount val="1"/>
                <c:pt idx="0">
                  <c:v>2002-2005 (N = 10,845)</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99.982000000000014</c:v>
                </c:pt>
                <c:pt idx="13">
                  <c:v>96.007999999999996</c:v>
                </c:pt>
                <c:pt idx="14">
                  <c:v>92.751000000000005</c:v>
                </c:pt>
                <c:pt idx="15">
                  <c:v>89.515000000000001</c:v>
                </c:pt>
                <c:pt idx="16">
                  <c:v>86.248999999999995</c:v>
                </c:pt>
                <c:pt idx="17">
                  <c:v>83.007000000000005</c:v>
                </c:pt>
                <c:pt idx="18">
                  <c:v>79.581000000000003</c:v>
                </c:pt>
                <c:pt idx="19">
                  <c:v>75.61999999999999</c:v>
                </c:pt>
                <c:pt idx="20">
                  <c:v>71.566000000000003</c:v>
                </c:pt>
              </c:numCache>
            </c:numRef>
          </c:yVal>
        </c:ser>
        <c:ser>
          <c:idx val="3"/>
          <c:order val="3"/>
          <c:tx>
            <c:strRef>
              <c:f>Sheet1!$E$1</c:f>
              <c:strCache>
                <c:ptCount val="1"/>
                <c:pt idx="0">
                  <c:v>2006-6/2011 (N = 13,923)</c:v>
                </c:pt>
              </c:strCache>
            </c:strRef>
          </c:tx>
          <c:spPr>
            <a:ln w="41275">
              <a:solidFill>
                <a:srgbClr val="CC99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99.971000000000004</c:v>
                </c:pt>
                <c:pt idx="13">
                  <c:v>96.034000000000006</c:v>
                </c:pt>
                <c:pt idx="14">
                  <c:v>92.348000000000013</c:v>
                </c:pt>
                <c:pt idx="15">
                  <c:v>88.801999999999992</c:v>
                </c:pt>
                <c:pt idx="16">
                  <c:v>85.39</c:v>
                </c:pt>
              </c:numCache>
            </c:numRef>
          </c:yVal>
        </c:ser>
        <c:axId val="240308224"/>
        <c:axId val="240310144"/>
      </c:scatterChart>
      <c:valAx>
        <c:axId val="240308224"/>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40310144"/>
        <c:crosses val="autoZero"/>
        <c:crossBetween val="midCat"/>
        <c:majorUnit val="1"/>
      </c:valAx>
      <c:valAx>
        <c:axId val="2403101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40308224"/>
        <c:crosses val="autoZero"/>
        <c:crossBetween val="midCat"/>
        <c:majorUnit val="20"/>
      </c:valAx>
      <c:spPr>
        <a:solidFill>
          <a:schemeClr val="bg2"/>
        </a:solidFill>
        <a:ln>
          <a:solidFill>
            <a:schemeClr val="tx1"/>
          </a:solidFill>
        </a:ln>
      </c:spPr>
    </c:plotArea>
    <c:legend>
      <c:legendPos val="r"/>
      <c:layout>
        <c:manualLayout>
          <c:xMode val="edge"/>
          <c:yMode val="edge"/>
          <c:x val="0.64601769911504425"/>
          <c:y val="4.8387096774193554E-2"/>
          <c:w val="0.28014017606206332"/>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451E-2"/>
          <c:y val="3.1249894166455256E-2"/>
          <c:w val="0.89360381390380184"/>
          <c:h val="0.81644145288290582"/>
        </c:manualLayout>
      </c:layout>
      <c:scatterChart>
        <c:scatterStyle val="smoothMarker"/>
        <c:ser>
          <c:idx val="0"/>
          <c:order val="0"/>
          <c:tx>
            <c:strRef>
              <c:f>Sheet1!$B$1</c:f>
              <c:strCache>
                <c:ptCount val="1"/>
                <c:pt idx="0">
                  <c:v>Male (N = 74,179)</c:v>
                </c:pt>
              </c:strCache>
            </c:strRef>
          </c:tx>
          <c:spPr>
            <a:ln w="41275">
              <a:solidFill>
                <a:srgbClr val="00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90.121999999999986</c:v>
                </c:pt>
                <c:pt idx="2">
                  <c:v>87.614000000000004</c:v>
                </c:pt>
                <c:pt idx="3">
                  <c:v>86.251999999999995</c:v>
                </c:pt>
                <c:pt idx="4">
                  <c:v>85.364999999999995</c:v>
                </c:pt>
                <c:pt idx="5">
                  <c:v>84.623999999999981</c:v>
                </c:pt>
                <c:pt idx="6">
                  <c:v>84.012</c:v>
                </c:pt>
                <c:pt idx="7">
                  <c:v>83.402000000000001</c:v>
                </c:pt>
                <c:pt idx="8">
                  <c:v>82.85299999999998</c:v>
                </c:pt>
                <c:pt idx="9">
                  <c:v>82.35499999999999</c:v>
                </c:pt>
                <c:pt idx="10">
                  <c:v>81.903000000000006</c:v>
                </c:pt>
                <c:pt idx="11">
                  <c:v>81.513999999999996</c:v>
                </c:pt>
                <c:pt idx="12">
                  <c:v>81.127999999999986</c:v>
                </c:pt>
                <c:pt idx="13">
                  <c:v>77.449000000000026</c:v>
                </c:pt>
                <c:pt idx="14">
                  <c:v>74.433000000000007</c:v>
                </c:pt>
                <c:pt idx="15">
                  <c:v>71.421000000000006</c:v>
                </c:pt>
                <c:pt idx="16">
                  <c:v>68.356999999999999</c:v>
                </c:pt>
                <c:pt idx="17">
                  <c:v>65.004999999999995</c:v>
                </c:pt>
                <c:pt idx="18">
                  <c:v>61.452999999999996</c:v>
                </c:pt>
                <c:pt idx="19">
                  <c:v>57.816999999999993</c:v>
                </c:pt>
                <c:pt idx="20">
                  <c:v>54.287000000000006</c:v>
                </c:pt>
                <c:pt idx="21">
                  <c:v>50.743000000000002</c:v>
                </c:pt>
                <c:pt idx="22">
                  <c:v>47.108000000000011</c:v>
                </c:pt>
                <c:pt idx="23">
                  <c:v>43.509</c:v>
                </c:pt>
                <c:pt idx="24">
                  <c:v>40.161000000000001</c:v>
                </c:pt>
                <c:pt idx="25">
                  <c:v>36.928000000000011</c:v>
                </c:pt>
                <c:pt idx="26">
                  <c:v>33.443000000000005</c:v>
                </c:pt>
                <c:pt idx="27">
                  <c:v>30.216999999999999</c:v>
                </c:pt>
                <c:pt idx="28">
                  <c:v>27.327999999999999</c:v>
                </c:pt>
                <c:pt idx="29">
                  <c:v>24.617000000000232</c:v>
                </c:pt>
                <c:pt idx="30">
                  <c:v>22.100999999999999</c:v>
                </c:pt>
                <c:pt idx="31">
                  <c:v>19.808</c:v>
                </c:pt>
              </c:numCache>
            </c:numRef>
          </c:yVal>
        </c:ser>
        <c:ser>
          <c:idx val="1"/>
          <c:order val="1"/>
          <c:tx>
            <c:strRef>
              <c:f>Sheet1!$C$1</c:f>
              <c:strCache>
                <c:ptCount val="1"/>
                <c:pt idx="0">
                  <c:v>Female (N = 18,494)</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89.656999999999982</c:v>
                </c:pt>
                <c:pt idx="2">
                  <c:v>87.263999999999996</c:v>
                </c:pt>
                <c:pt idx="3">
                  <c:v>85.933999999999997</c:v>
                </c:pt>
                <c:pt idx="4">
                  <c:v>85.203000000000003</c:v>
                </c:pt>
                <c:pt idx="5">
                  <c:v>84.460000000000022</c:v>
                </c:pt>
                <c:pt idx="6">
                  <c:v>83.826999999999998</c:v>
                </c:pt>
                <c:pt idx="7">
                  <c:v>83.350999999999999</c:v>
                </c:pt>
                <c:pt idx="8">
                  <c:v>82.822999999999979</c:v>
                </c:pt>
                <c:pt idx="9">
                  <c:v>82.334000000000003</c:v>
                </c:pt>
                <c:pt idx="10">
                  <c:v>81.906000000000006</c:v>
                </c:pt>
                <c:pt idx="11">
                  <c:v>81.562000000000012</c:v>
                </c:pt>
                <c:pt idx="12">
                  <c:v>81.123999999999981</c:v>
                </c:pt>
                <c:pt idx="13">
                  <c:v>77.501999999999995</c:v>
                </c:pt>
                <c:pt idx="14">
                  <c:v>74.477000000000004</c:v>
                </c:pt>
                <c:pt idx="15">
                  <c:v>71.614999999999995</c:v>
                </c:pt>
                <c:pt idx="16">
                  <c:v>68.554999999999993</c:v>
                </c:pt>
                <c:pt idx="17">
                  <c:v>65.644000000000005</c:v>
                </c:pt>
                <c:pt idx="18">
                  <c:v>62.674000000000007</c:v>
                </c:pt>
                <c:pt idx="19">
                  <c:v>59.620000000000012</c:v>
                </c:pt>
                <c:pt idx="20">
                  <c:v>56.300999999999995</c:v>
                </c:pt>
                <c:pt idx="21">
                  <c:v>52.977000000000004</c:v>
                </c:pt>
                <c:pt idx="22">
                  <c:v>49.865000000000002</c:v>
                </c:pt>
                <c:pt idx="23">
                  <c:v>46.830999999999996</c:v>
                </c:pt>
                <c:pt idx="24">
                  <c:v>43.708000000000013</c:v>
                </c:pt>
                <c:pt idx="25">
                  <c:v>40.668000000000013</c:v>
                </c:pt>
                <c:pt idx="26">
                  <c:v>37.663000000000011</c:v>
                </c:pt>
                <c:pt idx="27">
                  <c:v>34.815999999999995</c:v>
                </c:pt>
                <c:pt idx="28">
                  <c:v>32.396000000000001</c:v>
                </c:pt>
                <c:pt idx="29">
                  <c:v>29.501000000000001</c:v>
                </c:pt>
                <c:pt idx="30">
                  <c:v>27.447999999999986</c:v>
                </c:pt>
                <c:pt idx="31">
                  <c:v>25.27</c:v>
                </c:pt>
              </c:numCache>
            </c:numRef>
          </c:yVal>
        </c:ser>
        <c:axId val="240368640"/>
        <c:axId val="240374912"/>
      </c:scatterChart>
      <c:valAx>
        <c:axId val="240368640"/>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40374912"/>
        <c:crosses val="autoZero"/>
        <c:crossBetween val="midCat"/>
        <c:majorUnit val="1"/>
      </c:valAx>
      <c:valAx>
        <c:axId val="2403749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40368640"/>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2447"/>
          <c:h val="0.1783672000677378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521E-2"/>
          <c:y val="3.1249894166455256E-2"/>
          <c:w val="0.89360381390380206"/>
          <c:h val="0.81644145288290582"/>
        </c:manualLayout>
      </c:layout>
      <c:scatterChart>
        <c:scatterStyle val="smoothMarker"/>
        <c:ser>
          <c:idx val="0"/>
          <c:order val="0"/>
          <c:tx>
            <c:strRef>
              <c:f>Sheet1!$B$1</c:f>
              <c:strCache>
                <c:ptCount val="1"/>
                <c:pt idx="0">
                  <c:v>Male (N = 56,955)</c:v>
                </c:pt>
              </c:strCache>
            </c:strRef>
          </c:tx>
          <c:spPr>
            <a:ln w="41275">
              <a:solidFill>
                <a:srgbClr val="00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95.465000000000003</c:v>
                </c:pt>
                <c:pt idx="14">
                  <c:v>91.748000000000005</c:v>
                </c:pt>
                <c:pt idx="15">
                  <c:v>88.034000000000006</c:v>
                </c:pt>
                <c:pt idx="16">
                  <c:v>84.257000000000005</c:v>
                </c:pt>
                <c:pt idx="17">
                  <c:v>80.125999999999948</c:v>
                </c:pt>
                <c:pt idx="18">
                  <c:v>75.748000000000005</c:v>
                </c:pt>
                <c:pt idx="19">
                  <c:v>71.266000000000005</c:v>
                </c:pt>
                <c:pt idx="20">
                  <c:v>66.915000000000006</c:v>
                </c:pt>
                <c:pt idx="21">
                  <c:v>62.547000000000004</c:v>
                </c:pt>
                <c:pt idx="22">
                  <c:v>58.066000000000003</c:v>
                </c:pt>
                <c:pt idx="23">
                  <c:v>53.63</c:v>
                </c:pt>
                <c:pt idx="24">
                  <c:v>49.503</c:v>
                </c:pt>
                <c:pt idx="25">
                  <c:v>45.517000000000003</c:v>
                </c:pt>
                <c:pt idx="26">
                  <c:v>41.223000000000013</c:v>
                </c:pt>
                <c:pt idx="27">
                  <c:v>37.246000000000002</c:v>
                </c:pt>
                <c:pt idx="28">
                  <c:v>33.685000000000002</c:v>
                </c:pt>
                <c:pt idx="29">
                  <c:v>30.343</c:v>
                </c:pt>
                <c:pt idx="30">
                  <c:v>27.241</c:v>
                </c:pt>
                <c:pt idx="31">
                  <c:v>24.416</c:v>
                </c:pt>
              </c:numCache>
            </c:numRef>
          </c:yVal>
        </c:ser>
        <c:ser>
          <c:idx val="1"/>
          <c:order val="1"/>
          <c:tx>
            <c:strRef>
              <c:f>Sheet1!$C$1</c:f>
              <c:strCache>
                <c:ptCount val="1"/>
                <c:pt idx="0">
                  <c:v>Female (N = 14,123)</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95.534999999999997</c:v>
                </c:pt>
                <c:pt idx="14">
                  <c:v>91.805999999999983</c:v>
                </c:pt>
                <c:pt idx="15">
                  <c:v>88.277999999999992</c:v>
                </c:pt>
                <c:pt idx="16">
                  <c:v>84.506</c:v>
                </c:pt>
                <c:pt idx="17">
                  <c:v>80.918000000000006</c:v>
                </c:pt>
                <c:pt idx="18">
                  <c:v>77.257000000000005</c:v>
                </c:pt>
                <c:pt idx="19">
                  <c:v>73.492000000000004</c:v>
                </c:pt>
                <c:pt idx="20">
                  <c:v>69.400999999999996</c:v>
                </c:pt>
                <c:pt idx="21">
                  <c:v>65.302999999999983</c:v>
                </c:pt>
                <c:pt idx="22">
                  <c:v>61.467000000000006</c:v>
                </c:pt>
                <c:pt idx="23">
                  <c:v>57.728000000000279</c:v>
                </c:pt>
                <c:pt idx="24">
                  <c:v>53.877000000000002</c:v>
                </c:pt>
                <c:pt idx="25">
                  <c:v>50.131</c:v>
                </c:pt>
                <c:pt idx="26">
                  <c:v>46.426000000000002</c:v>
                </c:pt>
                <c:pt idx="27">
                  <c:v>42.917000000000002</c:v>
                </c:pt>
                <c:pt idx="28">
                  <c:v>39.933</c:v>
                </c:pt>
                <c:pt idx="29">
                  <c:v>36.365000000000002</c:v>
                </c:pt>
                <c:pt idx="30">
                  <c:v>33.835000000000001</c:v>
                </c:pt>
                <c:pt idx="31">
                  <c:v>31.149000000000001</c:v>
                </c:pt>
              </c:numCache>
            </c:numRef>
          </c:yVal>
        </c:ser>
        <c:axId val="240321664"/>
        <c:axId val="240383872"/>
      </c:scatterChart>
      <c:valAx>
        <c:axId val="240321664"/>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40383872"/>
        <c:crosses val="autoZero"/>
        <c:crossBetween val="midCat"/>
        <c:majorUnit val="1"/>
      </c:valAx>
      <c:valAx>
        <c:axId val="24038387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40321664"/>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2464"/>
          <c:h val="0.1783672000677379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549E-2"/>
          <c:y val="3.1249894166455256E-2"/>
          <c:w val="0.89827073606949681"/>
          <c:h val="0.82450596901193007"/>
        </c:manualLayout>
      </c:layout>
      <c:scatterChart>
        <c:scatterStyle val="lineMarker"/>
        <c:ser>
          <c:idx val="0"/>
          <c:order val="0"/>
          <c:tx>
            <c:strRef>
              <c:f>Sheet1!$B$1</c:f>
              <c:strCache>
                <c:ptCount val="1"/>
                <c:pt idx="0">
                  <c:v>Male/Male (N = 49,836)</c:v>
                </c:pt>
              </c:strCache>
            </c:strRef>
          </c:tx>
          <c:spPr>
            <a:ln w="41275">
              <a:solidFill>
                <a:srgbClr val="00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0.33330000000000554</c:v>
                </c:pt>
                <c:pt idx="5">
                  <c:v>0.41670000000000001</c:v>
                </c:pt>
                <c:pt idx="6">
                  <c:v>0.5</c:v>
                </c:pt>
                <c:pt idx="7">
                  <c:v>0.58329999999999949</c:v>
                </c:pt>
                <c:pt idx="8">
                  <c:v>0.66670000000000929</c:v>
                </c:pt>
                <c:pt idx="9">
                  <c:v>0.75000000000000633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91.596999999999994</c:v>
                </c:pt>
                <c:pt idx="2">
                  <c:v>89.34</c:v>
                </c:pt>
                <c:pt idx="3">
                  <c:v>88.151999999999987</c:v>
                </c:pt>
                <c:pt idx="4">
                  <c:v>87.322999999999979</c:v>
                </c:pt>
                <c:pt idx="5">
                  <c:v>86.623999999999981</c:v>
                </c:pt>
                <c:pt idx="6">
                  <c:v>86.072000000000003</c:v>
                </c:pt>
                <c:pt idx="7">
                  <c:v>85.459000000000003</c:v>
                </c:pt>
                <c:pt idx="8">
                  <c:v>84.953000000000003</c:v>
                </c:pt>
                <c:pt idx="9">
                  <c:v>84.474999999999994</c:v>
                </c:pt>
                <c:pt idx="10">
                  <c:v>84.049000000000007</c:v>
                </c:pt>
                <c:pt idx="11">
                  <c:v>83.676999999999978</c:v>
                </c:pt>
                <c:pt idx="12">
                  <c:v>83.274999999999991</c:v>
                </c:pt>
                <c:pt idx="13">
                  <c:v>79.697999999999993</c:v>
                </c:pt>
                <c:pt idx="14">
                  <c:v>76.828000000000003</c:v>
                </c:pt>
                <c:pt idx="15">
                  <c:v>73.938000000000002</c:v>
                </c:pt>
                <c:pt idx="16">
                  <c:v>70.897000000000006</c:v>
                </c:pt>
                <c:pt idx="17">
                  <c:v>67.566999999999993</c:v>
                </c:pt>
                <c:pt idx="18">
                  <c:v>64.111999999999995</c:v>
                </c:pt>
                <c:pt idx="19">
                  <c:v>60.515000000000001</c:v>
                </c:pt>
                <c:pt idx="20">
                  <c:v>56.992000000000012</c:v>
                </c:pt>
                <c:pt idx="21">
                  <c:v>53.419000000000004</c:v>
                </c:pt>
                <c:pt idx="22">
                  <c:v>49.739000000000011</c:v>
                </c:pt>
                <c:pt idx="23">
                  <c:v>46.093000000000011</c:v>
                </c:pt>
                <c:pt idx="24">
                  <c:v>42.501000000000005</c:v>
                </c:pt>
                <c:pt idx="25">
                  <c:v>39.083000000000006</c:v>
                </c:pt>
                <c:pt idx="26">
                  <c:v>35.353000000000002</c:v>
                </c:pt>
                <c:pt idx="27">
                  <c:v>31.922999999999789</c:v>
                </c:pt>
                <c:pt idx="28">
                  <c:v>28.99</c:v>
                </c:pt>
                <c:pt idx="29">
                  <c:v>26.318999999999999</c:v>
                </c:pt>
                <c:pt idx="30">
                  <c:v>23.792000000000002</c:v>
                </c:pt>
                <c:pt idx="31">
                  <c:v>21.164999999999999</c:v>
                </c:pt>
              </c:numCache>
            </c:numRef>
          </c:yVal>
        </c:ser>
        <c:ser>
          <c:idx val="1"/>
          <c:order val="1"/>
          <c:tx>
            <c:strRef>
              <c:f>Sheet1!$C$1</c:f>
              <c:strCache>
                <c:ptCount val="1"/>
                <c:pt idx="0">
                  <c:v>Male/Female (N = 16,151)</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0.33330000000000554</c:v>
                </c:pt>
                <c:pt idx="5">
                  <c:v>0.41670000000000001</c:v>
                </c:pt>
                <c:pt idx="6">
                  <c:v>0.5</c:v>
                </c:pt>
                <c:pt idx="7">
                  <c:v>0.58329999999999949</c:v>
                </c:pt>
                <c:pt idx="8">
                  <c:v>0.66670000000000929</c:v>
                </c:pt>
                <c:pt idx="9">
                  <c:v>0.75000000000000633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87.808999999999983</c:v>
                </c:pt>
                <c:pt idx="2">
                  <c:v>85.090999999999994</c:v>
                </c:pt>
                <c:pt idx="3">
                  <c:v>83.654999999999987</c:v>
                </c:pt>
                <c:pt idx="4">
                  <c:v>82.728999999999999</c:v>
                </c:pt>
                <c:pt idx="5">
                  <c:v>81.905000000000001</c:v>
                </c:pt>
                <c:pt idx="6">
                  <c:v>81.182000000000002</c:v>
                </c:pt>
                <c:pt idx="7">
                  <c:v>80.625999999999948</c:v>
                </c:pt>
                <c:pt idx="8">
                  <c:v>80.010999999999996</c:v>
                </c:pt>
                <c:pt idx="9">
                  <c:v>79.492999999999995</c:v>
                </c:pt>
                <c:pt idx="10">
                  <c:v>78.953999999999994</c:v>
                </c:pt>
                <c:pt idx="11">
                  <c:v>78.569999999999993</c:v>
                </c:pt>
                <c:pt idx="12">
                  <c:v>78.275999999999982</c:v>
                </c:pt>
                <c:pt idx="13">
                  <c:v>74.828999999999979</c:v>
                </c:pt>
                <c:pt idx="14">
                  <c:v>71.805999999999983</c:v>
                </c:pt>
                <c:pt idx="15">
                  <c:v>68.683999999999983</c:v>
                </c:pt>
                <c:pt idx="16">
                  <c:v>65.706999999999994</c:v>
                </c:pt>
                <c:pt idx="17">
                  <c:v>62.536000000000001</c:v>
                </c:pt>
                <c:pt idx="18">
                  <c:v>58.975000000000001</c:v>
                </c:pt>
                <c:pt idx="19">
                  <c:v>55.159000000000006</c:v>
                </c:pt>
                <c:pt idx="20">
                  <c:v>51.727000000000011</c:v>
                </c:pt>
                <c:pt idx="21">
                  <c:v>48.384999999999998</c:v>
                </c:pt>
                <c:pt idx="22">
                  <c:v>44.747</c:v>
                </c:pt>
                <c:pt idx="23">
                  <c:v>41.188000000000002</c:v>
                </c:pt>
                <c:pt idx="24">
                  <c:v>37.829000000000001</c:v>
                </c:pt>
                <c:pt idx="25">
                  <c:v>34.492000000000012</c:v>
                </c:pt>
                <c:pt idx="26">
                  <c:v>31.279999999999987</c:v>
                </c:pt>
                <c:pt idx="27">
                  <c:v>28.602</c:v>
                </c:pt>
                <c:pt idx="28">
                  <c:v>25.614999999999998</c:v>
                </c:pt>
                <c:pt idx="29">
                  <c:v>23.047999999999988</c:v>
                </c:pt>
                <c:pt idx="30">
                  <c:v>20.681999999999999</c:v>
                </c:pt>
                <c:pt idx="31">
                  <c:v>19.023</c:v>
                </c:pt>
              </c:numCache>
            </c:numRef>
          </c:yVal>
        </c:ser>
        <c:ser>
          <c:idx val="2"/>
          <c:order val="2"/>
          <c:tx>
            <c:strRef>
              <c:f>Sheet1!$D$1</c:f>
              <c:strCache>
                <c:ptCount val="1"/>
                <c:pt idx="0">
                  <c:v>Female/Male (N = 7,840)</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0.33330000000000554</c:v>
                </c:pt>
                <c:pt idx="5">
                  <c:v>0.41670000000000001</c:v>
                </c:pt>
                <c:pt idx="6">
                  <c:v>0.5</c:v>
                </c:pt>
                <c:pt idx="7">
                  <c:v>0.58329999999999949</c:v>
                </c:pt>
                <c:pt idx="8">
                  <c:v>0.66670000000000929</c:v>
                </c:pt>
                <c:pt idx="9">
                  <c:v>0.75000000000000633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90.796999999999997</c:v>
                </c:pt>
                <c:pt idx="2">
                  <c:v>88.563000000000002</c:v>
                </c:pt>
                <c:pt idx="3">
                  <c:v>87.31</c:v>
                </c:pt>
                <c:pt idx="4">
                  <c:v>86.537999999999997</c:v>
                </c:pt>
                <c:pt idx="5">
                  <c:v>85.792000000000002</c:v>
                </c:pt>
                <c:pt idx="6">
                  <c:v>85.149000000000001</c:v>
                </c:pt>
                <c:pt idx="7">
                  <c:v>84.649999999999991</c:v>
                </c:pt>
                <c:pt idx="8">
                  <c:v>84.215999999999994</c:v>
                </c:pt>
                <c:pt idx="9">
                  <c:v>83.623999999999981</c:v>
                </c:pt>
                <c:pt idx="10">
                  <c:v>83.10899999999998</c:v>
                </c:pt>
                <c:pt idx="11">
                  <c:v>82.765000000000001</c:v>
                </c:pt>
                <c:pt idx="12">
                  <c:v>82.286000000000001</c:v>
                </c:pt>
                <c:pt idx="13">
                  <c:v>78.315000000000012</c:v>
                </c:pt>
                <c:pt idx="14">
                  <c:v>75.111000000000004</c:v>
                </c:pt>
                <c:pt idx="15">
                  <c:v>72.217000000000027</c:v>
                </c:pt>
                <c:pt idx="16">
                  <c:v>69.066000000000003</c:v>
                </c:pt>
                <c:pt idx="17">
                  <c:v>66.239000000000004</c:v>
                </c:pt>
                <c:pt idx="18">
                  <c:v>63.177</c:v>
                </c:pt>
                <c:pt idx="19">
                  <c:v>60.069000000000003</c:v>
                </c:pt>
                <c:pt idx="20">
                  <c:v>56.924000000000007</c:v>
                </c:pt>
                <c:pt idx="21">
                  <c:v>53.350999999999999</c:v>
                </c:pt>
                <c:pt idx="22">
                  <c:v>50.092000000000013</c:v>
                </c:pt>
                <c:pt idx="23">
                  <c:v>46.863</c:v>
                </c:pt>
                <c:pt idx="24">
                  <c:v>43.5</c:v>
                </c:pt>
                <c:pt idx="25">
                  <c:v>40.552</c:v>
                </c:pt>
                <c:pt idx="26">
                  <c:v>37.768000000000313</c:v>
                </c:pt>
                <c:pt idx="27">
                  <c:v>34.840000000000003</c:v>
                </c:pt>
                <c:pt idx="28">
                  <c:v>32.476000000000006</c:v>
                </c:pt>
                <c:pt idx="29">
                  <c:v>29.356000000000005</c:v>
                </c:pt>
                <c:pt idx="30">
                  <c:v>26.913</c:v>
                </c:pt>
                <c:pt idx="31">
                  <c:v>24.561999999999987</c:v>
                </c:pt>
              </c:numCache>
            </c:numRef>
          </c:yVal>
        </c:ser>
        <c:ser>
          <c:idx val="3"/>
          <c:order val="3"/>
          <c:tx>
            <c:strRef>
              <c:f>Sheet1!$E$1</c:f>
              <c:strCache>
                <c:ptCount val="1"/>
                <c:pt idx="0">
                  <c:v>Female/Female (N = 9,247)</c:v>
                </c:pt>
              </c:strCache>
            </c:strRef>
          </c:tx>
          <c:spPr>
            <a:ln w="41275">
              <a:solidFill>
                <a:srgbClr val="CC99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0.33330000000000554</c:v>
                </c:pt>
                <c:pt idx="5">
                  <c:v>0.41670000000000001</c:v>
                </c:pt>
                <c:pt idx="6">
                  <c:v>0.5</c:v>
                </c:pt>
                <c:pt idx="7">
                  <c:v>0.58329999999999949</c:v>
                </c:pt>
                <c:pt idx="8">
                  <c:v>0.66670000000000929</c:v>
                </c:pt>
                <c:pt idx="9">
                  <c:v>0.75000000000000633</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89.736999999999995</c:v>
                </c:pt>
                <c:pt idx="2">
                  <c:v>87.340999999999994</c:v>
                </c:pt>
                <c:pt idx="3">
                  <c:v>86.019000000000005</c:v>
                </c:pt>
                <c:pt idx="4">
                  <c:v>85.301000000000002</c:v>
                </c:pt>
                <c:pt idx="5">
                  <c:v>84.58</c:v>
                </c:pt>
                <c:pt idx="6">
                  <c:v>83.961000000000027</c:v>
                </c:pt>
                <c:pt idx="7">
                  <c:v>83.521000000000001</c:v>
                </c:pt>
                <c:pt idx="8">
                  <c:v>82.910000000000025</c:v>
                </c:pt>
                <c:pt idx="9">
                  <c:v>82.525999999999982</c:v>
                </c:pt>
                <c:pt idx="10">
                  <c:v>82.141000000000005</c:v>
                </c:pt>
                <c:pt idx="11">
                  <c:v>81.777000000000001</c:v>
                </c:pt>
                <c:pt idx="12">
                  <c:v>81.387</c:v>
                </c:pt>
                <c:pt idx="13">
                  <c:v>78.138999999999982</c:v>
                </c:pt>
                <c:pt idx="14">
                  <c:v>75.345000000000013</c:v>
                </c:pt>
                <c:pt idx="15">
                  <c:v>72.507999999999996</c:v>
                </c:pt>
                <c:pt idx="16">
                  <c:v>69.397000000000006</c:v>
                </c:pt>
                <c:pt idx="17">
                  <c:v>66.545000000000002</c:v>
                </c:pt>
                <c:pt idx="18">
                  <c:v>63.558</c:v>
                </c:pt>
                <c:pt idx="19">
                  <c:v>60.531000000000006</c:v>
                </c:pt>
                <c:pt idx="20">
                  <c:v>57.072000000000003</c:v>
                </c:pt>
                <c:pt idx="21">
                  <c:v>53.602000000000011</c:v>
                </c:pt>
                <c:pt idx="22">
                  <c:v>50.65</c:v>
                </c:pt>
                <c:pt idx="23">
                  <c:v>47.64</c:v>
                </c:pt>
                <c:pt idx="24">
                  <c:v>44.46</c:v>
                </c:pt>
                <c:pt idx="25">
                  <c:v>41.275000000000013</c:v>
                </c:pt>
                <c:pt idx="26">
                  <c:v>38.095000000000013</c:v>
                </c:pt>
                <c:pt idx="27">
                  <c:v>35.449000000000005</c:v>
                </c:pt>
                <c:pt idx="28">
                  <c:v>32.909000000000006</c:v>
                </c:pt>
                <c:pt idx="29">
                  <c:v>29.8</c:v>
                </c:pt>
                <c:pt idx="30">
                  <c:v>28.056000000000001</c:v>
                </c:pt>
                <c:pt idx="31">
                  <c:v>25.035</c:v>
                </c:pt>
              </c:numCache>
            </c:numRef>
          </c:yVal>
        </c:ser>
        <c:axId val="264442624"/>
        <c:axId val="264444544"/>
      </c:scatterChart>
      <c:valAx>
        <c:axId val="264442624"/>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4444544"/>
        <c:crosses val="autoZero"/>
        <c:crossBetween val="midCat"/>
        <c:majorUnit val="1"/>
      </c:valAx>
      <c:valAx>
        <c:axId val="2644445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4442624"/>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30189533830395132"/>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521E-2"/>
          <c:y val="3.1249894166455256E-2"/>
          <c:w val="0.89827073606949681"/>
          <c:h val="0.8245059690119303"/>
        </c:manualLayout>
      </c:layout>
      <c:scatterChart>
        <c:scatterStyle val="lineMarker"/>
        <c:ser>
          <c:idx val="0"/>
          <c:order val="0"/>
          <c:tx>
            <c:strRef>
              <c:f>Sheet1!$B$1</c:f>
              <c:strCache>
                <c:ptCount val="1"/>
                <c:pt idx="0">
                  <c:v>Male/Male (N = 39,277)</c:v>
                </c:pt>
              </c:strCache>
            </c:strRef>
          </c:tx>
          <c:spPr>
            <a:ln w="41275">
              <a:solidFill>
                <a:srgbClr val="00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95.703999999999994</c:v>
                </c:pt>
                <c:pt idx="14">
                  <c:v>92.257999999999996</c:v>
                </c:pt>
                <c:pt idx="15">
                  <c:v>88.787999999999997</c:v>
                </c:pt>
                <c:pt idx="16">
                  <c:v>85.134999999999991</c:v>
                </c:pt>
                <c:pt idx="17">
                  <c:v>81.137</c:v>
                </c:pt>
                <c:pt idx="18">
                  <c:v>76.989000000000004</c:v>
                </c:pt>
                <c:pt idx="19">
                  <c:v>72.668999999999983</c:v>
                </c:pt>
                <c:pt idx="20">
                  <c:v>68.438999999999993</c:v>
                </c:pt>
                <c:pt idx="21">
                  <c:v>64.147999999999996</c:v>
                </c:pt>
                <c:pt idx="22">
                  <c:v>59.729000000000013</c:v>
                </c:pt>
                <c:pt idx="23">
                  <c:v>55.35</c:v>
                </c:pt>
                <c:pt idx="24">
                  <c:v>51.037000000000006</c:v>
                </c:pt>
                <c:pt idx="25">
                  <c:v>46.932000000000002</c:v>
                </c:pt>
                <c:pt idx="26">
                  <c:v>42.453000000000003</c:v>
                </c:pt>
                <c:pt idx="27">
                  <c:v>38.335000000000001</c:v>
                </c:pt>
                <c:pt idx="28">
                  <c:v>34.811999999999998</c:v>
                </c:pt>
                <c:pt idx="29">
                  <c:v>31.603999999999999</c:v>
                </c:pt>
                <c:pt idx="30">
                  <c:v>28.57</c:v>
                </c:pt>
                <c:pt idx="31">
                  <c:v>25.414999999999999</c:v>
                </c:pt>
              </c:numCache>
            </c:numRef>
          </c:yVal>
        </c:ser>
        <c:ser>
          <c:idx val="1"/>
          <c:order val="1"/>
          <c:tx>
            <c:strRef>
              <c:f>Sheet1!$C$1</c:f>
              <c:strCache>
                <c:ptCount val="1"/>
                <c:pt idx="0">
                  <c:v>Male/Female (N = 11,886)</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95.596000000000004</c:v>
                </c:pt>
                <c:pt idx="14">
                  <c:v>91.733999999999995</c:v>
                </c:pt>
                <c:pt idx="15">
                  <c:v>87.745999999999995</c:v>
                </c:pt>
                <c:pt idx="16">
                  <c:v>83.943000000000026</c:v>
                </c:pt>
                <c:pt idx="17">
                  <c:v>79.891999999999996</c:v>
                </c:pt>
                <c:pt idx="18">
                  <c:v>75.343000000000004</c:v>
                </c:pt>
                <c:pt idx="19">
                  <c:v>70.467000000000027</c:v>
                </c:pt>
                <c:pt idx="20">
                  <c:v>66.082999999999998</c:v>
                </c:pt>
                <c:pt idx="21">
                  <c:v>61.813999999999993</c:v>
                </c:pt>
                <c:pt idx="22">
                  <c:v>57.165000000000013</c:v>
                </c:pt>
                <c:pt idx="23">
                  <c:v>52.618000000000002</c:v>
                </c:pt>
                <c:pt idx="24">
                  <c:v>48.327000000000005</c:v>
                </c:pt>
                <c:pt idx="25">
                  <c:v>44.065000000000012</c:v>
                </c:pt>
                <c:pt idx="26">
                  <c:v>39.962000000000003</c:v>
                </c:pt>
                <c:pt idx="27">
                  <c:v>36.539000000000001</c:v>
                </c:pt>
                <c:pt idx="28">
                  <c:v>32.725000000000279</c:v>
                </c:pt>
                <c:pt idx="29">
                  <c:v>29.444999999999986</c:v>
                </c:pt>
                <c:pt idx="30">
                  <c:v>26.421999999999986</c:v>
                </c:pt>
                <c:pt idx="31">
                  <c:v>24.302</c:v>
                </c:pt>
              </c:numCache>
            </c:numRef>
          </c:yVal>
        </c:ser>
        <c:ser>
          <c:idx val="2"/>
          <c:order val="2"/>
          <c:tx>
            <c:strRef>
              <c:f>Sheet1!$D$1</c:f>
              <c:strCache>
                <c:ptCount val="1"/>
                <c:pt idx="0">
                  <c:v>Female/Male (N = 6,123)</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95.173999999999978</c:v>
                </c:pt>
                <c:pt idx="14">
                  <c:v>91.28</c:v>
                </c:pt>
                <c:pt idx="15">
                  <c:v>87.763000000000005</c:v>
                </c:pt>
                <c:pt idx="16">
                  <c:v>83.933999999999997</c:v>
                </c:pt>
                <c:pt idx="17">
                  <c:v>80.498000000000005</c:v>
                </c:pt>
                <c:pt idx="18">
                  <c:v>76.777000000000001</c:v>
                </c:pt>
                <c:pt idx="19">
                  <c:v>73</c:v>
                </c:pt>
                <c:pt idx="20">
                  <c:v>69.177999999999983</c:v>
                </c:pt>
                <c:pt idx="21">
                  <c:v>64.835999999999999</c:v>
                </c:pt>
                <c:pt idx="22">
                  <c:v>60.876000000000005</c:v>
                </c:pt>
                <c:pt idx="23">
                  <c:v>56.950999999999993</c:v>
                </c:pt>
                <c:pt idx="24">
                  <c:v>52.864000000000004</c:v>
                </c:pt>
                <c:pt idx="25">
                  <c:v>49.282000000000011</c:v>
                </c:pt>
                <c:pt idx="26">
                  <c:v>45.898000000000003</c:v>
                </c:pt>
                <c:pt idx="27">
                  <c:v>42.34</c:v>
                </c:pt>
                <c:pt idx="28">
                  <c:v>39.468000000000011</c:v>
                </c:pt>
                <c:pt idx="29">
                  <c:v>35.676000000000002</c:v>
                </c:pt>
                <c:pt idx="30">
                  <c:v>32.707000000000001</c:v>
                </c:pt>
                <c:pt idx="31">
                  <c:v>29.85</c:v>
                </c:pt>
              </c:numCache>
            </c:numRef>
          </c:yVal>
        </c:ser>
        <c:ser>
          <c:idx val="3"/>
          <c:order val="3"/>
          <c:tx>
            <c:strRef>
              <c:f>Sheet1!$E$1</c:f>
              <c:strCache>
                <c:ptCount val="1"/>
                <c:pt idx="0">
                  <c:v>Female/Female (N = 7,017)</c:v>
                </c:pt>
              </c:strCache>
            </c:strRef>
          </c:tx>
          <c:spPr>
            <a:ln w="41275">
              <a:solidFill>
                <a:srgbClr val="CC99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0.33330000000000354</c:v>
                </c:pt>
                <c:pt idx="5">
                  <c:v>0.41670000000000001</c:v>
                </c:pt>
                <c:pt idx="6">
                  <c:v>0.5</c:v>
                </c:pt>
                <c:pt idx="7">
                  <c:v>0.58329999999999949</c:v>
                </c:pt>
                <c:pt idx="8">
                  <c:v>0.66670000000000595</c:v>
                </c:pt>
                <c:pt idx="9">
                  <c:v>0.75000000000000411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96.009</c:v>
                </c:pt>
                <c:pt idx="14">
                  <c:v>92.575999999999979</c:v>
                </c:pt>
                <c:pt idx="15">
                  <c:v>89.09</c:v>
                </c:pt>
                <c:pt idx="16">
                  <c:v>85.266999999999996</c:v>
                </c:pt>
                <c:pt idx="17">
                  <c:v>81.763000000000005</c:v>
                </c:pt>
                <c:pt idx="18">
                  <c:v>78.093000000000004</c:v>
                </c:pt>
                <c:pt idx="19">
                  <c:v>74.373999999999981</c:v>
                </c:pt>
                <c:pt idx="20">
                  <c:v>70.123999999999981</c:v>
                </c:pt>
                <c:pt idx="21">
                  <c:v>65.86</c:v>
                </c:pt>
                <c:pt idx="22">
                  <c:v>62.233000000000011</c:v>
                </c:pt>
                <c:pt idx="23">
                  <c:v>58.534000000000006</c:v>
                </c:pt>
                <c:pt idx="24">
                  <c:v>54.627000000000002</c:v>
                </c:pt>
                <c:pt idx="25">
                  <c:v>50.714000000000006</c:v>
                </c:pt>
                <c:pt idx="26">
                  <c:v>46.807000000000002</c:v>
                </c:pt>
                <c:pt idx="27">
                  <c:v>43.555</c:v>
                </c:pt>
                <c:pt idx="28">
                  <c:v>40.436</c:v>
                </c:pt>
                <c:pt idx="29">
                  <c:v>36.615000000000002</c:v>
                </c:pt>
                <c:pt idx="30">
                  <c:v>34.472000000000001</c:v>
                </c:pt>
                <c:pt idx="31">
                  <c:v>30.759999999999987</c:v>
                </c:pt>
              </c:numCache>
            </c:numRef>
          </c:yVal>
        </c:ser>
        <c:axId val="264492544"/>
        <c:axId val="264494464"/>
      </c:scatterChart>
      <c:valAx>
        <c:axId val="264492544"/>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4494464"/>
        <c:crosses val="autoZero"/>
        <c:crossBetween val="midCat"/>
        <c:majorUnit val="1"/>
      </c:valAx>
      <c:valAx>
        <c:axId val="2644944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4492544"/>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30189533830395132"/>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258E-2"/>
          <c:y val="9.0224308499901054E-2"/>
          <c:w val="0.89360381390380184"/>
          <c:h val="0.78567231980617802"/>
        </c:manualLayout>
      </c:layout>
      <c:scatterChart>
        <c:scatterStyle val="lineMarker"/>
        <c:ser>
          <c:idx val="0"/>
          <c:order val="0"/>
          <c:tx>
            <c:strRef>
              <c:f>Sheet1!$B$1</c:f>
              <c:strCache>
                <c:ptCount val="1"/>
                <c:pt idx="0">
                  <c:v>Cardiomyopathy (N=42,175)</c:v>
                </c:pt>
              </c:strCache>
            </c:strRef>
          </c:tx>
          <c:spPr>
            <a:ln w="41275">
              <a:solidFill>
                <a:srgbClr val="FFFF00"/>
              </a:solidFill>
            </a:ln>
          </c:spPr>
          <c:marker>
            <c:symbol val="none"/>
          </c:marker>
          <c:xVal>
            <c:numRef>
              <c:f>Sheet1!$A$2:$A$69</c:f>
              <c:numCache>
                <c:formatCode>General</c:formatCode>
                <c:ptCount val="6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0.31250000000000305</c:v>
                </c:pt>
                <c:pt idx="16">
                  <c:v>0.33330000000000543</c:v>
                </c:pt>
                <c:pt idx="17">
                  <c:v>0.35420000000000001</c:v>
                </c:pt>
                <c:pt idx="18">
                  <c:v>0.37500000000000305</c:v>
                </c:pt>
                <c:pt idx="19">
                  <c:v>0.39580000000000543</c:v>
                </c:pt>
                <c:pt idx="20">
                  <c:v>0.41670000000000001</c:v>
                </c:pt>
                <c:pt idx="21">
                  <c:v>0.43750000000000305</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0.62500000000000622</c:v>
                </c:pt>
                <c:pt idx="31">
                  <c:v>0.64580000000000792</c:v>
                </c:pt>
                <c:pt idx="32">
                  <c:v>0.66670000000000906</c:v>
                </c:pt>
                <c:pt idx="33">
                  <c:v>0.6875</c:v>
                </c:pt>
                <c:pt idx="34">
                  <c:v>0.70830000000000004</c:v>
                </c:pt>
                <c:pt idx="35">
                  <c:v>0.72920000000000063</c:v>
                </c:pt>
                <c:pt idx="36">
                  <c:v>0.75000000000000622</c:v>
                </c:pt>
                <c:pt idx="37">
                  <c:v>0.77080000000000792</c:v>
                </c:pt>
                <c:pt idx="38">
                  <c:v>0.79170000000000063</c:v>
                </c:pt>
                <c:pt idx="39">
                  <c:v>0.8125</c:v>
                </c:pt>
                <c:pt idx="40">
                  <c:v>0.83330000000000004</c:v>
                </c:pt>
                <c:pt idx="41">
                  <c:v>0.85420000000000063</c:v>
                </c:pt>
                <c:pt idx="42">
                  <c:v>0.87500000000000622</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numCache>
            </c:numRef>
          </c:xVal>
          <c:yVal>
            <c:numRef>
              <c:f>Sheet1!$B$2:$B$69</c:f>
              <c:numCache>
                <c:formatCode>General</c:formatCode>
                <c:ptCount val="68"/>
                <c:pt idx="0">
                  <c:v>100</c:v>
                </c:pt>
                <c:pt idx="1">
                  <c:v>95.486999999999995</c:v>
                </c:pt>
                <c:pt idx="2">
                  <c:v>93.558999999999983</c:v>
                </c:pt>
                <c:pt idx="3">
                  <c:v>92.543000000000006</c:v>
                </c:pt>
                <c:pt idx="4">
                  <c:v>91.540999999999997</c:v>
                </c:pt>
                <c:pt idx="5">
                  <c:v>90.670999999999978</c:v>
                </c:pt>
                <c:pt idx="6">
                  <c:v>90.119</c:v>
                </c:pt>
                <c:pt idx="7">
                  <c:v>89.549000000000007</c:v>
                </c:pt>
                <c:pt idx="8">
                  <c:v>89.123999999999981</c:v>
                </c:pt>
                <c:pt idx="9">
                  <c:v>88.722999999999999</c:v>
                </c:pt>
                <c:pt idx="10">
                  <c:v>88.387999999999991</c:v>
                </c:pt>
                <c:pt idx="11">
                  <c:v>88.150999999999982</c:v>
                </c:pt>
                <c:pt idx="12">
                  <c:v>87.861999999999995</c:v>
                </c:pt>
                <c:pt idx="13">
                  <c:v>87.685999999999979</c:v>
                </c:pt>
                <c:pt idx="14">
                  <c:v>87.510999999999996</c:v>
                </c:pt>
                <c:pt idx="15">
                  <c:v>87.302999999999983</c:v>
                </c:pt>
                <c:pt idx="16">
                  <c:v>87.152999999999949</c:v>
                </c:pt>
                <c:pt idx="17">
                  <c:v>86.937000000000026</c:v>
                </c:pt>
                <c:pt idx="18">
                  <c:v>86.757999999999996</c:v>
                </c:pt>
                <c:pt idx="19">
                  <c:v>86.60499999999999</c:v>
                </c:pt>
                <c:pt idx="20">
                  <c:v>86.423000000000002</c:v>
                </c:pt>
                <c:pt idx="21">
                  <c:v>86.277999999999992</c:v>
                </c:pt>
                <c:pt idx="22">
                  <c:v>86.085999999999999</c:v>
                </c:pt>
                <c:pt idx="23">
                  <c:v>85.936000000000007</c:v>
                </c:pt>
                <c:pt idx="24">
                  <c:v>85.815000000000012</c:v>
                </c:pt>
                <c:pt idx="25">
                  <c:v>85.653999999999982</c:v>
                </c:pt>
                <c:pt idx="26">
                  <c:v>85.528999999999982</c:v>
                </c:pt>
                <c:pt idx="27">
                  <c:v>85.403000000000006</c:v>
                </c:pt>
                <c:pt idx="28">
                  <c:v>85.277000000000001</c:v>
                </c:pt>
                <c:pt idx="29">
                  <c:v>85.150999999999982</c:v>
                </c:pt>
                <c:pt idx="30">
                  <c:v>85.003</c:v>
                </c:pt>
                <c:pt idx="31">
                  <c:v>84.888999999999982</c:v>
                </c:pt>
                <c:pt idx="32">
                  <c:v>84.753</c:v>
                </c:pt>
                <c:pt idx="33">
                  <c:v>84.6</c:v>
                </c:pt>
                <c:pt idx="34">
                  <c:v>84.465999999999994</c:v>
                </c:pt>
                <c:pt idx="35">
                  <c:v>84.345000000000013</c:v>
                </c:pt>
                <c:pt idx="36">
                  <c:v>84.253</c:v>
                </c:pt>
                <c:pt idx="37">
                  <c:v>84.1</c:v>
                </c:pt>
                <c:pt idx="38">
                  <c:v>83.980999999999995</c:v>
                </c:pt>
                <c:pt idx="39">
                  <c:v>83.899000000000001</c:v>
                </c:pt>
                <c:pt idx="40">
                  <c:v>83.8</c:v>
                </c:pt>
                <c:pt idx="41">
                  <c:v>83.712999999999994</c:v>
                </c:pt>
                <c:pt idx="42">
                  <c:v>83.573999999999998</c:v>
                </c:pt>
                <c:pt idx="43">
                  <c:v>83.501999999999995</c:v>
                </c:pt>
                <c:pt idx="44">
                  <c:v>83.402000000000001</c:v>
                </c:pt>
                <c:pt idx="45">
                  <c:v>83.274999999999991</c:v>
                </c:pt>
                <c:pt idx="46">
                  <c:v>83.169999999999987</c:v>
                </c:pt>
                <c:pt idx="47">
                  <c:v>83.10799999999999</c:v>
                </c:pt>
                <c:pt idx="48">
                  <c:v>83.018000000000001</c:v>
                </c:pt>
                <c:pt idx="49">
                  <c:v>79.266000000000005</c:v>
                </c:pt>
                <c:pt idx="50">
                  <c:v>76.387</c:v>
                </c:pt>
                <c:pt idx="51">
                  <c:v>73.527999999999992</c:v>
                </c:pt>
                <c:pt idx="52">
                  <c:v>70.513000000000005</c:v>
                </c:pt>
                <c:pt idx="53">
                  <c:v>67.641000000000005</c:v>
                </c:pt>
                <c:pt idx="54">
                  <c:v>64.644999999999996</c:v>
                </c:pt>
                <c:pt idx="55">
                  <c:v>61.431000000000004</c:v>
                </c:pt>
                <c:pt idx="56">
                  <c:v>58.376999999999995</c:v>
                </c:pt>
                <c:pt idx="57">
                  <c:v>55.182000000000002</c:v>
                </c:pt>
                <c:pt idx="58">
                  <c:v>51.787000000000006</c:v>
                </c:pt>
                <c:pt idx="59">
                  <c:v>48.542000000000002</c:v>
                </c:pt>
                <c:pt idx="60">
                  <c:v>45.375</c:v>
                </c:pt>
                <c:pt idx="61">
                  <c:v>42.243000000000002</c:v>
                </c:pt>
                <c:pt idx="62">
                  <c:v>38.99</c:v>
                </c:pt>
                <c:pt idx="63">
                  <c:v>35.887999999999998</c:v>
                </c:pt>
                <c:pt idx="64">
                  <c:v>33.244</c:v>
                </c:pt>
                <c:pt idx="65">
                  <c:v>30.279999999999987</c:v>
                </c:pt>
                <c:pt idx="66">
                  <c:v>27.830000000000005</c:v>
                </c:pt>
                <c:pt idx="67">
                  <c:v>25.503</c:v>
                </c:pt>
              </c:numCache>
            </c:numRef>
          </c:yVal>
        </c:ser>
        <c:ser>
          <c:idx val="1"/>
          <c:order val="1"/>
          <c:tx>
            <c:strRef>
              <c:f>Sheet1!$C$1</c:f>
              <c:strCache>
                <c:ptCount val="1"/>
                <c:pt idx="0">
                  <c:v>Coronary artery disease (N=38,845)</c:v>
                </c:pt>
              </c:strCache>
            </c:strRef>
          </c:tx>
          <c:spPr>
            <a:ln w="41275">
              <a:solidFill>
                <a:srgbClr val="FF0000"/>
              </a:solidFill>
              <a:prstDash val="solid"/>
            </a:ln>
          </c:spPr>
          <c:marker>
            <c:symbol val="none"/>
          </c:marker>
          <c:xVal>
            <c:numRef>
              <c:f>Sheet1!$A$2:$A$69</c:f>
              <c:numCache>
                <c:formatCode>General</c:formatCode>
                <c:ptCount val="6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0.31250000000000305</c:v>
                </c:pt>
                <c:pt idx="16">
                  <c:v>0.33330000000000543</c:v>
                </c:pt>
                <c:pt idx="17">
                  <c:v>0.35420000000000001</c:v>
                </c:pt>
                <c:pt idx="18">
                  <c:v>0.37500000000000305</c:v>
                </c:pt>
                <c:pt idx="19">
                  <c:v>0.39580000000000543</c:v>
                </c:pt>
                <c:pt idx="20">
                  <c:v>0.41670000000000001</c:v>
                </c:pt>
                <c:pt idx="21">
                  <c:v>0.43750000000000305</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0.62500000000000622</c:v>
                </c:pt>
                <c:pt idx="31">
                  <c:v>0.64580000000000792</c:v>
                </c:pt>
                <c:pt idx="32">
                  <c:v>0.66670000000000906</c:v>
                </c:pt>
                <c:pt idx="33">
                  <c:v>0.6875</c:v>
                </c:pt>
                <c:pt idx="34">
                  <c:v>0.70830000000000004</c:v>
                </c:pt>
                <c:pt idx="35">
                  <c:v>0.72920000000000063</c:v>
                </c:pt>
                <c:pt idx="36">
                  <c:v>0.75000000000000622</c:v>
                </c:pt>
                <c:pt idx="37">
                  <c:v>0.77080000000000792</c:v>
                </c:pt>
                <c:pt idx="38">
                  <c:v>0.79170000000000063</c:v>
                </c:pt>
                <c:pt idx="39">
                  <c:v>0.8125</c:v>
                </c:pt>
                <c:pt idx="40">
                  <c:v>0.83330000000000004</c:v>
                </c:pt>
                <c:pt idx="41">
                  <c:v>0.85420000000000063</c:v>
                </c:pt>
                <c:pt idx="42">
                  <c:v>0.87500000000000622</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numCache>
            </c:numRef>
          </c:xVal>
          <c:yVal>
            <c:numRef>
              <c:f>Sheet1!$C$2:$C$69</c:f>
              <c:numCache>
                <c:formatCode>General</c:formatCode>
                <c:ptCount val="68"/>
                <c:pt idx="0">
                  <c:v>100</c:v>
                </c:pt>
                <c:pt idx="1">
                  <c:v>94.10299999999998</c:v>
                </c:pt>
                <c:pt idx="2">
                  <c:v>92.202000000000012</c:v>
                </c:pt>
                <c:pt idx="3">
                  <c:v>91.009</c:v>
                </c:pt>
                <c:pt idx="4">
                  <c:v>89.967000000000027</c:v>
                </c:pt>
                <c:pt idx="5">
                  <c:v>89.069000000000003</c:v>
                </c:pt>
                <c:pt idx="6">
                  <c:v>88.512</c:v>
                </c:pt>
                <c:pt idx="7">
                  <c:v>88</c:v>
                </c:pt>
                <c:pt idx="8">
                  <c:v>87.534999999999997</c:v>
                </c:pt>
                <c:pt idx="9">
                  <c:v>87.019000000000005</c:v>
                </c:pt>
                <c:pt idx="10">
                  <c:v>86.655999999999949</c:v>
                </c:pt>
                <c:pt idx="11">
                  <c:v>86.432000000000002</c:v>
                </c:pt>
                <c:pt idx="12">
                  <c:v>86.123999999999981</c:v>
                </c:pt>
                <c:pt idx="13">
                  <c:v>85.887</c:v>
                </c:pt>
                <c:pt idx="14">
                  <c:v>85.638999999999982</c:v>
                </c:pt>
                <c:pt idx="15">
                  <c:v>85.400999999999996</c:v>
                </c:pt>
                <c:pt idx="16">
                  <c:v>85.187999999999988</c:v>
                </c:pt>
                <c:pt idx="17">
                  <c:v>84.995000000000005</c:v>
                </c:pt>
                <c:pt idx="18">
                  <c:v>84.82</c:v>
                </c:pt>
                <c:pt idx="19">
                  <c:v>84.643000000000001</c:v>
                </c:pt>
                <c:pt idx="20">
                  <c:v>84.464000000000027</c:v>
                </c:pt>
                <c:pt idx="21">
                  <c:v>84.304999999999993</c:v>
                </c:pt>
                <c:pt idx="22">
                  <c:v>84.180999999999983</c:v>
                </c:pt>
                <c:pt idx="23">
                  <c:v>84.024999999999991</c:v>
                </c:pt>
                <c:pt idx="24">
                  <c:v>83.846999999999994</c:v>
                </c:pt>
                <c:pt idx="25">
                  <c:v>83.677999999999983</c:v>
                </c:pt>
                <c:pt idx="26">
                  <c:v>83.510999999999996</c:v>
                </c:pt>
                <c:pt idx="27">
                  <c:v>83.364999999999995</c:v>
                </c:pt>
                <c:pt idx="28">
                  <c:v>83.184999999999988</c:v>
                </c:pt>
                <c:pt idx="29">
                  <c:v>83.05</c:v>
                </c:pt>
                <c:pt idx="30">
                  <c:v>82.900999999999996</c:v>
                </c:pt>
                <c:pt idx="31">
                  <c:v>82.766000000000005</c:v>
                </c:pt>
                <c:pt idx="32">
                  <c:v>82.644000000000005</c:v>
                </c:pt>
                <c:pt idx="33">
                  <c:v>82.492000000000004</c:v>
                </c:pt>
                <c:pt idx="34">
                  <c:v>82.381</c:v>
                </c:pt>
                <c:pt idx="35">
                  <c:v>82.28</c:v>
                </c:pt>
                <c:pt idx="36">
                  <c:v>82.16</c:v>
                </c:pt>
                <c:pt idx="37">
                  <c:v>82.051000000000002</c:v>
                </c:pt>
                <c:pt idx="38">
                  <c:v>81.964000000000027</c:v>
                </c:pt>
                <c:pt idx="39">
                  <c:v>81.864999999999995</c:v>
                </c:pt>
                <c:pt idx="40">
                  <c:v>81.727000000000004</c:v>
                </c:pt>
                <c:pt idx="41">
                  <c:v>81.675999999999988</c:v>
                </c:pt>
                <c:pt idx="42">
                  <c:v>81.574999999999989</c:v>
                </c:pt>
                <c:pt idx="43">
                  <c:v>81.455000000000013</c:v>
                </c:pt>
                <c:pt idx="44">
                  <c:v>81.367000000000004</c:v>
                </c:pt>
                <c:pt idx="45">
                  <c:v>81.271000000000001</c:v>
                </c:pt>
                <c:pt idx="46">
                  <c:v>81.182999999999979</c:v>
                </c:pt>
                <c:pt idx="47">
                  <c:v>81.10299999999998</c:v>
                </c:pt>
                <c:pt idx="48">
                  <c:v>80.965999999999994</c:v>
                </c:pt>
                <c:pt idx="49">
                  <c:v>77.278999999999982</c:v>
                </c:pt>
                <c:pt idx="50">
                  <c:v>74.096000000000004</c:v>
                </c:pt>
                <c:pt idx="51">
                  <c:v>70.914000000000527</c:v>
                </c:pt>
                <c:pt idx="52">
                  <c:v>67.703999999999994</c:v>
                </c:pt>
                <c:pt idx="53">
                  <c:v>63.846000000000004</c:v>
                </c:pt>
                <c:pt idx="54">
                  <c:v>59.917999999999999</c:v>
                </c:pt>
                <c:pt idx="55">
                  <c:v>55.895000000000003</c:v>
                </c:pt>
                <c:pt idx="56">
                  <c:v>51.838000000000001</c:v>
                </c:pt>
                <c:pt idx="57">
                  <c:v>47.810999999999993</c:v>
                </c:pt>
                <c:pt idx="58">
                  <c:v>43.900999999999996</c:v>
                </c:pt>
                <c:pt idx="59">
                  <c:v>39.903000000000006</c:v>
                </c:pt>
                <c:pt idx="60">
                  <c:v>36.321000000000005</c:v>
                </c:pt>
                <c:pt idx="61">
                  <c:v>32.902000000000001</c:v>
                </c:pt>
                <c:pt idx="62">
                  <c:v>29.234999999999999</c:v>
                </c:pt>
                <c:pt idx="63">
                  <c:v>25.898</c:v>
                </c:pt>
                <c:pt idx="64">
                  <c:v>22.795000000000002</c:v>
                </c:pt>
                <c:pt idx="65">
                  <c:v>20.228000000000002</c:v>
                </c:pt>
                <c:pt idx="66">
                  <c:v>17.774999999999999</c:v>
                </c:pt>
                <c:pt idx="67">
                  <c:v>15.543999999999999</c:v>
                </c:pt>
              </c:numCache>
            </c:numRef>
          </c:yVal>
        </c:ser>
        <c:ser>
          <c:idx val="2"/>
          <c:order val="2"/>
          <c:tx>
            <c:strRef>
              <c:f>Sheet1!$D$1</c:f>
              <c:strCache>
                <c:ptCount val="1"/>
                <c:pt idx="0">
                  <c:v>Congenital diagnosis (N=1,853)</c:v>
                </c:pt>
              </c:strCache>
            </c:strRef>
          </c:tx>
          <c:spPr>
            <a:ln w="41275">
              <a:solidFill>
                <a:srgbClr val="0066FF"/>
              </a:solidFill>
            </a:ln>
          </c:spPr>
          <c:marker>
            <c:symbol val="none"/>
          </c:marker>
          <c:xVal>
            <c:numRef>
              <c:f>Sheet1!$A$2:$A$69</c:f>
              <c:numCache>
                <c:formatCode>General</c:formatCode>
                <c:ptCount val="6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0.31250000000000305</c:v>
                </c:pt>
                <c:pt idx="16">
                  <c:v>0.33330000000000543</c:v>
                </c:pt>
                <c:pt idx="17">
                  <c:v>0.35420000000000001</c:v>
                </c:pt>
                <c:pt idx="18">
                  <c:v>0.37500000000000305</c:v>
                </c:pt>
                <c:pt idx="19">
                  <c:v>0.39580000000000543</c:v>
                </c:pt>
                <c:pt idx="20">
                  <c:v>0.41670000000000001</c:v>
                </c:pt>
                <c:pt idx="21">
                  <c:v>0.43750000000000305</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0.62500000000000622</c:v>
                </c:pt>
                <c:pt idx="31">
                  <c:v>0.64580000000000792</c:v>
                </c:pt>
                <c:pt idx="32">
                  <c:v>0.66670000000000906</c:v>
                </c:pt>
                <c:pt idx="33">
                  <c:v>0.6875</c:v>
                </c:pt>
                <c:pt idx="34">
                  <c:v>0.70830000000000004</c:v>
                </c:pt>
                <c:pt idx="35">
                  <c:v>0.72920000000000063</c:v>
                </c:pt>
                <c:pt idx="36">
                  <c:v>0.75000000000000622</c:v>
                </c:pt>
                <c:pt idx="37">
                  <c:v>0.77080000000000792</c:v>
                </c:pt>
                <c:pt idx="38">
                  <c:v>0.79170000000000063</c:v>
                </c:pt>
                <c:pt idx="39">
                  <c:v>0.8125</c:v>
                </c:pt>
                <c:pt idx="40">
                  <c:v>0.83330000000000004</c:v>
                </c:pt>
                <c:pt idx="41">
                  <c:v>0.85420000000000063</c:v>
                </c:pt>
                <c:pt idx="42">
                  <c:v>0.87500000000000622</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numCache>
            </c:numRef>
          </c:xVal>
          <c:yVal>
            <c:numRef>
              <c:f>Sheet1!$D$2:$D$69</c:f>
              <c:numCache>
                <c:formatCode>General</c:formatCode>
                <c:ptCount val="68"/>
                <c:pt idx="0">
                  <c:v>100</c:v>
                </c:pt>
                <c:pt idx="1">
                  <c:v>89.627999999999986</c:v>
                </c:pt>
                <c:pt idx="2">
                  <c:v>85.661999999999992</c:v>
                </c:pt>
                <c:pt idx="3">
                  <c:v>84.134999999999991</c:v>
                </c:pt>
                <c:pt idx="4">
                  <c:v>82.60199999999999</c:v>
                </c:pt>
                <c:pt idx="5">
                  <c:v>81.45</c:v>
                </c:pt>
                <c:pt idx="6">
                  <c:v>81.063999999999993</c:v>
                </c:pt>
                <c:pt idx="7">
                  <c:v>80.676999999999978</c:v>
                </c:pt>
                <c:pt idx="8">
                  <c:v>80.400000000000006</c:v>
                </c:pt>
                <c:pt idx="9">
                  <c:v>80.122999999999948</c:v>
                </c:pt>
                <c:pt idx="10">
                  <c:v>79.846000000000004</c:v>
                </c:pt>
                <c:pt idx="11">
                  <c:v>79.623999999999981</c:v>
                </c:pt>
                <c:pt idx="12">
                  <c:v>79.400999999999996</c:v>
                </c:pt>
                <c:pt idx="13">
                  <c:v>79.345000000000013</c:v>
                </c:pt>
                <c:pt idx="14">
                  <c:v>79.233999999999995</c:v>
                </c:pt>
                <c:pt idx="15">
                  <c:v>78.955000000000013</c:v>
                </c:pt>
                <c:pt idx="16">
                  <c:v>78.732000000000014</c:v>
                </c:pt>
                <c:pt idx="17">
                  <c:v>78.620999999999981</c:v>
                </c:pt>
                <c:pt idx="18">
                  <c:v>78.509</c:v>
                </c:pt>
                <c:pt idx="19">
                  <c:v>78.453000000000003</c:v>
                </c:pt>
                <c:pt idx="20">
                  <c:v>78.340999999999994</c:v>
                </c:pt>
                <c:pt idx="21">
                  <c:v>78.284999999999997</c:v>
                </c:pt>
                <c:pt idx="22">
                  <c:v>78.228999999999999</c:v>
                </c:pt>
                <c:pt idx="23">
                  <c:v>78.172999999999988</c:v>
                </c:pt>
                <c:pt idx="24">
                  <c:v>78.004999999999995</c:v>
                </c:pt>
                <c:pt idx="25">
                  <c:v>77.893000000000001</c:v>
                </c:pt>
                <c:pt idx="26">
                  <c:v>77.837000000000003</c:v>
                </c:pt>
                <c:pt idx="27">
                  <c:v>77.724999999999994</c:v>
                </c:pt>
                <c:pt idx="28">
                  <c:v>77.668999999999983</c:v>
                </c:pt>
                <c:pt idx="29">
                  <c:v>77.555999999999983</c:v>
                </c:pt>
                <c:pt idx="30">
                  <c:v>77.331999999999994</c:v>
                </c:pt>
                <c:pt idx="31">
                  <c:v>77.274999999999991</c:v>
                </c:pt>
                <c:pt idx="32">
                  <c:v>77.051000000000002</c:v>
                </c:pt>
                <c:pt idx="33">
                  <c:v>77.051000000000002</c:v>
                </c:pt>
                <c:pt idx="34">
                  <c:v>77.051000000000002</c:v>
                </c:pt>
                <c:pt idx="35">
                  <c:v>76.994000000000227</c:v>
                </c:pt>
                <c:pt idx="36">
                  <c:v>76.938000000000002</c:v>
                </c:pt>
                <c:pt idx="37">
                  <c:v>76.881999999999991</c:v>
                </c:pt>
                <c:pt idx="38">
                  <c:v>76.77</c:v>
                </c:pt>
                <c:pt idx="39">
                  <c:v>76.712999999999994</c:v>
                </c:pt>
                <c:pt idx="40">
                  <c:v>76.656999999999982</c:v>
                </c:pt>
                <c:pt idx="41">
                  <c:v>76.543999999999997</c:v>
                </c:pt>
                <c:pt idx="42">
                  <c:v>76.543999999999997</c:v>
                </c:pt>
                <c:pt idx="43">
                  <c:v>76.543999999999997</c:v>
                </c:pt>
                <c:pt idx="44">
                  <c:v>76.486999999999995</c:v>
                </c:pt>
                <c:pt idx="45">
                  <c:v>76.373999999999981</c:v>
                </c:pt>
                <c:pt idx="46">
                  <c:v>76.260000000000005</c:v>
                </c:pt>
                <c:pt idx="47">
                  <c:v>76.146000000000001</c:v>
                </c:pt>
                <c:pt idx="48">
                  <c:v>76.031999999999996</c:v>
                </c:pt>
                <c:pt idx="49">
                  <c:v>73.708000000000013</c:v>
                </c:pt>
                <c:pt idx="50">
                  <c:v>71.568000000000012</c:v>
                </c:pt>
                <c:pt idx="51">
                  <c:v>68.821999999999989</c:v>
                </c:pt>
                <c:pt idx="52">
                  <c:v>67.036000000000001</c:v>
                </c:pt>
                <c:pt idx="53">
                  <c:v>65.474000000000004</c:v>
                </c:pt>
                <c:pt idx="54">
                  <c:v>63.105000000000011</c:v>
                </c:pt>
                <c:pt idx="55">
                  <c:v>61.586999999999996</c:v>
                </c:pt>
                <c:pt idx="56">
                  <c:v>59.678000000000011</c:v>
                </c:pt>
                <c:pt idx="57">
                  <c:v>57.667000000000002</c:v>
                </c:pt>
                <c:pt idx="58">
                  <c:v>55.56</c:v>
                </c:pt>
                <c:pt idx="59">
                  <c:v>54.161000000000001</c:v>
                </c:pt>
                <c:pt idx="60">
                  <c:v>52.57</c:v>
                </c:pt>
                <c:pt idx="61">
                  <c:v>50.765000000000263</c:v>
                </c:pt>
                <c:pt idx="62">
                  <c:v>48.620000000000012</c:v>
                </c:pt>
                <c:pt idx="63">
                  <c:v>45.777000000000001</c:v>
                </c:pt>
                <c:pt idx="64">
                  <c:v>44.815999999999995</c:v>
                </c:pt>
                <c:pt idx="65">
                  <c:v>43.251000000000005</c:v>
                </c:pt>
                <c:pt idx="66">
                  <c:v>41.355999999999995</c:v>
                </c:pt>
                <c:pt idx="67">
                  <c:v>40.258000000000003</c:v>
                </c:pt>
              </c:numCache>
            </c:numRef>
          </c:yVal>
        </c:ser>
        <c:ser>
          <c:idx val="3"/>
          <c:order val="3"/>
          <c:tx>
            <c:strRef>
              <c:f>Sheet1!$E$1</c:f>
              <c:strCache>
                <c:ptCount val="1"/>
                <c:pt idx="0">
                  <c:v>Retransplant (N=1,895)</c:v>
                </c:pt>
              </c:strCache>
            </c:strRef>
          </c:tx>
          <c:spPr>
            <a:ln w="41275">
              <a:solidFill>
                <a:srgbClr val="00FF00"/>
              </a:solidFill>
            </a:ln>
          </c:spPr>
          <c:marker>
            <c:symbol val="none"/>
          </c:marker>
          <c:xVal>
            <c:numRef>
              <c:f>Sheet1!$A$2:$A$69</c:f>
              <c:numCache>
                <c:formatCode>General</c:formatCode>
                <c:ptCount val="6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0.31250000000000305</c:v>
                </c:pt>
                <c:pt idx="16">
                  <c:v>0.33330000000000543</c:v>
                </c:pt>
                <c:pt idx="17">
                  <c:v>0.35420000000000001</c:v>
                </c:pt>
                <c:pt idx="18">
                  <c:v>0.37500000000000305</c:v>
                </c:pt>
                <c:pt idx="19">
                  <c:v>0.39580000000000543</c:v>
                </c:pt>
                <c:pt idx="20">
                  <c:v>0.41670000000000001</c:v>
                </c:pt>
                <c:pt idx="21">
                  <c:v>0.43750000000000305</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0.62500000000000622</c:v>
                </c:pt>
                <c:pt idx="31">
                  <c:v>0.64580000000000792</c:v>
                </c:pt>
                <c:pt idx="32">
                  <c:v>0.66670000000000906</c:v>
                </c:pt>
                <c:pt idx="33">
                  <c:v>0.6875</c:v>
                </c:pt>
                <c:pt idx="34">
                  <c:v>0.70830000000000004</c:v>
                </c:pt>
                <c:pt idx="35">
                  <c:v>0.72920000000000063</c:v>
                </c:pt>
                <c:pt idx="36">
                  <c:v>0.75000000000000622</c:v>
                </c:pt>
                <c:pt idx="37">
                  <c:v>0.77080000000000792</c:v>
                </c:pt>
                <c:pt idx="38">
                  <c:v>0.79170000000000063</c:v>
                </c:pt>
                <c:pt idx="39">
                  <c:v>0.8125</c:v>
                </c:pt>
                <c:pt idx="40">
                  <c:v>0.83330000000000004</c:v>
                </c:pt>
                <c:pt idx="41">
                  <c:v>0.85420000000000063</c:v>
                </c:pt>
                <c:pt idx="42">
                  <c:v>0.87500000000000622</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numCache>
            </c:numRef>
          </c:xVal>
          <c:yVal>
            <c:numRef>
              <c:f>Sheet1!$E$2:$E$69</c:f>
              <c:numCache>
                <c:formatCode>General</c:formatCode>
                <c:ptCount val="68"/>
                <c:pt idx="0">
                  <c:v>100</c:v>
                </c:pt>
                <c:pt idx="1">
                  <c:v>89.54</c:v>
                </c:pt>
                <c:pt idx="2">
                  <c:v>86.827999999999989</c:v>
                </c:pt>
                <c:pt idx="3">
                  <c:v>84.801999999999992</c:v>
                </c:pt>
                <c:pt idx="4">
                  <c:v>83.518000000000001</c:v>
                </c:pt>
                <c:pt idx="5">
                  <c:v>82.019000000000005</c:v>
                </c:pt>
                <c:pt idx="6">
                  <c:v>81.374999999999986</c:v>
                </c:pt>
                <c:pt idx="7">
                  <c:v>80.784000000000006</c:v>
                </c:pt>
                <c:pt idx="8">
                  <c:v>79.924000000000007</c:v>
                </c:pt>
                <c:pt idx="9">
                  <c:v>79.385999999999981</c:v>
                </c:pt>
                <c:pt idx="10">
                  <c:v>78.793000000000006</c:v>
                </c:pt>
                <c:pt idx="11">
                  <c:v>78.037999999999997</c:v>
                </c:pt>
                <c:pt idx="12">
                  <c:v>77.714000000000027</c:v>
                </c:pt>
                <c:pt idx="13">
                  <c:v>77.497000000000227</c:v>
                </c:pt>
                <c:pt idx="14">
                  <c:v>77.225999999999999</c:v>
                </c:pt>
                <c:pt idx="15">
                  <c:v>76.63</c:v>
                </c:pt>
                <c:pt idx="16">
                  <c:v>76.412999999999997</c:v>
                </c:pt>
                <c:pt idx="17">
                  <c:v>76.304000000000002</c:v>
                </c:pt>
                <c:pt idx="18">
                  <c:v>75.924000000000007</c:v>
                </c:pt>
                <c:pt idx="19">
                  <c:v>75.38</c:v>
                </c:pt>
                <c:pt idx="20">
                  <c:v>75.10799999999999</c:v>
                </c:pt>
                <c:pt idx="21">
                  <c:v>74.835999999999999</c:v>
                </c:pt>
                <c:pt idx="22">
                  <c:v>74.619</c:v>
                </c:pt>
                <c:pt idx="23">
                  <c:v>74.346000000000004</c:v>
                </c:pt>
                <c:pt idx="24">
                  <c:v>74.128999999999948</c:v>
                </c:pt>
                <c:pt idx="25">
                  <c:v>73.965000000000003</c:v>
                </c:pt>
                <c:pt idx="26">
                  <c:v>73.801999999999992</c:v>
                </c:pt>
                <c:pt idx="27">
                  <c:v>73.584000000000003</c:v>
                </c:pt>
                <c:pt idx="28">
                  <c:v>73.474999999999994</c:v>
                </c:pt>
                <c:pt idx="29">
                  <c:v>73.257000000000005</c:v>
                </c:pt>
                <c:pt idx="30">
                  <c:v>72.985000000000014</c:v>
                </c:pt>
                <c:pt idx="31">
                  <c:v>72.766999999999996</c:v>
                </c:pt>
                <c:pt idx="32">
                  <c:v>72.548000000000002</c:v>
                </c:pt>
                <c:pt idx="33">
                  <c:v>72.33</c:v>
                </c:pt>
                <c:pt idx="34">
                  <c:v>72.111000000000004</c:v>
                </c:pt>
                <c:pt idx="35">
                  <c:v>71.893000000000001</c:v>
                </c:pt>
                <c:pt idx="36">
                  <c:v>71.673999999999978</c:v>
                </c:pt>
                <c:pt idx="37">
                  <c:v>71.345000000000013</c:v>
                </c:pt>
                <c:pt idx="38">
                  <c:v>71.179999999999978</c:v>
                </c:pt>
                <c:pt idx="39">
                  <c:v>71.069999999999993</c:v>
                </c:pt>
                <c:pt idx="40">
                  <c:v>70.959999999999994</c:v>
                </c:pt>
                <c:pt idx="41">
                  <c:v>70.795000000000002</c:v>
                </c:pt>
                <c:pt idx="42">
                  <c:v>70.684999999999988</c:v>
                </c:pt>
                <c:pt idx="43">
                  <c:v>70.684999999999988</c:v>
                </c:pt>
                <c:pt idx="44">
                  <c:v>70.573999999999998</c:v>
                </c:pt>
                <c:pt idx="45">
                  <c:v>70.35199999999999</c:v>
                </c:pt>
                <c:pt idx="46">
                  <c:v>70.239999999999995</c:v>
                </c:pt>
                <c:pt idx="47">
                  <c:v>70.184999999999988</c:v>
                </c:pt>
                <c:pt idx="48">
                  <c:v>70.072999999999979</c:v>
                </c:pt>
                <c:pt idx="49">
                  <c:v>65.681999999999988</c:v>
                </c:pt>
                <c:pt idx="50">
                  <c:v>61.724000000000011</c:v>
                </c:pt>
                <c:pt idx="51">
                  <c:v>58.133000000000003</c:v>
                </c:pt>
                <c:pt idx="52">
                  <c:v>53.867000000000004</c:v>
                </c:pt>
                <c:pt idx="53">
                  <c:v>51.14</c:v>
                </c:pt>
                <c:pt idx="54">
                  <c:v>47.312999999999995</c:v>
                </c:pt>
                <c:pt idx="55">
                  <c:v>44.223000000000013</c:v>
                </c:pt>
                <c:pt idx="56">
                  <c:v>40.757000000000005</c:v>
                </c:pt>
                <c:pt idx="57">
                  <c:v>37.47</c:v>
                </c:pt>
                <c:pt idx="58">
                  <c:v>34.575000000000003</c:v>
                </c:pt>
                <c:pt idx="59">
                  <c:v>32.450999999999993</c:v>
                </c:pt>
                <c:pt idx="60">
                  <c:v>30.163</c:v>
                </c:pt>
                <c:pt idx="61">
                  <c:v>27.584999999999987</c:v>
                </c:pt>
                <c:pt idx="62">
                  <c:v>25.247999999999987</c:v>
                </c:pt>
                <c:pt idx="63">
                  <c:v>22.146999999999988</c:v>
                </c:pt>
                <c:pt idx="64">
                  <c:v>20.004999999999999</c:v>
                </c:pt>
                <c:pt idx="65">
                  <c:v>18.550999999999988</c:v>
                </c:pt>
                <c:pt idx="66">
                  <c:v>16.864000000000001</c:v>
                </c:pt>
                <c:pt idx="67">
                  <c:v>15.66</c:v>
                </c:pt>
              </c:numCache>
            </c:numRef>
          </c:yVal>
        </c:ser>
        <c:ser>
          <c:idx val="4"/>
          <c:order val="4"/>
          <c:tx>
            <c:strRef>
              <c:f>Sheet1!$F$1</c:f>
              <c:strCache>
                <c:ptCount val="1"/>
                <c:pt idx="0">
                  <c:v>Valvular (N=3,325)</c:v>
                </c:pt>
              </c:strCache>
            </c:strRef>
          </c:tx>
          <c:spPr>
            <a:ln w="41275">
              <a:solidFill>
                <a:srgbClr val="FF00FF"/>
              </a:solidFill>
            </a:ln>
          </c:spPr>
          <c:marker>
            <c:symbol val="none"/>
          </c:marker>
          <c:xVal>
            <c:numRef>
              <c:f>Sheet1!$A$2:$A$69</c:f>
              <c:numCache>
                <c:formatCode>General</c:formatCode>
                <c:ptCount val="6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0.31250000000000305</c:v>
                </c:pt>
                <c:pt idx="16">
                  <c:v>0.33330000000000543</c:v>
                </c:pt>
                <c:pt idx="17">
                  <c:v>0.35420000000000001</c:v>
                </c:pt>
                <c:pt idx="18">
                  <c:v>0.37500000000000305</c:v>
                </c:pt>
                <c:pt idx="19">
                  <c:v>0.39580000000000543</c:v>
                </c:pt>
                <c:pt idx="20">
                  <c:v>0.41670000000000001</c:v>
                </c:pt>
                <c:pt idx="21">
                  <c:v>0.43750000000000305</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0.62500000000000622</c:v>
                </c:pt>
                <c:pt idx="31">
                  <c:v>0.64580000000000792</c:v>
                </c:pt>
                <c:pt idx="32">
                  <c:v>0.66670000000000906</c:v>
                </c:pt>
                <c:pt idx="33">
                  <c:v>0.6875</c:v>
                </c:pt>
                <c:pt idx="34">
                  <c:v>0.70830000000000004</c:v>
                </c:pt>
                <c:pt idx="35">
                  <c:v>0.72920000000000063</c:v>
                </c:pt>
                <c:pt idx="36">
                  <c:v>0.75000000000000622</c:v>
                </c:pt>
                <c:pt idx="37">
                  <c:v>0.77080000000000792</c:v>
                </c:pt>
                <c:pt idx="38">
                  <c:v>0.79170000000000063</c:v>
                </c:pt>
                <c:pt idx="39">
                  <c:v>0.8125</c:v>
                </c:pt>
                <c:pt idx="40">
                  <c:v>0.83330000000000004</c:v>
                </c:pt>
                <c:pt idx="41">
                  <c:v>0.85420000000000063</c:v>
                </c:pt>
                <c:pt idx="42">
                  <c:v>0.87500000000000622</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numCache>
            </c:numRef>
          </c:xVal>
          <c:yVal>
            <c:numRef>
              <c:f>Sheet1!$F$2:$F$69</c:f>
              <c:numCache>
                <c:formatCode>General</c:formatCode>
                <c:ptCount val="68"/>
                <c:pt idx="0">
                  <c:v>100</c:v>
                </c:pt>
                <c:pt idx="1">
                  <c:v>91.93</c:v>
                </c:pt>
                <c:pt idx="2">
                  <c:v>89.055999999999983</c:v>
                </c:pt>
                <c:pt idx="3">
                  <c:v>87.415999999999997</c:v>
                </c:pt>
                <c:pt idx="4">
                  <c:v>85.891000000000005</c:v>
                </c:pt>
                <c:pt idx="5">
                  <c:v>84.790999999999997</c:v>
                </c:pt>
                <c:pt idx="6">
                  <c:v>84.269000000000005</c:v>
                </c:pt>
                <c:pt idx="7">
                  <c:v>83.592000000000013</c:v>
                </c:pt>
                <c:pt idx="8">
                  <c:v>83.068000000000012</c:v>
                </c:pt>
                <c:pt idx="9">
                  <c:v>82.635999999999981</c:v>
                </c:pt>
                <c:pt idx="10">
                  <c:v>82.203999999999994</c:v>
                </c:pt>
                <c:pt idx="11">
                  <c:v>81.956999999999994</c:v>
                </c:pt>
                <c:pt idx="12">
                  <c:v>81.617000000000004</c:v>
                </c:pt>
                <c:pt idx="13">
                  <c:v>81.245000000000005</c:v>
                </c:pt>
                <c:pt idx="14">
                  <c:v>81.028999999999982</c:v>
                </c:pt>
                <c:pt idx="15">
                  <c:v>80.843000000000004</c:v>
                </c:pt>
                <c:pt idx="16">
                  <c:v>80.625999999999948</c:v>
                </c:pt>
                <c:pt idx="17">
                  <c:v>80.409000000000006</c:v>
                </c:pt>
                <c:pt idx="18">
                  <c:v>80.222999999999999</c:v>
                </c:pt>
                <c:pt idx="19">
                  <c:v>80.099000000000004</c:v>
                </c:pt>
                <c:pt idx="20">
                  <c:v>79.789000000000001</c:v>
                </c:pt>
                <c:pt idx="21">
                  <c:v>79.664999999999992</c:v>
                </c:pt>
                <c:pt idx="22">
                  <c:v>79.415999999999997</c:v>
                </c:pt>
                <c:pt idx="23">
                  <c:v>79.260999999999996</c:v>
                </c:pt>
                <c:pt idx="24">
                  <c:v>79.23</c:v>
                </c:pt>
                <c:pt idx="25">
                  <c:v>79.073999999999998</c:v>
                </c:pt>
                <c:pt idx="26">
                  <c:v>79.043000000000006</c:v>
                </c:pt>
                <c:pt idx="27">
                  <c:v>79.012</c:v>
                </c:pt>
                <c:pt idx="28">
                  <c:v>78.980999999999995</c:v>
                </c:pt>
                <c:pt idx="29">
                  <c:v>78.763000000000005</c:v>
                </c:pt>
                <c:pt idx="30">
                  <c:v>78.669999999999987</c:v>
                </c:pt>
                <c:pt idx="31">
                  <c:v>78.606999999999999</c:v>
                </c:pt>
                <c:pt idx="32">
                  <c:v>78.42</c:v>
                </c:pt>
                <c:pt idx="33">
                  <c:v>78.296000000000006</c:v>
                </c:pt>
                <c:pt idx="34">
                  <c:v>78.170999999999978</c:v>
                </c:pt>
                <c:pt idx="35">
                  <c:v>77.89</c:v>
                </c:pt>
                <c:pt idx="36">
                  <c:v>77.85899999999998</c:v>
                </c:pt>
                <c:pt idx="37">
                  <c:v>77.765000000000001</c:v>
                </c:pt>
                <c:pt idx="38">
                  <c:v>77.703000000000003</c:v>
                </c:pt>
                <c:pt idx="39">
                  <c:v>77.577999999999989</c:v>
                </c:pt>
                <c:pt idx="40">
                  <c:v>77.452000000000012</c:v>
                </c:pt>
                <c:pt idx="41">
                  <c:v>77.35799999999999</c:v>
                </c:pt>
                <c:pt idx="42">
                  <c:v>77.202000000000012</c:v>
                </c:pt>
                <c:pt idx="43">
                  <c:v>77.10799999999999</c:v>
                </c:pt>
                <c:pt idx="44">
                  <c:v>77.075999999999979</c:v>
                </c:pt>
                <c:pt idx="45">
                  <c:v>77.013999999999996</c:v>
                </c:pt>
                <c:pt idx="46">
                  <c:v>76.918999999999997</c:v>
                </c:pt>
                <c:pt idx="47">
                  <c:v>76.762</c:v>
                </c:pt>
                <c:pt idx="48">
                  <c:v>76.730999999999995</c:v>
                </c:pt>
                <c:pt idx="49">
                  <c:v>73.927999999999997</c:v>
                </c:pt>
                <c:pt idx="50">
                  <c:v>70.843999999999994</c:v>
                </c:pt>
                <c:pt idx="51">
                  <c:v>68.146000000000001</c:v>
                </c:pt>
                <c:pt idx="52">
                  <c:v>66.070999999999998</c:v>
                </c:pt>
                <c:pt idx="53">
                  <c:v>64.183999999999983</c:v>
                </c:pt>
                <c:pt idx="54">
                  <c:v>60.986000000000004</c:v>
                </c:pt>
                <c:pt idx="55">
                  <c:v>58.086000000000006</c:v>
                </c:pt>
                <c:pt idx="56">
                  <c:v>55.185000000000002</c:v>
                </c:pt>
                <c:pt idx="57">
                  <c:v>52.708000000000013</c:v>
                </c:pt>
                <c:pt idx="58">
                  <c:v>49.637</c:v>
                </c:pt>
                <c:pt idx="59">
                  <c:v>46.629000000000012</c:v>
                </c:pt>
                <c:pt idx="60">
                  <c:v>43.92</c:v>
                </c:pt>
                <c:pt idx="61">
                  <c:v>40.675000000000011</c:v>
                </c:pt>
                <c:pt idx="62">
                  <c:v>37.193000000000012</c:v>
                </c:pt>
                <c:pt idx="63">
                  <c:v>34.104000000000006</c:v>
                </c:pt>
                <c:pt idx="64">
                  <c:v>30.896000000000001</c:v>
                </c:pt>
                <c:pt idx="65">
                  <c:v>27.779</c:v>
                </c:pt>
                <c:pt idx="66">
                  <c:v>24.779</c:v>
                </c:pt>
                <c:pt idx="67">
                  <c:v>22.1</c:v>
                </c:pt>
              </c:numCache>
            </c:numRef>
          </c:yVal>
        </c:ser>
        <c:axId val="264625152"/>
        <c:axId val="264643712"/>
      </c:scatterChart>
      <c:valAx>
        <c:axId val="264625152"/>
        <c:scaling>
          <c:orientation val="minMax"/>
          <c:max val="20"/>
          <c:min val="0"/>
        </c:scaling>
        <c:axPos val="b"/>
        <c:title>
          <c:tx>
            <c:rich>
              <a:bodyPr/>
              <a:lstStyle/>
              <a:p>
                <a:pPr>
                  <a:defRPr sz="1700"/>
                </a:pPr>
                <a:r>
                  <a:rPr lang="en-US" sz="1700" dirty="0" smtClean="0"/>
                  <a:t>Years</a:t>
                </a:r>
                <a:endParaRPr lang="en-US" sz="1700" dirty="0"/>
              </a:p>
            </c:rich>
          </c:tx>
          <c:layout>
            <c:manualLayout>
              <c:xMode val="edge"/>
              <c:yMode val="edge"/>
              <c:x val="0.47842415162706886"/>
              <c:y val="0.93693054714314561"/>
            </c:manualLayout>
          </c:layout>
        </c:title>
        <c:numFmt formatCode="#,##0" sourceLinked="0"/>
        <c:tickLblPos val="nextTo"/>
        <c:txPr>
          <a:bodyPr rot="0"/>
          <a:lstStyle/>
          <a:p>
            <a:pPr>
              <a:defRPr sz="1500" b="1"/>
            </a:pPr>
            <a:endParaRPr lang="en-US"/>
          </a:p>
        </c:txPr>
        <c:crossAx val="264643712"/>
        <c:crosses val="autoZero"/>
        <c:crossBetween val="midCat"/>
        <c:majorUnit val="1"/>
      </c:valAx>
      <c:valAx>
        <c:axId val="2646437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4625152"/>
        <c:crosses val="autoZero"/>
        <c:crossBetween val="midCat"/>
        <c:majorUnit val="20"/>
      </c:valAx>
      <c:spPr>
        <a:solidFill>
          <a:schemeClr val="bg2"/>
        </a:solidFill>
        <a:ln>
          <a:solidFill>
            <a:schemeClr val="tx1"/>
          </a:solidFill>
        </a:ln>
      </c:spPr>
    </c:plotArea>
    <c:legend>
      <c:legendPos val="r"/>
      <c:layout>
        <c:manualLayout>
          <c:xMode val="edge"/>
          <c:yMode val="edge"/>
          <c:x val="0.17699115044248134"/>
          <c:y val="3.2258025439127806E-2"/>
          <c:w val="0.78023598820058992"/>
          <c:h val="0.1867595396729282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59E-2"/>
          <c:y val="4.6634564910155461E-2"/>
          <c:w val="0.89360381390380184"/>
          <c:h val="0.80105693519079368"/>
        </c:manualLayout>
      </c:layout>
      <c:scatterChart>
        <c:scatterStyle val="lineMarker"/>
        <c:ser>
          <c:idx val="0"/>
          <c:order val="0"/>
          <c:tx>
            <c:strRef>
              <c:f>Sheet1!$B$1</c:f>
              <c:strCache>
                <c:ptCount val="1"/>
                <c:pt idx="0">
                  <c:v>Cardiomyopathy (N=33,030)</c:v>
                </c:pt>
              </c:strCache>
            </c:strRef>
          </c:tx>
          <c:spPr>
            <a:ln w="41275">
              <a:solidFill>
                <a:srgbClr val="FFFF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99.982000000000014</c:v>
                </c:pt>
                <c:pt idx="13">
                  <c:v>95.464000000000027</c:v>
                </c:pt>
                <c:pt idx="14">
                  <c:v>91.995999999999995</c:v>
                </c:pt>
                <c:pt idx="15">
                  <c:v>88.552999999999983</c:v>
                </c:pt>
                <c:pt idx="16">
                  <c:v>84.921999999999997</c:v>
                </c:pt>
                <c:pt idx="17">
                  <c:v>81.462999999999994</c:v>
                </c:pt>
                <c:pt idx="18">
                  <c:v>77.85499999999999</c:v>
                </c:pt>
                <c:pt idx="19">
                  <c:v>73.983999999999995</c:v>
                </c:pt>
                <c:pt idx="20">
                  <c:v>70.305999999999983</c:v>
                </c:pt>
                <c:pt idx="21">
                  <c:v>66.458000000000013</c:v>
                </c:pt>
                <c:pt idx="22">
                  <c:v>62.369</c:v>
                </c:pt>
                <c:pt idx="23">
                  <c:v>58.462000000000003</c:v>
                </c:pt>
                <c:pt idx="24">
                  <c:v>54.647000000000006</c:v>
                </c:pt>
                <c:pt idx="25">
                  <c:v>50.875</c:v>
                </c:pt>
                <c:pt idx="26">
                  <c:v>46.956999999999994</c:v>
                </c:pt>
                <c:pt idx="27">
                  <c:v>43.222000000000406</c:v>
                </c:pt>
                <c:pt idx="28">
                  <c:v>40.038000000000011</c:v>
                </c:pt>
                <c:pt idx="29">
                  <c:v>36.468000000000011</c:v>
                </c:pt>
                <c:pt idx="30">
                  <c:v>33.516999999999996</c:v>
                </c:pt>
                <c:pt idx="31">
                  <c:v>30.713999999999999</c:v>
                </c:pt>
              </c:numCache>
            </c:numRef>
          </c:yVal>
        </c:ser>
        <c:ser>
          <c:idx val="1"/>
          <c:order val="1"/>
          <c:tx>
            <c:strRef>
              <c:f>Sheet1!$C$1</c:f>
              <c:strCache>
                <c:ptCount val="1"/>
                <c:pt idx="0">
                  <c:v>Coronary artery disease (N=30,120)</c:v>
                </c:pt>
              </c:strCache>
            </c:strRef>
          </c:tx>
          <c:spPr>
            <a:ln w="41275">
              <a:solidFill>
                <a:srgbClr val="FF00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99.956999999999994</c:v>
                </c:pt>
                <c:pt idx="13">
                  <c:v>95.405000000000001</c:v>
                </c:pt>
                <c:pt idx="14">
                  <c:v>91.474999999999994</c:v>
                </c:pt>
                <c:pt idx="15">
                  <c:v>87.546999999999997</c:v>
                </c:pt>
                <c:pt idx="16">
                  <c:v>83.584999999999994</c:v>
                </c:pt>
                <c:pt idx="17">
                  <c:v>78.820999999999998</c:v>
                </c:pt>
                <c:pt idx="18">
                  <c:v>73.971999999999994</c:v>
                </c:pt>
                <c:pt idx="19">
                  <c:v>69.004999999999995</c:v>
                </c:pt>
                <c:pt idx="20">
                  <c:v>63.998000000000012</c:v>
                </c:pt>
                <c:pt idx="21">
                  <c:v>59.025000000000013</c:v>
                </c:pt>
                <c:pt idx="22">
                  <c:v>54.198000000000263</c:v>
                </c:pt>
                <c:pt idx="23">
                  <c:v>49.262000000000263</c:v>
                </c:pt>
                <c:pt idx="24">
                  <c:v>44.839999999999996</c:v>
                </c:pt>
                <c:pt idx="25">
                  <c:v>40.619</c:v>
                </c:pt>
                <c:pt idx="26">
                  <c:v>36.093000000000011</c:v>
                </c:pt>
                <c:pt idx="27">
                  <c:v>31.972999999999889</c:v>
                </c:pt>
                <c:pt idx="28">
                  <c:v>28.140999999999988</c:v>
                </c:pt>
                <c:pt idx="29">
                  <c:v>24.972999999999889</c:v>
                </c:pt>
                <c:pt idx="30">
                  <c:v>21.944999999999986</c:v>
                </c:pt>
                <c:pt idx="31">
                  <c:v>19.190000000000001</c:v>
                </c:pt>
              </c:numCache>
            </c:numRef>
          </c:yVal>
        </c:ser>
        <c:ser>
          <c:idx val="2"/>
          <c:order val="2"/>
          <c:tx>
            <c:strRef>
              <c:f>Sheet1!$D$1</c:f>
              <c:strCache>
                <c:ptCount val="1"/>
                <c:pt idx="0">
                  <c:v>Congenital diagnosis (N=1,327)</c:v>
                </c:pt>
              </c:strCache>
            </c:strRef>
          </c:tx>
          <c:spPr>
            <a:ln w="41275">
              <a:solidFill>
                <a:srgbClr val="0066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96.944000000000727</c:v>
                </c:pt>
                <c:pt idx="14">
                  <c:v>94.13</c:v>
                </c:pt>
                <c:pt idx="15">
                  <c:v>90.518000000000001</c:v>
                </c:pt>
                <c:pt idx="16">
                  <c:v>88.167999999999992</c:v>
                </c:pt>
                <c:pt idx="17">
                  <c:v>86.114000000000004</c:v>
                </c:pt>
                <c:pt idx="18">
                  <c:v>82.998999999999995</c:v>
                </c:pt>
                <c:pt idx="19">
                  <c:v>81.001999999999995</c:v>
                </c:pt>
                <c:pt idx="20">
                  <c:v>78.491000000000227</c:v>
                </c:pt>
                <c:pt idx="21">
                  <c:v>75.846000000000004</c:v>
                </c:pt>
                <c:pt idx="22">
                  <c:v>73.074999999999989</c:v>
                </c:pt>
                <c:pt idx="23">
                  <c:v>71.233999999999995</c:v>
                </c:pt>
                <c:pt idx="24">
                  <c:v>69.141999999999996</c:v>
                </c:pt>
                <c:pt idx="25">
                  <c:v>66.768000000000001</c:v>
                </c:pt>
                <c:pt idx="26">
                  <c:v>63.946000000000005</c:v>
                </c:pt>
                <c:pt idx="27">
                  <c:v>60.207000000000001</c:v>
                </c:pt>
                <c:pt idx="28">
                  <c:v>58.943999999999996</c:v>
                </c:pt>
                <c:pt idx="29">
                  <c:v>56.884999999999998</c:v>
                </c:pt>
                <c:pt idx="30">
                  <c:v>54.393000000000001</c:v>
                </c:pt>
                <c:pt idx="31">
                  <c:v>52.949000000000005</c:v>
                </c:pt>
              </c:numCache>
            </c:numRef>
          </c:yVal>
        </c:ser>
        <c:ser>
          <c:idx val="3"/>
          <c:order val="3"/>
          <c:tx>
            <c:strRef>
              <c:f>Sheet1!$E$1</c:f>
              <c:strCache>
                <c:ptCount val="1"/>
                <c:pt idx="0">
                  <c:v>Retransplant (N=1,248)</c:v>
                </c:pt>
              </c:strCache>
            </c:strRef>
          </c:tx>
          <c:spPr>
            <a:ln w="41275">
              <a:solidFill>
                <a:srgbClr val="00FF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93.733999999999995</c:v>
                </c:pt>
                <c:pt idx="14">
                  <c:v>88.084999999999994</c:v>
                </c:pt>
                <c:pt idx="15">
                  <c:v>82.962000000000003</c:v>
                </c:pt>
                <c:pt idx="16">
                  <c:v>76.871999999999986</c:v>
                </c:pt>
                <c:pt idx="17">
                  <c:v>72.980999999999995</c:v>
                </c:pt>
                <c:pt idx="18">
                  <c:v>67.52</c:v>
                </c:pt>
                <c:pt idx="19">
                  <c:v>63.111000000000004</c:v>
                </c:pt>
                <c:pt idx="20">
                  <c:v>58.164000000000001</c:v>
                </c:pt>
                <c:pt idx="21">
                  <c:v>53.473000000000006</c:v>
                </c:pt>
                <c:pt idx="22">
                  <c:v>49.341999999999999</c:v>
                </c:pt>
                <c:pt idx="23">
                  <c:v>46.310999999999993</c:v>
                </c:pt>
                <c:pt idx="24">
                  <c:v>43.046000000000006</c:v>
                </c:pt>
                <c:pt idx="25">
                  <c:v>39.367000000000004</c:v>
                </c:pt>
                <c:pt idx="26">
                  <c:v>36.032000000000011</c:v>
                </c:pt>
                <c:pt idx="27">
                  <c:v>31.606000000000005</c:v>
                </c:pt>
                <c:pt idx="28">
                  <c:v>28.548999999999989</c:v>
                </c:pt>
                <c:pt idx="29">
                  <c:v>26.474</c:v>
                </c:pt>
                <c:pt idx="30">
                  <c:v>24.067</c:v>
                </c:pt>
                <c:pt idx="31">
                  <c:v>22.347999999999999</c:v>
                </c:pt>
              </c:numCache>
            </c:numRef>
          </c:yVal>
        </c:ser>
        <c:ser>
          <c:idx val="4"/>
          <c:order val="4"/>
          <c:tx>
            <c:strRef>
              <c:f>Sheet1!$F$1</c:f>
              <c:strCache>
                <c:ptCount val="1"/>
                <c:pt idx="0">
                  <c:v>Valvular (N=2,430)</c:v>
                </c:pt>
              </c:strCache>
            </c:strRef>
          </c:tx>
          <c:spPr>
            <a:ln w="41275">
              <a:solidFill>
                <a:srgbClr val="FF00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99.959000000000003</c:v>
                </c:pt>
                <c:pt idx="13">
                  <c:v>96.307000000000002</c:v>
                </c:pt>
                <c:pt idx="14">
                  <c:v>92.29</c:v>
                </c:pt>
                <c:pt idx="15">
                  <c:v>88.774999999999991</c:v>
                </c:pt>
                <c:pt idx="16">
                  <c:v>86.071999999999989</c:v>
                </c:pt>
                <c:pt idx="17">
                  <c:v>83.614000000000004</c:v>
                </c:pt>
                <c:pt idx="18">
                  <c:v>79.448000000000022</c:v>
                </c:pt>
                <c:pt idx="19">
                  <c:v>75.669999999999987</c:v>
                </c:pt>
                <c:pt idx="20">
                  <c:v>71.891000000000005</c:v>
                </c:pt>
                <c:pt idx="21">
                  <c:v>68.664000000000001</c:v>
                </c:pt>
                <c:pt idx="22">
                  <c:v>64.664000000000001</c:v>
                </c:pt>
                <c:pt idx="23">
                  <c:v>60.745000000000012</c:v>
                </c:pt>
                <c:pt idx="24">
                  <c:v>57.215000000000003</c:v>
                </c:pt>
                <c:pt idx="25">
                  <c:v>52.989000000000004</c:v>
                </c:pt>
                <c:pt idx="26">
                  <c:v>48.452999999999996</c:v>
                </c:pt>
                <c:pt idx="27">
                  <c:v>44.427</c:v>
                </c:pt>
                <c:pt idx="28">
                  <c:v>40.249000000000002</c:v>
                </c:pt>
                <c:pt idx="29">
                  <c:v>36.188000000000002</c:v>
                </c:pt>
                <c:pt idx="30">
                  <c:v>32.28</c:v>
                </c:pt>
                <c:pt idx="31">
                  <c:v>28.79</c:v>
                </c:pt>
              </c:numCache>
            </c:numRef>
          </c:yVal>
        </c:ser>
        <c:axId val="265065216"/>
        <c:axId val="265067136"/>
      </c:scatterChart>
      <c:valAx>
        <c:axId val="265065216"/>
        <c:scaling>
          <c:orientation val="minMax"/>
          <c:max val="2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5067136"/>
        <c:crosses val="autoZero"/>
        <c:crossBetween val="midCat"/>
        <c:majorUnit val="1"/>
      </c:valAx>
      <c:valAx>
        <c:axId val="2650671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5065216"/>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6302725620837233"/>
          <c:w val="0.8303834808259497"/>
          <c:h val="0.1728701796890771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40382134436373"/>
          <c:y val="4.4665541807274091E-2"/>
          <c:w val="0.85913007696071964"/>
          <c:h val="0.83128730436473219"/>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Sheet1!$B$2:$B$31</c:f>
              <c:numCache>
                <c:formatCode>General</c:formatCode>
                <c:ptCount val="30"/>
                <c:pt idx="0">
                  <c:v>58.108100000000213</c:v>
                </c:pt>
                <c:pt idx="1">
                  <c:v>50.561800000000005</c:v>
                </c:pt>
                <c:pt idx="2">
                  <c:v>54.545500000000011</c:v>
                </c:pt>
                <c:pt idx="3">
                  <c:v>49.804299999999998</c:v>
                </c:pt>
                <c:pt idx="4">
                  <c:v>49.120000000000012</c:v>
                </c:pt>
                <c:pt idx="5">
                  <c:v>45.928000000000011</c:v>
                </c:pt>
                <c:pt idx="6">
                  <c:v>41.037300000000002</c:v>
                </c:pt>
                <c:pt idx="7">
                  <c:v>44.706200000000003</c:v>
                </c:pt>
                <c:pt idx="8">
                  <c:v>44.679200000000002</c:v>
                </c:pt>
                <c:pt idx="9">
                  <c:v>47.298600000000263</c:v>
                </c:pt>
                <c:pt idx="10">
                  <c:v>46.950599999999994</c:v>
                </c:pt>
                <c:pt idx="11">
                  <c:v>45.835300000000011</c:v>
                </c:pt>
                <c:pt idx="12">
                  <c:v>46.756</c:v>
                </c:pt>
                <c:pt idx="13">
                  <c:v>45.175400000000003</c:v>
                </c:pt>
                <c:pt idx="14">
                  <c:v>45.699200000000012</c:v>
                </c:pt>
                <c:pt idx="15">
                  <c:v>46.4863</c:v>
                </c:pt>
                <c:pt idx="16">
                  <c:v>46.245000000000012</c:v>
                </c:pt>
                <c:pt idx="17">
                  <c:v>47.577100000000002</c:v>
                </c:pt>
                <c:pt idx="18">
                  <c:v>45.4726</c:v>
                </c:pt>
                <c:pt idx="19">
                  <c:v>46.5824</c:v>
                </c:pt>
                <c:pt idx="20">
                  <c:v>45.841999999999999</c:v>
                </c:pt>
                <c:pt idx="21">
                  <c:v>49.0428</c:v>
                </c:pt>
                <c:pt idx="22">
                  <c:v>50.217700000000001</c:v>
                </c:pt>
                <c:pt idx="23">
                  <c:v>49.771800000000006</c:v>
                </c:pt>
                <c:pt idx="24">
                  <c:v>51.664200000000001</c:v>
                </c:pt>
                <c:pt idx="25">
                  <c:v>54.008900000000011</c:v>
                </c:pt>
                <c:pt idx="26">
                  <c:v>53.611399999999996</c:v>
                </c:pt>
                <c:pt idx="27">
                  <c:v>55.129800000000003</c:v>
                </c:pt>
                <c:pt idx="28">
                  <c:v>52.316699999999997</c:v>
                </c:pt>
                <c:pt idx="29">
                  <c:v>55.743000000000002</c:v>
                </c:pt>
              </c:numCache>
            </c:numRef>
          </c:val>
        </c:ser>
        <c:ser>
          <c:idx val="1"/>
          <c:order val="1"/>
          <c:tx>
            <c:strRef>
              <c:f>Sheet1!$C$1</c:f>
              <c:strCache>
                <c:ptCount val="1"/>
                <c:pt idx="0">
                  <c:v>CAD</c:v>
                </c:pt>
              </c:strCache>
            </c:strRef>
          </c:tx>
          <c:spPr>
            <a:ln w="41275">
              <a:solidFill>
                <a:srgbClr val="FF0000"/>
              </a:solidFill>
            </a:ln>
          </c:spPr>
          <c:marker>
            <c:symbol val="none"/>
          </c:marke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Sheet1!$C$2:$C$31</c:f>
              <c:numCache>
                <c:formatCode>General</c:formatCode>
                <c:ptCount val="30"/>
                <c:pt idx="0">
                  <c:v>37.837799999999994</c:v>
                </c:pt>
                <c:pt idx="1">
                  <c:v>39.325800000000001</c:v>
                </c:pt>
                <c:pt idx="2">
                  <c:v>35.090900000000012</c:v>
                </c:pt>
                <c:pt idx="3">
                  <c:v>42.954999999999998</c:v>
                </c:pt>
                <c:pt idx="4">
                  <c:v>42.666700000000013</c:v>
                </c:pt>
                <c:pt idx="5">
                  <c:v>46.632700000000163</c:v>
                </c:pt>
                <c:pt idx="6">
                  <c:v>49.854099999999995</c:v>
                </c:pt>
                <c:pt idx="7">
                  <c:v>48.583400000000005</c:v>
                </c:pt>
                <c:pt idx="8">
                  <c:v>47.436200000000007</c:v>
                </c:pt>
                <c:pt idx="9">
                  <c:v>44.622300000000472</c:v>
                </c:pt>
                <c:pt idx="10">
                  <c:v>44.531300000000002</c:v>
                </c:pt>
                <c:pt idx="11">
                  <c:v>45.596000000000011</c:v>
                </c:pt>
                <c:pt idx="12">
                  <c:v>45.247800000000005</c:v>
                </c:pt>
                <c:pt idx="13">
                  <c:v>47.197900000000011</c:v>
                </c:pt>
                <c:pt idx="14">
                  <c:v>46.780700000000003</c:v>
                </c:pt>
                <c:pt idx="15">
                  <c:v>46.334699999999998</c:v>
                </c:pt>
                <c:pt idx="16">
                  <c:v>45.463700000000003</c:v>
                </c:pt>
                <c:pt idx="17">
                  <c:v>45.099100000000163</c:v>
                </c:pt>
                <c:pt idx="18">
                  <c:v>46.349699999999999</c:v>
                </c:pt>
                <c:pt idx="19">
                  <c:v>44.945400000000006</c:v>
                </c:pt>
                <c:pt idx="20">
                  <c:v>45.161300000000011</c:v>
                </c:pt>
                <c:pt idx="21">
                  <c:v>43.117599999999996</c:v>
                </c:pt>
                <c:pt idx="22">
                  <c:v>40.205200000000012</c:v>
                </c:pt>
                <c:pt idx="23">
                  <c:v>39.884399999999999</c:v>
                </c:pt>
                <c:pt idx="24">
                  <c:v>38.710600000000007</c:v>
                </c:pt>
                <c:pt idx="25">
                  <c:v>37.496300000000012</c:v>
                </c:pt>
                <c:pt idx="26">
                  <c:v>38.168600000000012</c:v>
                </c:pt>
                <c:pt idx="27">
                  <c:v>35.757400000000004</c:v>
                </c:pt>
                <c:pt idx="28">
                  <c:v>37.917899999999996</c:v>
                </c:pt>
                <c:pt idx="29">
                  <c:v>34.191800000000001</c:v>
                </c:pt>
              </c:numCache>
            </c:numRef>
          </c:val>
        </c:ser>
        <c:marker val="1"/>
        <c:axId val="232765312"/>
        <c:axId val="232766848"/>
      </c:lineChart>
      <c:catAx>
        <c:axId val="232765312"/>
        <c:scaling>
          <c:orientation val="minMax"/>
        </c:scaling>
        <c:axPos val="b"/>
        <c:numFmt formatCode="General" sourceLinked="1"/>
        <c:tickLblPos val="nextTo"/>
        <c:txPr>
          <a:bodyPr/>
          <a:lstStyle/>
          <a:p>
            <a:pPr>
              <a:defRPr sz="1300" b="1"/>
            </a:pPr>
            <a:endParaRPr lang="en-US"/>
          </a:p>
        </c:txPr>
        <c:crossAx val="232766848"/>
        <c:crosses val="autoZero"/>
        <c:auto val="1"/>
        <c:lblAlgn val="ctr"/>
        <c:lblOffset val="100"/>
        <c:tickLblSkip val="2"/>
      </c:catAx>
      <c:valAx>
        <c:axId val="232766848"/>
        <c:scaling>
          <c:orientation val="minMax"/>
          <c:max val="70"/>
          <c:min val="20"/>
        </c:scaling>
        <c:axPos val="l"/>
        <c:majorGridlines>
          <c:spPr>
            <a:ln>
              <a:prstDash val="sysDash"/>
            </a:ln>
          </c:spPr>
        </c:majorGridlines>
        <c:title>
          <c:tx>
            <c:rich>
              <a:bodyPr rot="-5400000" vert="horz"/>
              <a:lstStyle/>
              <a:p>
                <a:pPr>
                  <a:defRPr sz="1300"/>
                </a:pPr>
                <a:r>
                  <a:rPr lang="en-US" sz="1300" dirty="0" smtClean="0"/>
                  <a:t>% of </a:t>
                </a:r>
                <a:r>
                  <a:rPr lang="en-US" sz="1300" b="1" i="0" baseline="0" dirty="0" smtClean="0"/>
                  <a:t>recipients</a:t>
                </a:r>
                <a:endParaRPr lang="en-US" sz="1300" b="1" i="0" baseline="0" dirty="0"/>
              </a:p>
            </c:rich>
          </c:tx>
          <c:layout>
            <c:manualLayout>
              <c:xMode val="edge"/>
              <c:yMode val="edge"/>
              <c:x val="3.9575159037323802E-2"/>
              <c:y val="6.9070741157355384E-2"/>
            </c:manualLayout>
          </c:layout>
        </c:title>
        <c:numFmt formatCode="General" sourceLinked="1"/>
        <c:tickLblPos val="nextTo"/>
        <c:spPr>
          <a:ln>
            <a:solidFill>
              <a:srgbClr val="FFFFFF">
                <a:tint val="75000"/>
                <a:shade val="95000"/>
                <a:satMod val="105000"/>
              </a:srgbClr>
            </a:solidFill>
            <a:prstDash val="solid"/>
          </a:ln>
        </c:spPr>
        <c:txPr>
          <a:bodyPr/>
          <a:lstStyle/>
          <a:p>
            <a:pPr>
              <a:defRPr sz="1300" b="1"/>
            </a:pPr>
            <a:endParaRPr lang="en-US"/>
          </a:p>
        </c:txPr>
        <c:crossAx val="232765312"/>
        <c:crosses val="autoZero"/>
        <c:crossBetween val="midCat"/>
        <c:majorUnit val="10"/>
      </c:valAx>
      <c:spPr>
        <a:solidFill>
          <a:schemeClr val="bg2"/>
        </a:solidFill>
        <a:ln>
          <a:solidFill>
            <a:schemeClr val="tx1"/>
          </a:solidFill>
        </a:ln>
      </c:spPr>
    </c:plotArea>
    <c:legend>
      <c:legendPos val="r"/>
      <c:layout>
        <c:manualLayout>
          <c:xMode val="edge"/>
          <c:yMode val="edge"/>
          <c:x val="0.33056225037088854"/>
          <c:y val="7.5779830405814652E-2"/>
          <c:w val="0.31744208604359231"/>
          <c:h val="0.18573148465138181"/>
        </c:manualLayout>
      </c:layout>
      <c:spPr>
        <a:solidFill>
          <a:srgbClr val="000000"/>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244E-2"/>
          <c:y val="6.2019180294770854E-2"/>
          <c:w val="0.87737962511323264"/>
          <c:h val="0.78567231980617802"/>
        </c:manualLayout>
      </c:layout>
      <c:scatterChart>
        <c:scatterStyle val="lineMarker"/>
        <c:ser>
          <c:idx val="0"/>
          <c:order val="0"/>
          <c:tx>
            <c:strRef>
              <c:f>Sheet1!$B$1</c:f>
              <c:strCache>
                <c:ptCount val="1"/>
                <c:pt idx="0">
                  <c:v>Cardiomyopathy (N=9,754)</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96.537000000000006</c:v>
                </c:pt>
                <c:pt idx="2">
                  <c:v>94.893000000000001</c:v>
                </c:pt>
                <c:pt idx="3">
                  <c:v>93.946000000000026</c:v>
                </c:pt>
                <c:pt idx="4">
                  <c:v>93.075999999999979</c:v>
                </c:pt>
                <c:pt idx="5">
                  <c:v>92.433000000000007</c:v>
                </c:pt>
                <c:pt idx="6">
                  <c:v>92.037999999999997</c:v>
                </c:pt>
                <c:pt idx="7">
                  <c:v>91.513999999999996</c:v>
                </c:pt>
                <c:pt idx="8">
                  <c:v>91.164000000000001</c:v>
                </c:pt>
                <c:pt idx="9">
                  <c:v>90.867999999999995</c:v>
                </c:pt>
                <c:pt idx="10">
                  <c:v>90.593999999999994</c:v>
                </c:pt>
                <c:pt idx="11">
                  <c:v>90.384999999999991</c:v>
                </c:pt>
                <c:pt idx="12">
                  <c:v>90.099000000000004</c:v>
                </c:pt>
                <c:pt idx="13">
                  <c:v>89.956000000000003</c:v>
                </c:pt>
                <c:pt idx="14">
                  <c:v>89.801000000000002</c:v>
                </c:pt>
                <c:pt idx="15">
                  <c:v>89.60299999999998</c:v>
                </c:pt>
                <c:pt idx="16">
                  <c:v>89.492000000000004</c:v>
                </c:pt>
                <c:pt idx="17">
                  <c:v>89.370999999999981</c:v>
                </c:pt>
                <c:pt idx="18">
                  <c:v>89.238</c:v>
                </c:pt>
                <c:pt idx="19">
                  <c:v>89.16</c:v>
                </c:pt>
                <c:pt idx="20">
                  <c:v>89.004999999999995</c:v>
                </c:pt>
                <c:pt idx="21">
                  <c:v>88.861000000000004</c:v>
                </c:pt>
                <c:pt idx="22">
                  <c:v>88.705000000000013</c:v>
                </c:pt>
                <c:pt idx="23">
                  <c:v>88.571999999999989</c:v>
                </c:pt>
                <c:pt idx="24">
                  <c:v>88.471999999999994</c:v>
                </c:pt>
                <c:pt idx="25">
                  <c:v>88.370999999999981</c:v>
                </c:pt>
                <c:pt idx="26">
                  <c:v>88.225999999999999</c:v>
                </c:pt>
                <c:pt idx="27">
                  <c:v>88.07</c:v>
                </c:pt>
                <c:pt idx="28">
                  <c:v>87.980999999999995</c:v>
                </c:pt>
                <c:pt idx="29">
                  <c:v>87.869</c:v>
                </c:pt>
                <c:pt idx="30">
                  <c:v>87.757999999999996</c:v>
                </c:pt>
                <c:pt idx="31">
                  <c:v>87.667999999999992</c:v>
                </c:pt>
                <c:pt idx="32">
                  <c:v>87.555999999999983</c:v>
                </c:pt>
                <c:pt idx="33">
                  <c:v>87.366</c:v>
                </c:pt>
                <c:pt idx="34">
                  <c:v>87.232000000000014</c:v>
                </c:pt>
                <c:pt idx="35">
                  <c:v>87.085999999999999</c:v>
                </c:pt>
                <c:pt idx="36">
                  <c:v>86.995999999999995</c:v>
                </c:pt>
                <c:pt idx="37">
                  <c:v>86.929000000000002</c:v>
                </c:pt>
                <c:pt idx="38">
                  <c:v>86.85</c:v>
                </c:pt>
                <c:pt idx="39">
                  <c:v>86.727000000000004</c:v>
                </c:pt>
                <c:pt idx="40">
                  <c:v>86.614000000000004</c:v>
                </c:pt>
                <c:pt idx="41">
                  <c:v>86.569000000000003</c:v>
                </c:pt>
                <c:pt idx="42">
                  <c:v>86.467000000000027</c:v>
                </c:pt>
                <c:pt idx="43">
                  <c:v>86.387</c:v>
                </c:pt>
                <c:pt idx="44">
                  <c:v>86.284999999999997</c:v>
                </c:pt>
                <c:pt idx="45">
                  <c:v>86.181999999999988</c:v>
                </c:pt>
                <c:pt idx="46">
                  <c:v>86.078999999999979</c:v>
                </c:pt>
                <c:pt idx="47">
                  <c:v>85.998000000000005</c:v>
                </c:pt>
                <c:pt idx="48">
                  <c:v>85.938999999999993</c:v>
                </c:pt>
              </c:numCache>
            </c:numRef>
          </c:yVal>
        </c:ser>
        <c:ser>
          <c:idx val="1"/>
          <c:order val="1"/>
          <c:tx>
            <c:strRef>
              <c:f>Sheet1!$C$1</c:f>
              <c:strCache>
                <c:ptCount val="1"/>
                <c:pt idx="0">
                  <c:v>Coronary artery disease (N=6,825)</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95.685999999999979</c:v>
                </c:pt>
                <c:pt idx="2">
                  <c:v>94.197999999999993</c:v>
                </c:pt>
                <c:pt idx="3">
                  <c:v>93.131999999999991</c:v>
                </c:pt>
                <c:pt idx="4">
                  <c:v>92.356999999999999</c:v>
                </c:pt>
                <c:pt idx="5">
                  <c:v>91.593999999999994</c:v>
                </c:pt>
                <c:pt idx="6">
                  <c:v>91.186999999999998</c:v>
                </c:pt>
                <c:pt idx="7">
                  <c:v>90.714000000000027</c:v>
                </c:pt>
                <c:pt idx="8">
                  <c:v>90.468999999999994</c:v>
                </c:pt>
                <c:pt idx="9">
                  <c:v>90.10199999999999</c:v>
                </c:pt>
                <c:pt idx="10">
                  <c:v>89.733999999999995</c:v>
                </c:pt>
                <c:pt idx="11">
                  <c:v>89.458000000000013</c:v>
                </c:pt>
                <c:pt idx="12">
                  <c:v>89.165999999999983</c:v>
                </c:pt>
                <c:pt idx="13">
                  <c:v>88.92</c:v>
                </c:pt>
                <c:pt idx="14">
                  <c:v>88.673999999999978</c:v>
                </c:pt>
                <c:pt idx="15">
                  <c:v>88.397000000000006</c:v>
                </c:pt>
                <c:pt idx="16">
                  <c:v>88.072999999999979</c:v>
                </c:pt>
                <c:pt idx="17">
                  <c:v>87.811000000000007</c:v>
                </c:pt>
                <c:pt idx="18">
                  <c:v>87.626999999999981</c:v>
                </c:pt>
                <c:pt idx="19">
                  <c:v>87.471999999999994</c:v>
                </c:pt>
                <c:pt idx="20">
                  <c:v>87.394999999999996</c:v>
                </c:pt>
                <c:pt idx="21">
                  <c:v>87.256</c:v>
                </c:pt>
                <c:pt idx="22">
                  <c:v>87.117000000000004</c:v>
                </c:pt>
                <c:pt idx="23">
                  <c:v>86.977999999999994</c:v>
                </c:pt>
                <c:pt idx="24">
                  <c:v>86.792000000000002</c:v>
                </c:pt>
                <c:pt idx="25">
                  <c:v>86.606999999999999</c:v>
                </c:pt>
                <c:pt idx="26">
                  <c:v>86.452000000000012</c:v>
                </c:pt>
                <c:pt idx="27">
                  <c:v>86.266000000000005</c:v>
                </c:pt>
                <c:pt idx="28">
                  <c:v>86.08</c:v>
                </c:pt>
                <c:pt idx="29">
                  <c:v>86.018000000000001</c:v>
                </c:pt>
                <c:pt idx="30">
                  <c:v>85.940000000000026</c:v>
                </c:pt>
                <c:pt idx="31">
                  <c:v>85.784999999999997</c:v>
                </c:pt>
                <c:pt idx="32">
                  <c:v>85.706999999999994</c:v>
                </c:pt>
                <c:pt idx="33">
                  <c:v>85.628999999999948</c:v>
                </c:pt>
                <c:pt idx="34">
                  <c:v>85.582999999999998</c:v>
                </c:pt>
                <c:pt idx="35">
                  <c:v>85.52</c:v>
                </c:pt>
                <c:pt idx="36">
                  <c:v>85.442000000000007</c:v>
                </c:pt>
                <c:pt idx="37">
                  <c:v>85.396000000000001</c:v>
                </c:pt>
                <c:pt idx="38">
                  <c:v>85.286000000000001</c:v>
                </c:pt>
                <c:pt idx="39">
                  <c:v>85.176999999999978</c:v>
                </c:pt>
                <c:pt idx="40">
                  <c:v>85.051000000000002</c:v>
                </c:pt>
                <c:pt idx="41">
                  <c:v>84.972999999999999</c:v>
                </c:pt>
                <c:pt idx="42">
                  <c:v>84.910000000000025</c:v>
                </c:pt>
                <c:pt idx="43">
                  <c:v>84.816000000000003</c:v>
                </c:pt>
                <c:pt idx="44">
                  <c:v>84.736999999999995</c:v>
                </c:pt>
                <c:pt idx="45">
                  <c:v>84.625999999999948</c:v>
                </c:pt>
                <c:pt idx="46">
                  <c:v>84.546000000000006</c:v>
                </c:pt>
                <c:pt idx="47">
                  <c:v>84.465999999999994</c:v>
                </c:pt>
                <c:pt idx="48">
                  <c:v>84.304000000000002</c:v>
                </c:pt>
              </c:numCache>
            </c:numRef>
          </c:yVal>
        </c:ser>
        <c:ser>
          <c:idx val="2"/>
          <c:order val="2"/>
          <c:tx>
            <c:strRef>
              <c:f>Sheet1!$D$1</c:f>
              <c:strCache>
                <c:ptCount val="1"/>
                <c:pt idx="0">
                  <c:v>Congenital diagnosis (N=533)</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93.05</c:v>
                </c:pt>
                <c:pt idx="2">
                  <c:v>89.665999999999983</c:v>
                </c:pt>
                <c:pt idx="3">
                  <c:v>87.778999999999982</c:v>
                </c:pt>
                <c:pt idx="4">
                  <c:v>86.066999999999993</c:v>
                </c:pt>
                <c:pt idx="5">
                  <c:v>84.725999999999999</c:v>
                </c:pt>
                <c:pt idx="6">
                  <c:v>84.725999999999999</c:v>
                </c:pt>
                <c:pt idx="7">
                  <c:v>84.53</c:v>
                </c:pt>
                <c:pt idx="8">
                  <c:v>84.334000000000003</c:v>
                </c:pt>
                <c:pt idx="9">
                  <c:v>83.942000000000007</c:v>
                </c:pt>
                <c:pt idx="10">
                  <c:v>83.745000000000005</c:v>
                </c:pt>
                <c:pt idx="11">
                  <c:v>83.745000000000005</c:v>
                </c:pt>
                <c:pt idx="12">
                  <c:v>83.150999999999982</c:v>
                </c:pt>
                <c:pt idx="13">
                  <c:v>82.953000000000003</c:v>
                </c:pt>
                <c:pt idx="14">
                  <c:v>82.953000000000003</c:v>
                </c:pt>
                <c:pt idx="15">
                  <c:v>82.555999999999983</c:v>
                </c:pt>
                <c:pt idx="16">
                  <c:v>82.356999999999999</c:v>
                </c:pt>
                <c:pt idx="17">
                  <c:v>82.356999999999999</c:v>
                </c:pt>
                <c:pt idx="18">
                  <c:v>81.959000000000003</c:v>
                </c:pt>
                <c:pt idx="19">
                  <c:v>81.959000000000003</c:v>
                </c:pt>
                <c:pt idx="20">
                  <c:v>81.959000000000003</c:v>
                </c:pt>
                <c:pt idx="21">
                  <c:v>81.759</c:v>
                </c:pt>
                <c:pt idx="22">
                  <c:v>81.759</c:v>
                </c:pt>
                <c:pt idx="23">
                  <c:v>81.759</c:v>
                </c:pt>
                <c:pt idx="24">
                  <c:v>81.56</c:v>
                </c:pt>
                <c:pt idx="25">
                  <c:v>81.56</c:v>
                </c:pt>
                <c:pt idx="26">
                  <c:v>81.56</c:v>
                </c:pt>
                <c:pt idx="27">
                  <c:v>81.35899999999998</c:v>
                </c:pt>
                <c:pt idx="28">
                  <c:v>81.35899999999998</c:v>
                </c:pt>
                <c:pt idx="29">
                  <c:v>81.35899999999998</c:v>
                </c:pt>
                <c:pt idx="30">
                  <c:v>80.754999999999995</c:v>
                </c:pt>
                <c:pt idx="31">
                  <c:v>80.754999999999995</c:v>
                </c:pt>
                <c:pt idx="32">
                  <c:v>80.554000000000002</c:v>
                </c:pt>
                <c:pt idx="33">
                  <c:v>80.554000000000002</c:v>
                </c:pt>
                <c:pt idx="34">
                  <c:v>80.554000000000002</c:v>
                </c:pt>
                <c:pt idx="35">
                  <c:v>80.554000000000002</c:v>
                </c:pt>
                <c:pt idx="36">
                  <c:v>80.554000000000002</c:v>
                </c:pt>
                <c:pt idx="37">
                  <c:v>80.554000000000002</c:v>
                </c:pt>
                <c:pt idx="38">
                  <c:v>80.35199999999999</c:v>
                </c:pt>
                <c:pt idx="39">
                  <c:v>80.35199999999999</c:v>
                </c:pt>
                <c:pt idx="40">
                  <c:v>80.35199999999999</c:v>
                </c:pt>
                <c:pt idx="41">
                  <c:v>80.35199999999999</c:v>
                </c:pt>
                <c:pt idx="42">
                  <c:v>80.35199999999999</c:v>
                </c:pt>
                <c:pt idx="43">
                  <c:v>80.35199999999999</c:v>
                </c:pt>
                <c:pt idx="44">
                  <c:v>80.35199999999999</c:v>
                </c:pt>
                <c:pt idx="45">
                  <c:v>80.146000000000001</c:v>
                </c:pt>
                <c:pt idx="46">
                  <c:v>79.938999999999993</c:v>
                </c:pt>
                <c:pt idx="47">
                  <c:v>79.938999999999993</c:v>
                </c:pt>
                <c:pt idx="48">
                  <c:v>79.727000000000004</c:v>
                </c:pt>
              </c:numCache>
            </c:numRef>
          </c:yVal>
        </c:ser>
        <c:ser>
          <c:idx val="3"/>
          <c:order val="3"/>
          <c:tx>
            <c:strRef>
              <c:f>Sheet1!$E$1</c:f>
              <c:strCache>
                <c:ptCount val="1"/>
                <c:pt idx="0">
                  <c:v>Retransplant (N=463)</c:v>
                </c:pt>
              </c:strCache>
            </c:strRef>
          </c:tx>
          <c:spPr>
            <a:ln w="41275">
              <a:solidFill>
                <a:srgbClr val="00FF00"/>
              </a:solidFill>
            </a:ln>
          </c:spPr>
          <c:marker>
            <c:symbol val="none"/>
          </c:marker>
          <c:xVal>
            <c:numRef>
              <c:f>Sheet1!$A$2:$A$50</c:f>
              <c:numCache>
                <c:formatCode>General</c:formatCode>
                <c:ptCount val="49"/>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94.596999999999994</c:v>
                </c:pt>
                <c:pt idx="2">
                  <c:v>92.64</c:v>
                </c:pt>
                <c:pt idx="3">
                  <c:v>90.896000000000001</c:v>
                </c:pt>
                <c:pt idx="4">
                  <c:v>90.238</c:v>
                </c:pt>
                <c:pt idx="5">
                  <c:v>88.92</c:v>
                </c:pt>
                <c:pt idx="6">
                  <c:v>88.700999999999993</c:v>
                </c:pt>
                <c:pt idx="7">
                  <c:v>88.478999999999999</c:v>
                </c:pt>
                <c:pt idx="8">
                  <c:v>87.813000000000002</c:v>
                </c:pt>
                <c:pt idx="9">
                  <c:v>87.144999999999996</c:v>
                </c:pt>
                <c:pt idx="10">
                  <c:v>86.921000000000006</c:v>
                </c:pt>
                <c:pt idx="11">
                  <c:v>86.027000000000001</c:v>
                </c:pt>
                <c:pt idx="12">
                  <c:v>85.804000000000002</c:v>
                </c:pt>
                <c:pt idx="13">
                  <c:v>85.35499999999999</c:v>
                </c:pt>
                <c:pt idx="14">
                  <c:v>85.13</c:v>
                </c:pt>
                <c:pt idx="15">
                  <c:v>84.905000000000001</c:v>
                </c:pt>
                <c:pt idx="16">
                  <c:v>84.678999999999988</c:v>
                </c:pt>
                <c:pt idx="17">
                  <c:v>84.453000000000003</c:v>
                </c:pt>
                <c:pt idx="18">
                  <c:v>84.453000000000003</c:v>
                </c:pt>
                <c:pt idx="19">
                  <c:v>84</c:v>
                </c:pt>
                <c:pt idx="20">
                  <c:v>83.548000000000002</c:v>
                </c:pt>
                <c:pt idx="21">
                  <c:v>83.320999999999998</c:v>
                </c:pt>
                <c:pt idx="22">
                  <c:v>83.095000000000013</c:v>
                </c:pt>
                <c:pt idx="23">
                  <c:v>82.641999999999996</c:v>
                </c:pt>
                <c:pt idx="24">
                  <c:v>82.641999999999996</c:v>
                </c:pt>
                <c:pt idx="25">
                  <c:v>82.641999999999996</c:v>
                </c:pt>
                <c:pt idx="26">
                  <c:v>82.415999999999997</c:v>
                </c:pt>
                <c:pt idx="27">
                  <c:v>82.415999999999997</c:v>
                </c:pt>
                <c:pt idx="28">
                  <c:v>82.188999999999979</c:v>
                </c:pt>
                <c:pt idx="29">
                  <c:v>82.188999999999979</c:v>
                </c:pt>
                <c:pt idx="30">
                  <c:v>82.188999999999979</c:v>
                </c:pt>
                <c:pt idx="31">
                  <c:v>81.509</c:v>
                </c:pt>
                <c:pt idx="32">
                  <c:v>81.281999999999996</c:v>
                </c:pt>
                <c:pt idx="33">
                  <c:v>81.281999999999996</c:v>
                </c:pt>
                <c:pt idx="34">
                  <c:v>81.054999999999993</c:v>
                </c:pt>
                <c:pt idx="35">
                  <c:v>81.054999999999993</c:v>
                </c:pt>
                <c:pt idx="36">
                  <c:v>80.599999999999994</c:v>
                </c:pt>
                <c:pt idx="37">
                  <c:v>80.371999999999986</c:v>
                </c:pt>
                <c:pt idx="38">
                  <c:v>79.912999999999997</c:v>
                </c:pt>
                <c:pt idx="39">
                  <c:v>79.912999999999997</c:v>
                </c:pt>
                <c:pt idx="40">
                  <c:v>79.912999999999997</c:v>
                </c:pt>
                <c:pt idx="41">
                  <c:v>79.912999999999997</c:v>
                </c:pt>
                <c:pt idx="42">
                  <c:v>79.912999999999997</c:v>
                </c:pt>
                <c:pt idx="43">
                  <c:v>79.912999999999997</c:v>
                </c:pt>
                <c:pt idx="44">
                  <c:v>79.912999999999997</c:v>
                </c:pt>
                <c:pt idx="45">
                  <c:v>79.675999999999988</c:v>
                </c:pt>
                <c:pt idx="46">
                  <c:v>79.192999999999998</c:v>
                </c:pt>
                <c:pt idx="47">
                  <c:v>78.950999999999993</c:v>
                </c:pt>
                <c:pt idx="48">
                  <c:v>78.706999999999994</c:v>
                </c:pt>
              </c:numCache>
            </c:numRef>
          </c:yVal>
        </c:ser>
        <c:ser>
          <c:idx val="4"/>
          <c:order val="4"/>
          <c:tx>
            <c:strRef>
              <c:f>Sheet1!$F$1</c:f>
              <c:strCache>
                <c:ptCount val="1"/>
                <c:pt idx="0">
                  <c:v>Valvular (N=540)</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93.518000000000001</c:v>
                </c:pt>
                <c:pt idx="2">
                  <c:v>91.287000000000006</c:v>
                </c:pt>
                <c:pt idx="3">
                  <c:v>89.793000000000006</c:v>
                </c:pt>
                <c:pt idx="4">
                  <c:v>89.415000000000006</c:v>
                </c:pt>
                <c:pt idx="5">
                  <c:v>88.275999999999982</c:v>
                </c:pt>
                <c:pt idx="6">
                  <c:v>87.691999999999993</c:v>
                </c:pt>
                <c:pt idx="7">
                  <c:v>87.106999999999999</c:v>
                </c:pt>
                <c:pt idx="8">
                  <c:v>85.935000000000002</c:v>
                </c:pt>
                <c:pt idx="9">
                  <c:v>85.545000000000002</c:v>
                </c:pt>
                <c:pt idx="10">
                  <c:v>84.958000000000013</c:v>
                </c:pt>
                <c:pt idx="11">
                  <c:v>84.566000000000003</c:v>
                </c:pt>
                <c:pt idx="12">
                  <c:v>84.36999999999999</c:v>
                </c:pt>
                <c:pt idx="13">
                  <c:v>83.584999999999994</c:v>
                </c:pt>
                <c:pt idx="14">
                  <c:v>83.192999999999998</c:v>
                </c:pt>
                <c:pt idx="15">
                  <c:v>83.192999999999998</c:v>
                </c:pt>
                <c:pt idx="16">
                  <c:v>83.192999999999998</c:v>
                </c:pt>
                <c:pt idx="17">
                  <c:v>83.192999999999998</c:v>
                </c:pt>
                <c:pt idx="18">
                  <c:v>83.192999999999998</c:v>
                </c:pt>
                <c:pt idx="19">
                  <c:v>83.192999999999998</c:v>
                </c:pt>
                <c:pt idx="20">
                  <c:v>82.403000000000006</c:v>
                </c:pt>
                <c:pt idx="21">
                  <c:v>82.403000000000006</c:v>
                </c:pt>
                <c:pt idx="22">
                  <c:v>82.006</c:v>
                </c:pt>
                <c:pt idx="23">
                  <c:v>81.807999999999993</c:v>
                </c:pt>
                <c:pt idx="24">
                  <c:v>81.807999999999993</c:v>
                </c:pt>
                <c:pt idx="25">
                  <c:v>81.807999999999993</c:v>
                </c:pt>
                <c:pt idx="26">
                  <c:v>81.60899999999998</c:v>
                </c:pt>
                <c:pt idx="27">
                  <c:v>81.60899999999998</c:v>
                </c:pt>
                <c:pt idx="28">
                  <c:v>81.60899999999998</c:v>
                </c:pt>
                <c:pt idx="29">
                  <c:v>81.012</c:v>
                </c:pt>
                <c:pt idx="30">
                  <c:v>81.012</c:v>
                </c:pt>
                <c:pt idx="31">
                  <c:v>81.012</c:v>
                </c:pt>
                <c:pt idx="32">
                  <c:v>81.012</c:v>
                </c:pt>
                <c:pt idx="33">
                  <c:v>81.012</c:v>
                </c:pt>
                <c:pt idx="34">
                  <c:v>80.813000000000002</c:v>
                </c:pt>
                <c:pt idx="35">
                  <c:v>80.214000000000027</c:v>
                </c:pt>
                <c:pt idx="36">
                  <c:v>80.013999999999996</c:v>
                </c:pt>
                <c:pt idx="37">
                  <c:v>80.013999999999996</c:v>
                </c:pt>
                <c:pt idx="38">
                  <c:v>80.013999999999996</c:v>
                </c:pt>
                <c:pt idx="39">
                  <c:v>80.013999999999996</c:v>
                </c:pt>
                <c:pt idx="40">
                  <c:v>80.013999999999996</c:v>
                </c:pt>
                <c:pt idx="41">
                  <c:v>79.812000000000012</c:v>
                </c:pt>
                <c:pt idx="42">
                  <c:v>79.60899999999998</c:v>
                </c:pt>
                <c:pt idx="43">
                  <c:v>79.406000000000006</c:v>
                </c:pt>
                <c:pt idx="44">
                  <c:v>79.406000000000006</c:v>
                </c:pt>
                <c:pt idx="45">
                  <c:v>79.203000000000003</c:v>
                </c:pt>
                <c:pt idx="46">
                  <c:v>79.203000000000003</c:v>
                </c:pt>
                <c:pt idx="47">
                  <c:v>78.997000000000227</c:v>
                </c:pt>
                <c:pt idx="48">
                  <c:v>78.997000000000227</c:v>
                </c:pt>
              </c:numCache>
            </c:numRef>
          </c:yVal>
        </c:ser>
        <c:axId val="265152768"/>
        <c:axId val="265154944"/>
      </c:scatterChart>
      <c:valAx>
        <c:axId val="265152768"/>
        <c:scaling>
          <c:orientation val="minMax"/>
          <c:max val="12"/>
          <c:min val="0"/>
        </c:scaling>
        <c:axPos val="b"/>
        <c:title>
          <c:tx>
            <c:rich>
              <a:bodyPr/>
              <a:lstStyle/>
              <a:p>
                <a:pPr>
                  <a:defRPr sz="1700"/>
                </a:pPr>
                <a:r>
                  <a:rPr lang="en-US" sz="1700" dirty="0" smtClean="0"/>
                  <a:t>Months</a:t>
                </a:r>
                <a:endParaRPr lang="en-US" sz="1700" dirty="0"/>
              </a:p>
            </c:rich>
          </c:tx>
        </c:title>
        <c:numFmt formatCode="#,##0" sourceLinked="0"/>
        <c:tickLblPos val="nextTo"/>
        <c:txPr>
          <a:bodyPr rot="0"/>
          <a:lstStyle/>
          <a:p>
            <a:pPr>
              <a:defRPr sz="1500" b="1"/>
            </a:pPr>
            <a:endParaRPr lang="en-US"/>
          </a:p>
        </c:txPr>
        <c:crossAx val="265154944"/>
        <c:crosses val="autoZero"/>
        <c:crossBetween val="midCat"/>
        <c:majorUnit val="1"/>
      </c:valAx>
      <c:valAx>
        <c:axId val="26515494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5152768"/>
        <c:crosses val="autoZero"/>
        <c:crossBetween val="midCat"/>
        <c:majorUnit val="10"/>
      </c:valAx>
      <c:spPr>
        <a:solidFill>
          <a:schemeClr val="bg2"/>
        </a:solidFill>
        <a:ln>
          <a:solidFill>
            <a:schemeClr val="tx1"/>
          </a:solidFill>
        </a:ln>
      </c:spPr>
    </c:plotArea>
    <c:legend>
      <c:legendPos val="r"/>
      <c:layout>
        <c:manualLayout>
          <c:xMode val="edge"/>
          <c:yMode val="edge"/>
          <c:x val="8.8495575221240561E-2"/>
          <c:y val="0.61687341005452589"/>
          <c:w val="0.77786878963138462"/>
          <c:h val="0.2164599232788209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632E-2"/>
          <c:y val="6.2019180294770854E-2"/>
          <c:w val="0.89360381390380195"/>
          <c:h val="0.78567231980617802"/>
        </c:manualLayout>
      </c:layout>
      <c:scatterChart>
        <c:scatterStyle val="lineMarker"/>
        <c:ser>
          <c:idx val="0"/>
          <c:order val="0"/>
          <c:tx>
            <c:strRef>
              <c:f>Sheet1!$B$1</c:f>
              <c:strCache>
                <c:ptCount val="1"/>
                <c:pt idx="0">
                  <c:v>Cardiomyopathy (N=14,578)</c:v>
                </c:pt>
              </c:strCache>
            </c:strRef>
          </c:tx>
          <c:spPr>
            <a:ln w="41275">
              <a:solidFill>
                <a:srgbClr val="FFFF00"/>
              </a:solidFill>
            </a:ln>
          </c:spPr>
          <c:marker>
            <c:symbol val="none"/>
          </c:marker>
          <c:xVal>
            <c:numRef>
              <c:f>Sheet1!$A$2:$A$42</c:f>
              <c:numCache>
                <c:formatCode>General</c:formatCode>
                <c:ptCount val="41"/>
                <c:pt idx="0">
                  <c:v>0</c:v>
                </c:pt>
                <c:pt idx="1">
                  <c:v>8.3330000000000043E-2</c:v>
                </c:pt>
                <c:pt idx="2">
                  <c:v>0.16666999999999998</c:v>
                </c:pt>
                <c:pt idx="3">
                  <c:v>0.25</c:v>
                </c:pt>
                <c:pt idx="4">
                  <c:v>0.33333000000000362</c:v>
                </c:pt>
                <c:pt idx="5">
                  <c:v>0.41667000000000032</c:v>
                </c:pt>
                <c:pt idx="6">
                  <c:v>0.5</c:v>
                </c:pt>
                <c:pt idx="7">
                  <c:v>0.58332999999999957</c:v>
                </c:pt>
                <c:pt idx="8">
                  <c:v>0.66667000000001087</c:v>
                </c:pt>
                <c:pt idx="9">
                  <c:v>0.75000000000000622</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numCache>
            </c:numRef>
          </c:xVal>
          <c:yVal>
            <c:numRef>
              <c:f>Sheet1!$B$2:$B$42</c:f>
              <c:numCache>
                <c:formatCode>General</c:formatCode>
                <c:ptCount val="41"/>
                <c:pt idx="0">
                  <c:v>100</c:v>
                </c:pt>
                <c:pt idx="1">
                  <c:v>92.9</c:v>
                </c:pt>
                <c:pt idx="2">
                  <c:v>91.122999999999948</c:v>
                </c:pt>
                <c:pt idx="3">
                  <c:v>90.046999999999997</c:v>
                </c:pt>
                <c:pt idx="4">
                  <c:v>89.418999999999997</c:v>
                </c:pt>
                <c:pt idx="5">
                  <c:v>88.812000000000012</c:v>
                </c:pt>
                <c:pt idx="6">
                  <c:v>88.290999999999997</c:v>
                </c:pt>
                <c:pt idx="7">
                  <c:v>87.745999999999995</c:v>
                </c:pt>
                <c:pt idx="8">
                  <c:v>87.245000000000005</c:v>
                </c:pt>
                <c:pt idx="9">
                  <c:v>86.75</c:v>
                </c:pt>
                <c:pt idx="10">
                  <c:v>86.364999999999995</c:v>
                </c:pt>
                <c:pt idx="11">
                  <c:v>86.037000000000006</c:v>
                </c:pt>
                <c:pt idx="12">
                  <c:v>85.697999999999993</c:v>
                </c:pt>
                <c:pt idx="13">
                  <c:v>84.534000000000006</c:v>
                </c:pt>
                <c:pt idx="14">
                  <c:v>83.705000000000013</c:v>
                </c:pt>
                <c:pt idx="15">
                  <c:v>82.896000000000001</c:v>
                </c:pt>
                <c:pt idx="16">
                  <c:v>82.266999999999996</c:v>
                </c:pt>
                <c:pt idx="17">
                  <c:v>81.513000000000005</c:v>
                </c:pt>
                <c:pt idx="18">
                  <c:v>80.626999999999981</c:v>
                </c:pt>
                <c:pt idx="19">
                  <c:v>79.995000000000005</c:v>
                </c:pt>
                <c:pt idx="20">
                  <c:v>79.345000000000013</c:v>
                </c:pt>
                <c:pt idx="21">
                  <c:v>78.650999999999982</c:v>
                </c:pt>
                <c:pt idx="22">
                  <c:v>78.027999999999992</c:v>
                </c:pt>
                <c:pt idx="23">
                  <c:v>77.412999999999997</c:v>
                </c:pt>
                <c:pt idx="24">
                  <c:v>76.8</c:v>
                </c:pt>
                <c:pt idx="25">
                  <c:v>76.007000000000005</c:v>
                </c:pt>
                <c:pt idx="26">
                  <c:v>75.408000000000001</c:v>
                </c:pt>
                <c:pt idx="27">
                  <c:v>74.792000000000002</c:v>
                </c:pt>
                <c:pt idx="28">
                  <c:v>74.11999999999999</c:v>
                </c:pt>
                <c:pt idx="29">
                  <c:v>73.45</c:v>
                </c:pt>
                <c:pt idx="30">
                  <c:v>72.903999999999996</c:v>
                </c:pt>
                <c:pt idx="31">
                  <c:v>72.168999999999983</c:v>
                </c:pt>
                <c:pt idx="32">
                  <c:v>71.557999999999993</c:v>
                </c:pt>
                <c:pt idx="33">
                  <c:v>71.010000000000005</c:v>
                </c:pt>
                <c:pt idx="34">
                  <c:v>70.367999999999995</c:v>
                </c:pt>
                <c:pt idx="35">
                  <c:v>69.757000000000005</c:v>
                </c:pt>
                <c:pt idx="36">
                  <c:v>68.921000000000006</c:v>
                </c:pt>
                <c:pt idx="37">
                  <c:v>68.022999999999982</c:v>
                </c:pt>
                <c:pt idx="38">
                  <c:v>67.456999999999994</c:v>
                </c:pt>
                <c:pt idx="39">
                  <c:v>66.60499999999999</c:v>
                </c:pt>
                <c:pt idx="40">
                  <c:v>65.675999999999988</c:v>
                </c:pt>
              </c:numCache>
            </c:numRef>
          </c:yVal>
        </c:ser>
        <c:ser>
          <c:idx val="1"/>
          <c:order val="1"/>
          <c:tx>
            <c:strRef>
              <c:f>Sheet1!$C$1</c:f>
              <c:strCache>
                <c:ptCount val="1"/>
                <c:pt idx="0">
                  <c:v>Coronary artery disease (N=10,821)</c:v>
                </c:pt>
              </c:strCache>
            </c:strRef>
          </c:tx>
          <c:spPr>
            <a:ln w="41275">
              <a:solidFill>
                <a:srgbClr val="FF0000"/>
              </a:solidFill>
              <a:prstDash val="solid"/>
            </a:ln>
          </c:spPr>
          <c:marker>
            <c:symbol val="none"/>
          </c:marker>
          <c:xVal>
            <c:numRef>
              <c:f>Sheet1!$A$2:$A$42</c:f>
              <c:numCache>
                <c:formatCode>General</c:formatCode>
                <c:ptCount val="41"/>
                <c:pt idx="0">
                  <c:v>0</c:v>
                </c:pt>
                <c:pt idx="1">
                  <c:v>8.3330000000000043E-2</c:v>
                </c:pt>
                <c:pt idx="2">
                  <c:v>0.16666999999999998</c:v>
                </c:pt>
                <c:pt idx="3">
                  <c:v>0.25</c:v>
                </c:pt>
                <c:pt idx="4">
                  <c:v>0.33333000000000362</c:v>
                </c:pt>
                <c:pt idx="5">
                  <c:v>0.41667000000000032</c:v>
                </c:pt>
                <c:pt idx="6">
                  <c:v>0.5</c:v>
                </c:pt>
                <c:pt idx="7">
                  <c:v>0.58332999999999957</c:v>
                </c:pt>
                <c:pt idx="8">
                  <c:v>0.66667000000001087</c:v>
                </c:pt>
                <c:pt idx="9">
                  <c:v>0.75000000000000622</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numCache>
            </c:numRef>
          </c:xVal>
          <c:yVal>
            <c:numRef>
              <c:f>Sheet1!$C$2:$C$42</c:f>
              <c:numCache>
                <c:formatCode>General</c:formatCode>
                <c:ptCount val="41"/>
                <c:pt idx="0">
                  <c:v>100</c:v>
                </c:pt>
                <c:pt idx="1">
                  <c:v>91.872999999999948</c:v>
                </c:pt>
                <c:pt idx="2">
                  <c:v>89.875999999999948</c:v>
                </c:pt>
                <c:pt idx="3">
                  <c:v>88.635999999999981</c:v>
                </c:pt>
                <c:pt idx="4">
                  <c:v>87.670999999999978</c:v>
                </c:pt>
                <c:pt idx="5">
                  <c:v>86.965000000000003</c:v>
                </c:pt>
                <c:pt idx="6">
                  <c:v>86.364999999999995</c:v>
                </c:pt>
                <c:pt idx="7">
                  <c:v>85.724999999999994</c:v>
                </c:pt>
                <c:pt idx="8">
                  <c:v>85.307000000000002</c:v>
                </c:pt>
                <c:pt idx="9">
                  <c:v>84.986000000000004</c:v>
                </c:pt>
                <c:pt idx="10">
                  <c:v>84.614999999999995</c:v>
                </c:pt>
                <c:pt idx="11">
                  <c:v>84.221999999999994</c:v>
                </c:pt>
                <c:pt idx="12">
                  <c:v>83.784999999999997</c:v>
                </c:pt>
                <c:pt idx="13">
                  <c:v>82.787000000000006</c:v>
                </c:pt>
                <c:pt idx="14">
                  <c:v>81.878999999999948</c:v>
                </c:pt>
                <c:pt idx="15">
                  <c:v>81.120999999999981</c:v>
                </c:pt>
                <c:pt idx="16">
                  <c:v>80.346000000000004</c:v>
                </c:pt>
                <c:pt idx="17">
                  <c:v>79.587000000000003</c:v>
                </c:pt>
                <c:pt idx="18">
                  <c:v>78.921000000000006</c:v>
                </c:pt>
                <c:pt idx="19">
                  <c:v>78.206999999999994</c:v>
                </c:pt>
                <c:pt idx="20">
                  <c:v>77.527000000000001</c:v>
                </c:pt>
                <c:pt idx="21">
                  <c:v>76.843999999999994</c:v>
                </c:pt>
                <c:pt idx="22">
                  <c:v>75.887999999999991</c:v>
                </c:pt>
                <c:pt idx="23">
                  <c:v>75.063999999999993</c:v>
                </c:pt>
                <c:pt idx="24">
                  <c:v>74.334999999999994</c:v>
                </c:pt>
                <c:pt idx="25">
                  <c:v>73.697999999999993</c:v>
                </c:pt>
                <c:pt idx="26">
                  <c:v>72.873999999999981</c:v>
                </c:pt>
                <c:pt idx="27">
                  <c:v>72.119</c:v>
                </c:pt>
                <c:pt idx="28">
                  <c:v>71.35799999999999</c:v>
                </c:pt>
                <c:pt idx="29">
                  <c:v>70.361000000000004</c:v>
                </c:pt>
                <c:pt idx="30">
                  <c:v>69.60499999999999</c:v>
                </c:pt>
                <c:pt idx="31">
                  <c:v>68.548000000000002</c:v>
                </c:pt>
                <c:pt idx="32">
                  <c:v>67.687999999999988</c:v>
                </c:pt>
                <c:pt idx="33">
                  <c:v>66.799000000000007</c:v>
                </c:pt>
                <c:pt idx="34">
                  <c:v>65.762</c:v>
                </c:pt>
                <c:pt idx="35">
                  <c:v>65.066999999999993</c:v>
                </c:pt>
                <c:pt idx="36">
                  <c:v>63.974000000000004</c:v>
                </c:pt>
                <c:pt idx="37">
                  <c:v>63.098000000000013</c:v>
                </c:pt>
                <c:pt idx="38">
                  <c:v>62.194000000000003</c:v>
                </c:pt>
                <c:pt idx="39">
                  <c:v>60.971000000000004</c:v>
                </c:pt>
                <c:pt idx="40">
                  <c:v>59.849000000000004</c:v>
                </c:pt>
              </c:numCache>
            </c:numRef>
          </c:yVal>
        </c:ser>
        <c:ser>
          <c:idx val="2"/>
          <c:order val="2"/>
          <c:tx>
            <c:strRef>
              <c:f>Sheet1!$D$1</c:f>
              <c:strCache>
                <c:ptCount val="1"/>
                <c:pt idx="0">
                  <c:v>Congenital diagnosis (N=794)</c:v>
                </c:pt>
              </c:strCache>
            </c:strRef>
          </c:tx>
          <c:spPr>
            <a:ln w="41275">
              <a:solidFill>
                <a:srgbClr val="0066FF"/>
              </a:solidFill>
            </a:ln>
          </c:spPr>
          <c:marker>
            <c:symbol val="none"/>
          </c:marker>
          <c:xVal>
            <c:numRef>
              <c:f>Sheet1!$A$2:$A$42</c:f>
              <c:numCache>
                <c:formatCode>General</c:formatCode>
                <c:ptCount val="41"/>
                <c:pt idx="0">
                  <c:v>0</c:v>
                </c:pt>
                <c:pt idx="1">
                  <c:v>8.3330000000000043E-2</c:v>
                </c:pt>
                <c:pt idx="2">
                  <c:v>0.16666999999999998</c:v>
                </c:pt>
                <c:pt idx="3">
                  <c:v>0.25</c:v>
                </c:pt>
                <c:pt idx="4">
                  <c:v>0.33333000000000362</c:v>
                </c:pt>
                <c:pt idx="5">
                  <c:v>0.41667000000000032</c:v>
                </c:pt>
                <c:pt idx="6">
                  <c:v>0.5</c:v>
                </c:pt>
                <c:pt idx="7">
                  <c:v>0.58332999999999957</c:v>
                </c:pt>
                <c:pt idx="8">
                  <c:v>0.66667000000001087</c:v>
                </c:pt>
                <c:pt idx="9">
                  <c:v>0.75000000000000622</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numCache>
            </c:numRef>
          </c:xVal>
          <c:yVal>
            <c:numRef>
              <c:f>Sheet1!$D$2:$D$42</c:f>
              <c:numCache>
                <c:formatCode>General</c:formatCode>
                <c:ptCount val="41"/>
                <c:pt idx="0">
                  <c:v>100</c:v>
                </c:pt>
                <c:pt idx="1">
                  <c:v>85.475999999999999</c:v>
                </c:pt>
                <c:pt idx="2">
                  <c:v>83.164000000000001</c:v>
                </c:pt>
                <c:pt idx="3">
                  <c:v>81.856999999999999</c:v>
                </c:pt>
                <c:pt idx="4">
                  <c:v>81.066999999999993</c:v>
                </c:pt>
                <c:pt idx="5">
                  <c:v>80.802999999999983</c:v>
                </c:pt>
                <c:pt idx="6">
                  <c:v>80.537000000000006</c:v>
                </c:pt>
                <c:pt idx="7">
                  <c:v>80.271000000000001</c:v>
                </c:pt>
                <c:pt idx="8">
                  <c:v>79.60199999999999</c:v>
                </c:pt>
                <c:pt idx="9">
                  <c:v>79.468000000000004</c:v>
                </c:pt>
                <c:pt idx="10">
                  <c:v>79.066000000000003</c:v>
                </c:pt>
                <c:pt idx="11">
                  <c:v>78.796000000000006</c:v>
                </c:pt>
                <c:pt idx="12">
                  <c:v>78.384999999999991</c:v>
                </c:pt>
                <c:pt idx="13">
                  <c:v>77.510000000000005</c:v>
                </c:pt>
                <c:pt idx="14">
                  <c:v>77.35899999999998</c:v>
                </c:pt>
                <c:pt idx="15">
                  <c:v>77.203999999999994</c:v>
                </c:pt>
                <c:pt idx="16">
                  <c:v>76.403999999999996</c:v>
                </c:pt>
                <c:pt idx="17">
                  <c:v>75.331999999999994</c:v>
                </c:pt>
                <c:pt idx="18">
                  <c:v>75.150999999999982</c:v>
                </c:pt>
                <c:pt idx="19">
                  <c:v>74.585999999999999</c:v>
                </c:pt>
                <c:pt idx="20">
                  <c:v>74.009</c:v>
                </c:pt>
                <c:pt idx="21">
                  <c:v>73.576999999999998</c:v>
                </c:pt>
                <c:pt idx="22">
                  <c:v>73.126999999999981</c:v>
                </c:pt>
                <c:pt idx="23">
                  <c:v>71.739000000000004</c:v>
                </c:pt>
                <c:pt idx="24">
                  <c:v>70.786000000000001</c:v>
                </c:pt>
                <c:pt idx="25">
                  <c:v>70.521999999999991</c:v>
                </c:pt>
                <c:pt idx="26">
                  <c:v>70.257999999999996</c:v>
                </c:pt>
                <c:pt idx="27">
                  <c:v>69.986000000000004</c:v>
                </c:pt>
                <c:pt idx="28">
                  <c:v>69.42</c:v>
                </c:pt>
                <c:pt idx="29">
                  <c:v>69.42</c:v>
                </c:pt>
                <c:pt idx="30">
                  <c:v>69.42</c:v>
                </c:pt>
                <c:pt idx="31">
                  <c:v>68.688999999999979</c:v>
                </c:pt>
                <c:pt idx="32">
                  <c:v>68.688999999999979</c:v>
                </c:pt>
                <c:pt idx="33">
                  <c:v>68.179999999999978</c:v>
                </c:pt>
                <c:pt idx="34">
                  <c:v>67.093000000000004</c:v>
                </c:pt>
                <c:pt idx="35">
                  <c:v>67.093000000000004</c:v>
                </c:pt>
                <c:pt idx="36">
                  <c:v>65.89</c:v>
                </c:pt>
                <c:pt idx="37">
                  <c:v>65.010999999999996</c:v>
                </c:pt>
                <c:pt idx="38">
                  <c:v>65.010999999999996</c:v>
                </c:pt>
                <c:pt idx="39">
                  <c:v>63.909000000000006</c:v>
                </c:pt>
                <c:pt idx="40">
                  <c:v>63.909000000000006</c:v>
                </c:pt>
              </c:numCache>
            </c:numRef>
          </c:yVal>
        </c:ser>
        <c:ser>
          <c:idx val="3"/>
          <c:order val="3"/>
          <c:tx>
            <c:strRef>
              <c:f>Sheet1!$E$1</c:f>
              <c:strCache>
                <c:ptCount val="1"/>
                <c:pt idx="0">
                  <c:v>Retransplant (N=693)</c:v>
                </c:pt>
              </c:strCache>
            </c:strRef>
          </c:tx>
          <c:spPr>
            <a:ln w="41275">
              <a:solidFill>
                <a:srgbClr val="00FF00"/>
              </a:solidFill>
            </a:ln>
          </c:spPr>
          <c:marker>
            <c:symbol val="none"/>
          </c:marker>
          <c:xVal>
            <c:numRef>
              <c:f>Sheet1!$A$2:$A$42</c:f>
              <c:numCache>
                <c:formatCode>General</c:formatCode>
                <c:ptCount val="41"/>
                <c:pt idx="0">
                  <c:v>0</c:v>
                </c:pt>
                <c:pt idx="1">
                  <c:v>8.3330000000000043E-2</c:v>
                </c:pt>
                <c:pt idx="2">
                  <c:v>0.16666999999999998</c:v>
                </c:pt>
                <c:pt idx="3">
                  <c:v>0.25</c:v>
                </c:pt>
                <c:pt idx="4">
                  <c:v>0.33333000000000362</c:v>
                </c:pt>
                <c:pt idx="5">
                  <c:v>0.41667000000000032</c:v>
                </c:pt>
                <c:pt idx="6">
                  <c:v>0.5</c:v>
                </c:pt>
                <c:pt idx="7">
                  <c:v>0.58332999999999957</c:v>
                </c:pt>
                <c:pt idx="8">
                  <c:v>0.66667000000001087</c:v>
                </c:pt>
                <c:pt idx="9">
                  <c:v>0.75000000000000622</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numCache>
            </c:numRef>
          </c:xVal>
          <c:yVal>
            <c:numRef>
              <c:f>Sheet1!$E$2:$E$42</c:f>
              <c:numCache>
                <c:formatCode>General</c:formatCode>
                <c:ptCount val="41"/>
                <c:pt idx="0">
                  <c:v>100</c:v>
                </c:pt>
                <c:pt idx="1">
                  <c:v>90.444000000000727</c:v>
                </c:pt>
                <c:pt idx="2">
                  <c:v>88.093000000000004</c:v>
                </c:pt>
                <c:pt idx="3">
                  <c:v>86.462000000000003</c:v>
                </c:pt>
                <c:pt idx="4">
                  <c:v>85.712999999999994</c:v>
                </c:pt>
                <c:pt idx="5">
                  <c:v>84.509</c:v>
                </c:pt>
                <c:pt idx="6">
                  <c:v>83.756</c:v>
                </c:pt>
                <c:pt idx="7">
                  <c:v>83.304000000000002</c:v>
                </c:pt>
                <c:pt idx="8">
                  <c:v>82.55</c:v>
                </c:pt>
                <c:pt idx="9">
                  <c:v>82.096999999999994</c:v>
                </c:pt>
                <c:pt idx="10">
                  <c:v>81.641999999999996</c:v>
                </c:pt>
                <c:pt idx="11">
                  <c:v>81.641999999999996</c:v>
                </c:pt>
                <c:pt idx="12">
                  <c:v>80.546999999999997</c:v>
                </c:pt>
                <c:pt idx="13">
                  <c:v>79.387</c:v>
                </c:pt>
                <c:pt idx="14">
                  <c:v>77.364000000000004</c:v>
                </c:pt>
                <c:pt idx="15">
                  <c:v>76.85299999999998</c:v>
                </c:pt>
                <c:pt idx="16">
                  <c:v>75.808999999999983</c:v>
                </c:pt>
                <c:pt idx="17">
                  <c:v>75.433000000000007</c:v>
                </c:pt>
                <c:pt idx="18">
                  <c:v>73.683999999999983</c:v>
                </c:pt>
                <c:pt idx="19">
                  <c:v>72.5</c:v>
                </c:pt>
                <c:pt idx="20">
                  <c:v>71.28</c:v>
                </c:pt>
                <c:pt idx="21">
                  <c:v>70.840999999999994</c:v>
                </c:pt>
                <c:pt idx="22">
                  <c:v>69.924999999999997</c:v>
                </c:pt>
                <c:pt idx="23">
                  <c:v>69.684999999999988</c:v>
                </c:pt>
                <c:pt idx="24">
                  <c:v>69.197999999999993</c:v>
                </c:pt>
                <c:pt idx="25">
                  <c:v>68.087999999999994</c:v>
                </c:pt>
                <c:pt idx="26">
                  <c:v>67.516999999999996</c:v>
                </c:pt>
                <c:pt idx="27">
                  <c:v>66.915000000000006</c:v>
                </c:pt>
                <c:pt idx="28">
                  <c:v>66.28</c:v>
                </c:pt>
                <c:pt idx="29">
                  <c:v>65.578999999999979</c:v>
                </c:pt>
                <c:pt idx="30">
                  <c:v>65.224000000000004</c:v>
                </c:pt>
                <c:pt idx="31">
                  <c:v>64.85599999999998</c:v>
                </c:pt>
                <c:pt idx="32">
                  <c:v>64.47</c:v>
                </c:pt>
                <c:pt idx="33">
                  <c:v>63.992000000000012</c:v>
                </c:pt>
                <c:pt idx="34">
                  <c:v>62.538000000000011</c:v>
                </c:pt>
                <c:pt idx="35">
                  <c:v>62.025000000000013</c:v>
                </c:pt>
                <c:pt idx="36">
                  <c:v>60.410999999999994</c:v>
                </c:pt>
                <c:pt idx="37">
                  <c:v>59.7</c:v>
                </c:pt>
                <c:pt idx="38">
                  <c:v>58.945</c:v>
                </c:pt>
                <c:pt idx="39">
                  <c:v>58.103000000000002</c:v>
                </c:pt>
                <c:pt idx="40">
                  <c:v>58.103000000000002</c:v>
                </c:pt>
              </c:numCache>
            </c:numRef>
          </c:yVal>
        </c:ser>
        <c:ser>
          <c:idx val="4"/>
          <c:order val="4"/>
          <c:tx>
            <c:strRef>
              <c:f>Sheet1!$F$1</c:f>
              <c:strCache>
                <c:ptCount val="1"/>
                <c:pt idx="0">
                  <c:v>Valvular (N=887)</c:v>
                </c:pt>
              </c:strCache>
            </c:strRef>
          </c:tx>
          <c:spPr>
            <a:ln w="41275">
              <a:solidFill>
                <a:srgbClr val="FF00FF"/>
              </a:solidFill>
            </a:ln>
          </c:spPr>
          <c:marker>
            <c:symbol val="none"/>
          </c:marker>
          <c:xVal>
            <c:numRef>
              <c:f>Sheet1!$A$2:$A$42</c:f>
              <c:numCache>
                <c:formatCode>General</c:formatCode>
                <c:ptCount val="41"/>
                <c:pt idx="0">
                  <c:v>0</c:v>
                </c:pt>
                <c:pt idx="1">
                  <c:v>8.3330000000000043E-2</c:v>
                </c:pt>
                <c:pt idx="2">
                  <c:v>0.16666999999999998</c:v>
                </c:pt>
                <c:pt idx="3">
                  <c:v>0.25</c:v>
                </c:pt>
                <c:pt idx="4">
                  <c:v>0.33333000000000362</c:v>
                </c:pt>
                <c:pt idx="5">
                  <c:v>0.41667000000000032</c:v>
                </c:pt>
                <c:pt idx="6">
                  <c:v>0.5</c:v>
                </c:pt>
                <c:pt idx="7">
                  <c:v>0.58332999999999957</c:v>
                </c:pt>
                <c:pt idx="8">
                  <c:v>0.66667000000001087</c:v>
                </c:pt>
                <c:pt idx="9">
                  <c:v>0.75000000000000622</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numCache>
            </c:numRef>
          </c:xVal>
          <c:yVal>
            <c:numRef>
              <c:f>Sheet1!$F$2:$F$42</c:f>
              <c:numCache>
                <c:formatCode>General</c:formatCode>
                <c:ptCount val="41"/>
                <c:pt idx="0">
                  <c:v>100</c:v>
                </c:pt>
                <c:pt idx="1">
                  <c:v>88.084000000000003</c:v>
                </c:pt>
                <c:pt idx="2">
                  <c:v>84.903999999999996</c:v>
                </c:pt>
                <c:pt idx="3">
                  <c:v>83.710000000000022</c:v>
                </c:pt>
                <c:pt idx="4">
                  <c:v>82.507999999999996</c:v>
                </c:pt>
                <c:pt idx="5">
                  <c:v>81.784999999999997</c:v>
                </c:pt>
                <c:pt idx="6">
                  <c:v>81.301999999999992</c:v>
                </c:pt>
                <c:pt idx="7">
                  <c:v>81.179999999999978</c:v>
                </c:pt>
                <c:pt idx="8">
                  <c:v>80.815000000000012</c:v>
                </c:pt>
                <c:pt idx="9">
                  <c:v>80.203999999999994</c:v>
                </c:pt>
                <c:pt idx="10">
                  <c:v>80.081999999999994</c:v>
                </c:pt>
                <c:pt idx="11">
                  <c:v>79.588999999999999</c:v>
                </c:pt>
                <c:pt idx="12">
                  <c:v>79.215999999999994</c:v>
                </c:pt>
                <c:pt idx="13">
                  <c:v>78.824999999999989</c:v>
                </c:pt>
                <c:pt idx="14">
                  <c:v>78.146000000000001</c:v>
                </c:pt>
                <c:pt idx="15">
                  <c:v>77.727000000000004</c:v>
                </c:pt>
                <c:pt idx="16">
                  <c:v>77.157999999999987</c:v>
                </c:pt>
                <c:pt idx="17">
                  <c:v>76.385999999999981</c:v>
                </c:pt>
                <c:pt idx="18">
                  <c:v>75.277000000000001</c:v>
                </c:pt>
                <c:pt idx="19">
                  <c:v>74.796999999999997</c:v>
                </c:pt>
                <c:pt idx="20">
                  <c:v>74.125999999999948</c:v>
                </c:pt>
                <c:pt idx="21">
                  <c:v>73.217000000000027</c:v>
                </c:pt>
                <c:pt idx="22">
                  <c:v>72.48</c:v>
                </c:pt>
                <c:pt idx="23">
                  <c:v>71.718999999999994</c:v>
                </c:pt>
                <c:pt idx="24">
                  <c:v>70.137999999999991</c:v>
                </c:pt>
                <c:pt idx="25">
                  <c:v>69.924000000000007</c:v>
                </c:pt>
                <c:pt idx="26">
                  <c:v>69.228999999999999</c:v>
                </c:pt>
                <c:pt idx="27">
                  <c:v>68.757999999999996</c:v>
                </c:pt>
                <c:pt idx="28">
                  <c:v>68.021000000000001</c:v>
                </c:pt>
                <c:pt idx="29">
                  <c:v>67.739999999999995</c:v>
                </c:pt>
                <c:pt idx="30">
                  <c:v>67.447000000000727</c:v>
                </c:pt>
                <c:pt idx="31">
                  <c:v>66.842000000000013</c:v>
                </c:pt>
                <c:pt idx="32">
                  <c:v>66.211000000000027</c:v>
                </c:pt>
                <c:pt idx="33">
                  <c:v>65.856999999999999</c:v>
                </c:pt>
                <c:pt idx="34">
                  <c:v>65.001000000000005</c:v>
                </c:pt>
                <c:pt idx="35">
                  <c:v>64.546999999999997</c:v>
                </c:pt>
                <c:pt idx="36">
                  <c:v>63.14</c:v>
                </c:pt>
                <c:pt idx="37">
                  <c:v>62.580999999999996</c:v>
                </c:pt>
                <c:pt idx="38">
                  <c:v>62.580999999999996</c:v>
                </c:pt>
                <c:pt idx="39">
                  <c:v>61.1</c:v>
                </c:pt>
                <c:pt idx="40">
                  <c:v>60.315999999999995</c:v>
                </c:pt>
              </c:numCache>
            </c:numRef>
          </c:yVal>
        </c:ser>
        <c:axId val="265412992"/>
        <c:axId val="265414912"/>
      </c:scatterChart>
      <c:valAx>
        <c:axId val="265412992"/>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5414912"/>
        <c:crosses val="autoZero"/>
        <c:crossBetween val="midCat"/>
        <c:majorUnit val="1"/>
      </c:valAx>
      <c:valAx>
        <c:axId val="26541491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5412992"/>
        <c:crosses val="autoZero"/>
        <c:crossBetween val="midCat"/>
        <c:majorUnit val="10"/>
      </c:valAx>
      <c:spPr>
        <a:solidFill>
          <a:schemeClr val="bg2"/>
        </a:solidFill>
        <a:ln>
          <a:solidFill>
            <a:schemeClr val="tx1"/>
          </a:solidFill>
        </a:ln>
      </c:spPr>
    </c:plotArea>
    <c:legend>
      <c:legendPos val="r"/>
      <c:layout>
        <c:manualLayout>
          <c:xMode val="edge"/>
          <c:yMode val="edge"/>
          <c:x val="0.1769911504424814"/>
          <c:y val="3.2258025439127806E-2"/>
          <c:w val="0.78023598820058992"/>
          <c:h val="0.1867595396729282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673E-2"/>
          <c:y val="6.2019180294770854E-2"/>
          <c:w val="0.90245337142590998"/>
          <c:h val="0.78567231980617802"/>
        </c:manualLayout>
      </c:layout>
      <c:scatterChart>
        <c:scatterStyle val="lineMarker"/>
        <c:ser>
          <c:idx val="0"/>
          <c:order val="0"/>
          <c:tx>
            <c:strRef>
              <c:f>Sheet1!$B$1</c:f>
              <c:strCache>
                <c:ptCount val="1"/>
                <c:pt idx="0">
                  <c:v>Cardiomyopathy (N=11,168)</c:v>
                </c:pt>
              </c:strCache>
            </c:strRef>
          </c:tx>
          <c:spPr>
            <a:ln w="41275">
              <a:solidFill>
                <a:srgbClr val="FFFF00"/>
              </a:solidFill>
            </a:ln>
          </c:spPr>
          <c:marker>
            <c:symbol val="none"/>
          </c:marker>
          <c:xVal>
            <c:numRef>
              <c:f>Sheet1!$A$2:$A$34</c:f>
              <c:numCache>
                <c:formatCode>General</c:formatCode>
                <c:ptCount val="33"/>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Sheet1!$B$2:$B$34</c:f>
              <c:numCache>
                <c:formatCode>General</c:formatCode>
                <c:ptCount val="33"/>
                <c:pt idx="0">
                  <c:v>100</c:v>
                </c:pt>
                <c:pt idx="1">
                  <c:v>100</c:v>
                </c:pt>
                <c:pt idx="2">
                  <c:v>100</c:v>
                </c:pt>
                <c:pt idx="3">
                  <c:v>100</c:v>
                </c:pt>
                <c:pt idx="4">
                  <c:v>99.982000000000014</c:v>
                </c:pt>
                <c:pt idx="5">
                  <c:v>98.623999999999981</c:v>
                </c:pt>
                <c:pt idx="6">
                  <c:v>97.655999999999949</c:v>
                </c:pt>
                <c:pt idx="7">
                  <c:v>96.712000000000003</c:v>
                </c:pt>
                <c:pt idx="8">
                  <c:v>95.98</c:v>
                </c:pt>
                <c:pt idx="9">
                  <c:v>95.099000000000004</c:v>
                </c:pt>
                <c:pt idx="10">
                  <c:v>94.065000000000012</c:v>
                </c:pt>
                <c:pt idx="11">
                  <c:v>93.328999999999979</c:v>
                </c:pt>
                <c:pt idx="12">
                  <c:v>92.57</c:v>
                </c:pt>
                <c:pt idx="13">
                  <c:v>91.760999999999996</c:v>
                </c:pt>
                <c:pt idx="14">
                  <c:v>91.034000000000006</c:v>
                </c:pt>
                <c:pt idx="15">
                  <c:v>90.316000000000003</c:v>
                </c:pt>
                <c:pt idx="16">
                  <c:v>89.600999999999999</c:v>
                </c:pt>
                <c:pt idx="17">
                  <c:v>88.675999999999988</c:v>
                </c:pt>
                <c:pt idx="18">
                  <c:v>87.977000000000004</c:v>
                </c:pt>
                <c:pt idx="19">
                  <c:v>87.257999999999996</c:v>
                </c:pt>
                <c:pt idx="20">
                  <c:v>86.474999999999994</c:v>
                </c:pt>
                <c:pt idx="21">
                  <c:v>85.692999999999998</c:v>
                </c:pt>
                <c:pt idx="22">
                  <c:v>85.054999999999993</c:v>
                </c:pt>
                <c:pt idx="23">
                  <c:v>84.197999999999993</c:v>
                </c:pt>
                <c:pt idx="24">
                  <c:v>83.485000000000014</c:v>
                </c:pt>
                <c:pt idx="25">
                  <c:v>82.846000000000004</c:v>
                </c:pt>
                <c:pt idx="26">
                  <c:v>82.096000000000004</c:v>
                </c:pt>
                <c:pt idx="27">
                  <c:v>81.384</c:v>
                </c:pt>
                <c:pt idx="28">
                  <c:v>80.409000000000006</c:v>
                </c:pt>
                <c:pt idx="29">
                  <c:v>79.361999999999995</c:v>
                </c:pt>
                <c:pt idx="30">
                  <c:v>78.700999999999993</c:v>
                </c:pt>
                <c:pt idx="31">
                  <c:v>77.706999999999994</c:v>
                </c:pt>
                <c:pt idx="32">
                  <c:v>76.621999999999986</c:v>
                </c:pt>
              </c:numCache>
            </c:numRef>
          </c:yVal>
        </c:ser>
        <c:ser>
          <c:idx val="1"/>
          <c:order val="1"/>
          <c:tx>
            <c:strRef>
              <c:f>Sheet1!$C$1</c:f>
              <c:strCache>
                <c:ptCount val="1"/>
                <c:pt idx="0">
                  <c:v>Coronary artery disease (N=8,319)</c:v>
                </c:pt>
              </c:strCache>
            </c:strRef>
          </c:tx>
          <c:spPr>
            <a:ln w="41275">
              <a:solidFill>
                <a:srgbClr val="FF0000"/>
              </a:solidFill>
              <a:prstDash val="solid"/>
            </a:ln>
          </c:spPr>
          <c:marker>
            <c:symbol val="none"/>
          </c:marker>
          <c:xVal>
            <c:numRef>
              <c:f>Sheet1!$A$2:$A$34</c:f>
              <c:numCache>
                <c:formatCode>General</c:formatCode>
                <c:ptCount val="33"/>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Sheet1!$C$2:$C$34</c:f>
              <c:numCache>
                <c:formatCode>General</c:formatCode>
                <c:ptCount val="33"/>
                <c:pt idx="0">
                  <c:v>100</c:v>
                </c:pt>
                <c:pt idx="1">
                  <c:v>100</c:v>
                </c:pt>
                <c:pt idx="2">
                  <c:v>100</c:v>
                </c:pt>
                <c:pt idx="3">
                  <c:v>100</c:v>
                </c:pt>
                <c:pt idx="4">
                  <c:v>99.964000000000027</c:v>
                </c:pt>
                <c:pt idx="5">
                  <c:v>98.772999999999982</c:v>
                </c:pt>
                <c:pt idx="6">
                  <c:v>97.69</c:v>
                </c:pt>
                <c:pt idx="7">
                  <c:v>96.786000000000001</c:v>
                </c:pt>
                <c:pt idx="8">
                  <c:v>95.86</c:v>
                </c:pt>
                <c:pt idx="9">
                  <c:v>94.955000000000013</c:v>
                </c:pt>
                <c:pt idx="10">
                  <c:v>94.161000000000001</c:v>
                </c:pt>
                <c:pt idx="11">
                  <c:v>93.308999999999983</c:v>
                </c:pt>
                <c:pt idx="12">
                  <c:v>92.498000000000005</c:v>
                </c:pt>
                <c:pt idx="13">
                  <c:v>91.682999999999979</c:v>
                </c:pt>
                <c:pt idx="14">
                  <c:v>90.542000000000002</c:v>
                </c:pt>
                <c:pt idx="15">
                  <c:v>89.558999999999983</c:v>
                </c:pt>
                <c:pt idx="16">
                  <c:v>88.69</c:v>
                </c:pt>
                <c:pt idx="17">
                  <c:v>87.929000000000002</c:v>
                </c:pt>
                <c:pt idx="18">
                  <c:v>86.946000000000026</c:v>
                </c:pt>
                <c:pt idx="19">
                  <c:v>86.045000000000002</c:v>
                </c:pt>
                <c:pt idx="20">
                  <c:v>85.137</c:v>
                </c:pt>
                <c:pt idx="21">
                  <c:v>83.947000000000727</c:v>
                </c:pt>
                <c:pt idx="22">
                  <c:v>83.046000000000006</c:v>
                </c:pt>
                <c:pt idx="23">
                  <c:v>81.784999999999997</c:v>
                </c:pt>
                <c:pt idx="24">
                  <c:v>80.759</c:v>
                </c:pt>
                <c:pt idx="25">
                  <c:v>79.697000000000003</c:v>
                </c:pt>
                <c:pt idx="26">
                  <c:v>78.461000000000027</c:v>
                </c:pt>
                <c:pt idx="27">
                  <c:v>77.631</c:v>
                </c:pt>
                <c:pt idx="28">
                  <c:v>76.327999999999989</c:v>
                </c:pt>
                <c:pt idx="29">
                  <c:v>75.281999999999996</c:v>
                </c:pt>
                <c:pt idx="30">
                  <c:v>74.203999999999994</c:v>
                </c:pt>
                <c:pt idx="31">
                  <c:v>72.744000000000227</c:v>
                </c:pt>
                <c:pt idx="32">
                  <c:v>71.405000000000001</c:v>
                </c:pt>
              </c:numCache>
            </c:numRef>
          </c:yVal>
        </c:ser>
        <c:ser>
          <c:idx val="2"/>
          <c:order val="2"/>
          <c:tx>
            <c:strRef>
              <c:f>Sheet1!$D$1</c:f>
              <c:strCache>
                <c:ptCount val="1"/>
                <c:pt idx="0">
                  <c:v>Congenital diagnosis (N=563)</c:v>
                </c:pt>
              </c:strCache>
            </c:strRef>
          </c:tx>
          <c:spPr>
            <a:ln w="41275">
              <a:solidFill>
                <a:srgbClr val="0066FF"/>
              </a:solidFill>
            </a:ln>
          </c:spPr>
          <c:marker>
            <c:symbol val="none"/>
          </c:marker>
          <c:xVal>
            <c:numRef>
              <c:f>Sheet1!$A$2:$A$34</c:f>
              <c:numCache>
                <c:formatCode>General</c:formatCode>
                <c:ptCount val="33"/>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Sheet1!$D$2:$D$34</c:f>
              <c:numCache>
                <c:formatCode>General</c:formatCode>
                <c:ptCount val="33"/>
                <c:pt idx="0">
                  <c:v>100</c:v>
                </c:pt>
                <c:pt idx="1">
                  <c:v>100</c:v>
                </c:pt>
                <c:pt idx="2">
                  <c:v>100</c:v>
                </c:pt>
                <c:pt idx="3">
                  <c:v>100</c:v>
                </c:pt>
                <c:pt idx="4">
                  <c:v>100</c:v>
                </c:pt>
                <c:pt idx="5">
                  <c:v>98.884</c:v>
                </c:pt>
                <c:pt idx="6">
                  <c:v>98.691000000000003</c:v>
                </c:pt>
                <c:pt idx="7">
                  <c:v>98.492999999999995</c:v>
                </c:pt>
                <c:pt idx="8">
                  <c:v>97.472999999999999</c:v>
                </c:pt>
                <c:pt idx="9">
                  <c:v>96.10599999999998</c:v>
                </c:pt>
                <c:pt idx="10">
                  <c:v>95.873999999999981</c:v>
                </c:pt>
                <c:pt idx="11">
                  <c:v>95.152999999999949</c:v>
                </c:pt>
                <c:pt idx="12">
                  <c:v>94.417000000000527</c:v>
                </c:pt>
                <c:pt idx="13">
                  <c:v>93.866</c:v>
                </c:pt>
                <c:pt idx="14">
                  <c:v>93.292000000000002</c:v>
                </c:pt>
                <c:pt idx="15">
                  <c:v>91.521000000000001</c:v>
                </c:pt>
                <c:pt idx="16">
                  <c:v>90.305999999999983</c:v>
                </c:pt>
                <c:pt idx="17">
                  <c:v>89.968999999999994</c:v>
                </c:pt>
                <c:pt idx="18">
                  <c:v>89.631999999999991</c:v>
                </c:pt>
                <c:pt idx="19">
                  <c:v>89.284000000000006</c:v>
                </c:pt>
                <c:pt idx="20">
                  <c:v>88.563000000000002</c:v>
                </c:pt>
                <c:pt idx="21">
                  <c:v>88.563000000000002</c:v>
                </c:pt>
                <c:pt idx="22">
                  <c:v>88.563000000000002</c:v>
                </c:pt>
                <c:pt idx="23">
                  <c:v>87.63</c:v>
                </c:pt>
                <c:pt idx="24">
                  <c:v>87.63</c:v>
                </c:pt>
                <c:pt idx="25">
                  <c:v>86.980999999999995</c:v>
                </c:pt>
                <c:pt idx="26">
                  <c:v>85.595000000000013</c:v>
                </c:pt>
                <c:pt idx="27">
                  <c:v>85.595000000000013</c:v>
                </c:pt>
                <c:pt idx="28">
                  <c:v>84.058999999999983</c:v>
                </c:pt>
                <c:pt idx="29">
                  <c:v>82.938000000000002</c:v>
                </c:pt>
                <c:pt idx="30">
                  <c:v>82.938000000000002</c:v>
                </c:pt>
                <c:pt idx="31">
                  <c:v>81.533000000000001</c:v>
                </c:pt>
                <c:pt idx="32">
                  <c:v>81.533000000000001</c:v>
                </c:pt>
              </c:numCache>
            </c:numRef>
          </c:yVal>
        </c:ser>
        <c:ser>
          <c:idx val="3"/>
          <c:order val="3"/>
          <c:tx>
            <c:strRef>
              <c:f>Sheet1!$E$1</c:f>
              <c:strCache>
                <c:ptCount val="1"/>
                <c:pt idx="0">
                  <c:v>Retransplant (N=506)</c:v>
                </c:pt>
              </c:strCache>
            </c:strRef>
          </c:tx>
          <c:spPr>
            <a:ln w="41275">
              <a:solidFill>
                <a:srgbClr val="00FF00"/>
              </a:solidFill>
            </a:ln>
          </c:spPr>
          <c:marker>
            <c:symbol val="none"/>
          </c:marker>
          <c:xVal>
            <c:numRef>
              <c:f>Sheet1!$A$2:$A$34</c:f>
              <c:numCache>
                <c:formatCode>General</c:formatCode>
                <c:ptCount val="33"/>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Sheet1!$E$2:$E$34</c:f>
              <c:numCache>
                <c:formatCode>General</c:formatCode>
                <c:ptCount val="33"/>
                <c:pt idx="0">
                  <c:v>100</c:v>
                </c:pt>
                <c:pt idx="1">
                  <c:v>100</c:v>
                </c:pt>
                <c:pt idx="2">
                  <c:v>100</c:v>
                </c:pt>
                <c:pt idx="3">
                  <c:v>100</c:v>
                </c:pt>
                <c:pt idx="4">
                  <c:v>100</c:v>
                </c:pt>
                <c:pt idx="5">
                  <c:v>98.56</c:v>
                </c:pt>
                <c:pt idx="6">
                  <c:v>96.049000000000007</c:v>
                </c:pt>
                <c:pt idx="7">
                  <c:v>95.414000000000527</c:v>
                </c:pt>
                <c:pt idx="8">
                  <c:v>94.117999999999995</c:v>
                </c:pt>
                <c:pt idx="9">
                  <c:v>93.650999999999982</c:v>
                </c:pt>
                <c:pt idx="10">
                  <c:v>91.478999999999999</c:v>
                </c:pt>
                <c:pt idx="11">
                  <c:v>90.009</c:v>
                </c:pt>
                <c:pt idx="12">
                  <c:v>88.495000000000005</c:v>
                </c:pt>
                <c:pt idx="13">
                  <c:v>87.95</c:v>
                </c:pt>
                <c:pt idx="14">
                  <c:v>86.812000000000012</c:v>
                </c:pt>
                <c:pt idx="15">
                  <c:v>86.515000000000001</c:v>
                </c:pt>
                <c:pt idx="16">
                  <c:v>85.910000000000025</c:v>
                </c:pt>
                <c:pt idx="17">
                  <c:v>84.533000000000001</c:v>
                </c:pt>
                <c:pt idx="18">
                  <c:v>83.823999999999998</c:v>
                </c:pt>
                <c:pt idx="19">
                  <c:v>83.074999999999989</c:v>
                </c:pt>
                <c:pt idx="20">
                  <c:v>82.287999999999997</c:v>
                </c:pt>
                <c:pt idx="21">
                  <c:v>81.417000000000527</c:v>
                </c:pt>
                <c:pt idx="22">
                  <c:v>80.977000000000004</c:v>
                </c:pt>
                <c:pt idx="23">
                  <c:v>80.519000000000005</c:v>
                </c:pt>
                <c:pt idx="24">
                  <c:v>80.040000000000006</c:v>
                </c:pt>
                <c:pt idx="25">
                  <c:v>79.447000000000727</c:v>
                </c:pt>
                <c:pt idx="26">
                  <c:v>77.641000000000005</c:v>
                </c:pt>
                <c:pt idx="27">
                  <c:v>77.004999999999995</c:v>
                </c:pt>
                <c:pt idx="28">
                  <c:v>75.001000000000005</c:v>
                </c:pt>
                <c:pt idx="29">
                  <c:v>74.119</c:v>
                </c:pt>
                <c:pt idx="30">
                  <c:v>73.180999999999983</c:v>
                </c:pt>
                <c:pt idx="31">
                  <c:v>72.134999999999991</c:v>
                </c:pt>
                <c:pt idx="32">
                  <c:v>72.134999999999991</c:v>
                </c:pt>
              </c:numCache>
            </c:numRef>
          </c:yVal>
        </c:ser>
        <c:ser>
          <c:idx val="4"/>
          <c:order val="4"/>
          <c:tx>
            <c:strRef>
              <c:f>Sheet1!$F$1</c:f>
              <c:strCache>
                <c:ptCount val="1"/>
                <c:pt idx="0">
                  <c:v>Valvular (N=626)</c:v>
                </c:pt>
              </c:strCache>
            </c:strRef>
          </c:tx>
          <c:spPr>
            <a:ln w="41275">
              <a:solidFill>
                <a:srgbClr val="FF00FF"/>
              </a:solidFill>
            </a:ln>
          </c:spPr>
          <c:marker>
            <c:symbol val="none"/>
          </c:marker>
          <c:xVal>
            <c:numRef>
              <c:f>Sheet1!$A$2:$A$34</c:f>
              <c:numCache>
                <c:formatCode>General</c:formatCode>
                <c:ptCount val="33"/>
                <c:pt idx="0">
                  <c:v>0</c:v>
                </c:pt>
                <c:pt idx="1">
                  <c:v>0.25</c:v>
                </c:pt>
                <c:pt idx="2">
                  <c:v>0.5</c:v>
                </c:pt>
                <c:pt idx="3">
                  <c:v>0.75000000000000622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numCache>
            </c:numRef>
          </c:xVal>
          <c:yVal>
            <c:numRef>
              <c:f>Sheet1!$F$2:$F$34</c:f>
              <c:numCache>
                <c:formatCode>General</c:formatCode>
                <c:ptCount val="33"/>
                <c:pt idx="0">
                  <c:v>100</c:v>
                </c:pt>
                <c:pt idx="1">
                  <c:v>100</c:v>
                </c:pt>
                <c:pt idx="2">
                  <c:v>100</c:v>
                </c:pt>
                <c:pt idx="3">
                  <c:v>100</c:v>
                </c:pt>
                <c:pt idx="4">
                  <c:v>100</c:v>
                </c:pt>
                <c:pt idx="5">
                  <c:v>99.507000000000005</c:v>
                </c:pt>
                <c:pt idx="6">
                  <c:v>98.649999999999991</c:v>
                </c:pt>
                <c:pt idx="7">
                  <c:v>98.120999999999981</c:v>
                </c:pt>
                <c:pt idx="8">
                  <c:v>97.403000000000006</c:v>
                </c:pt>
                <c:pt idx="9">
                  <c:v>96.427999999999997</c:v>
                </c:pt>
                <c:pt idx="10">
                  <c:v>95.027999999999992</c:v>
                </c:pt>
                <c:pt idx="11">
                  <c:v>94.421999999999997</c:v>
                </c:pt>
                <c:pt idx="12">
                  <c:v>93.574999999999989</c:v>
                </c:pt>
                <c:pt idx="13">
                  <c:v>92.427999999999997</c:v>
                </c:pt>
                <c:pt idx="14">
                  <c:v>91.497000000000227</c:v>
                </c:pt>
                <c:pt idx="15">
                  <c:v>90.536000000000001</c:v>
                </c:pt>
                <c:pt idx="16">
                  <c:v>88.540999999999997</c:v>
                </c:pt>
                <c:pt idx="17">
                  <c:v>88.27</c:v>
                </c:pt>
                <c:pt idx="18">
                  <c:v>87.393000000000001</c:v>
                </c:pt>
                <c:pt idx="19">
                  <c:v>86.799000000000007</c:v>
                </c:pt>
                <c:pt idx="20">
                  <c:v>85.869</c:v>
                </c:pt>
                <c:pt idx="21">
                  <c:v>85.513999999999996</c:v>
                </c:pt>
                <c:pt idx="22">
                  <c:v>85.144000000000005</c:v>
                </c:pt>
                <c:pt idx="23">
                  <c:v>84.38</c:v>
                </c:pt>
                <c:pt idx="24">
                  <c:v>83.584000000000003</c:v>
                </c:pt>
                <c:pt idx="25">
                  <c:v>83.137</c:v>
                </c:pt>
                <c:pt idx="26">
                  <c:v>82.055999999999983</c:v>
                </c:pt>
                <c:pt idx="27">
                  <c:v>81.482000000000014</c:v>
                </c:pt>
                <c:pt idx="28">
                  <c:v>79.706000000000003</c:v>
                </c:pt>
                <c:pt idx="29">
                  <c:v>79.001000000000005</c:v>
                </c:pt>
                <c:pt idx="30">
                  <c:v>79.001000000000005</c:v>
                </c:pt>
                <c:pt idx="31">
                  <c:v>77.131</c:v>
                </c:pt>
                <c:pt idx="32">
                  <c:v>76.141999999999996</c:v>
                </c:pt>
              </c:numCache>
            </c:numRef>
          </c:yVal>
        </c:ser>
        <c:axId val="265471872"/>
        <c:axId val="265478144"/>
      </c:scatterChart>
      <c:valAx>
        <c:axId val="265471872"/>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5478144"/>
        <c:crosses val="autoZero"/>
        <c:crossBetween val="midCat"/>
        <c:majorUnit val="1"/>
      </c:valAx>
      <c:valAx>
        <c:axId val="26547814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5471872"/>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6302725620837266"/>
          <c:w val="0.84070796460176989"/>
          <c:h val="0.1728701796890771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382E-2"/>
          <c:y val="3.1249894166455256E-2"/>
          <c:w val="0.89827073606950336"/>
          <c:h val="0.81644145288290582"/>
        </c:manualLayout>
      </c:layout>
      <c:scatterChart>
        <c:scatterStyle val="lineMarker"/>
        <c:ser>
          <c:idx val="0"/>
          <c:order val="0"/>
          <c:tx>
            <c:strRef>
              <c:f>Sheet1!$B$1</c:f>
              <c:strCache>
                <c:ptCount val="1"/>
                <c:pt idx="0">
                  <c:v>1982-1991 (N = 9,012)</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89.631</c:v>
                </c:pt>
                <c:pt idx="2">
                  <c:v>86.373999999999981</c:v>
                </c:pt>
                <c:pt idx="3">
                  <c:v>84.536000000000001</c:v>
                </c:pt>
                <c:pt idx="4">
                  <c:v>83.675999999999988</c:v>
                </c:pt>
                <c:pt idx="5">
                  <c:v>82.837000000000003</c:v>
                </c:pt>
                <c:pt idx="6">
                  <c:v>82.224000000000004</c:v>
                </c:pt>
                <c:pt idx="7">
                  <c:v>81.563000000000002</c:v>
                </c:pt>
                <c:pt idx="8">
                  <c:v>80.980999999999995</c:v>
                </c:pt>
                <c:pt idx="9">
                  <c:v>80.409000000000006</c:v>
                </c:pt>
                <c:pt idx="10">
                  <c:v>79.906000000000006</c:v>
                </c:pt>
                <c:pt idx="11">
                  <c:v>79.424000000000007</c:v>
                </c:pt>
                <c:pt idx="12">
                  <c:v>78.953999999999994</c:v>
                </c:pt>
                <c:pt idx="13">
                  <c:v>74.531000000000006</c:v>
                </c:pt>
                <c:pt idx="14">
                  <c:v>71.322999999999979</c:v>
                </c:pt>
                <c:pt idx="15">
                  <c:v>67.978999999999999</c:v>
                </c:pt>
                <c:pt idx="16">
                  <c:v>64.85799999999999</c:v>
                </c:pt>
                <c:pt idx="17">
                  <c:v>61.760000000000012</c:v>
                </c:pt>
                <c:pt idx="18">
                  <c:v>58.572000000000003</c:v>
                </c:pt>
                <c:pt idx="19">
                  <c:v>55.07</c:v>
                </c:pt>
                <c:pt idx="20">
                  <c:v>51.822000000000003</c:v>
                </c:pt>
                <c:pt idx="21">
                  <c:v>48.582000000000001</c:v>
                </c:pt>
                <c:pt idx="22">
                  <c:v>45.48</c:v>
                </c:pt>
                <c:pt idx="23">
                  <c:v>42.289000000000001</c:v>
                </c:pt>
                <c:pt idx="24">
                  <c:v>39.533000000000001</c:v>
                </c:pt>
                <c:pt idx="25">
                  <c:v>36.785000000000011</c:v>
                </c:pt>
                <c:pt idx="26">
                  <c:v>33.927</c:v>
                </c:pt>
              </c:numCache>
            </c:numRef>
          </c:yVal>
        </c:ser>
        <c:ser>
          <c:idx val="1"/>
          <c:order val="1"/>
          <c:tx>
            <c:strRef>
              <c:f>Sheet1!$C$1</c:f>
              <c:strCache>
                <c:ptCount val="1"/>
                <c:pt idx="0">
                  <c:v>1992-2001 (N = 17,039)</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91.323999999999998</c:v>
                </c:pt>
                <c:pt idx="2">
                  <c:v>88.708000000000013</c:v>
                </c:pt>
                <c:pt idx="3">
                  <c:v>87.537999999999997</c:v>
                </c:pt>
                <c:pt idx="4">
                  <c:v>86.838999999999999</c:v>
                </c:pt>
                <c:pt idx="5">
                  <c:v>86.09</c:v>
                </c:pt>
                <c:pt idx="6">
                  <c:v>85.412999999999997</c:v>
                </c:pt>
                <c:pt idx="7">
                  <c:v>84.933000000000007</c:v>
                </c:pt>
                <c:pt idx="8">
                  <c:v>84.385999999999981</c:v>
                </c:pt>
                <c:pt idx="9">
                  <c:v>83.899000000000001</c:v>
                </c:pt>
                <c:pt idx="10">
                  <c:v>83.394000000000005</c:v>
                </c:pt>
                <c:pt idx="11">
                  <c:v>82.990000000000023</c:v>
                </c:pt>
                <c:pt idx="12">
                  <c:v>82.603999999999999</c:v>
                </c:pt>
                <c:pt idx="13">
                  <c:v>78.912999999999997</c:v>
                </c:pt>
                <c:pt idx="14">
                  <c:v>76.206000000000003</c:v>
                </c:pt>
                <c:pt idx="15">
                  <c:v>73.516999999999996</c:v>
                </c:pt>
                <c:pt idx="16">
                  <c:v>70.449000000000026</c:v>
                </c:pt>
                <c:pt idx="17">
                  <c:v>67.634</c:v>
                </c:pt>
                <c:pt idx="18">
                  <c:v>64.649000000000001</c:v>
                </c:pt>
                <c:pt idx="19">
                  <c:v>61.724000000000011</c:v>
                </c:pt>
                <c:pt idx="20">
                  <c:v>58.829000000000001</c:v>
                </c:pt>
                <c:pt idx="21">
                  <c:v>55.873000000000005</c:v>
                </c:pt>
                <c:pt idx="22">
                  <c:v>52.533000000000001</c:v>
                </c:pt>
                <c:pt idx="23">
                  <c:v>49.452999999999996</c:v>
                </c:pt>
                <c:pt idx="24">
                  <c:v>46.224000000000011</c:v>
                </c:pt>
                <c:pt idx="25">
                  <c:v>43.047000000000004</c:v>
                </c:pt>
                <c:pt idx="26">
                  <c:v>39.754000000000005</c:v>
                </c:pt>
              </c:numCache>
            </c:numRef>
          </c:yVal>
        </c:ser>
        <c:ser>
          <c:idx val="2"/>
          <c:order val="2"/>
          <c:tx>
            <c:strRef>
              <c:f>Sheet1!$D$1</c:f>
              <c:strCache>
                <c:ptCount val="1"/>
                <c:pt idx="0">
                  <c:v>2002-2005 (N = 6,370)</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92.48</c:v>
                </c:pt>
                <c:pt idx="2">
                  <c:v>91.046999999999997</c:v>
                </c:pt>
                <c:pt idx="3">
                  <c:v>90.072999999999979</c:v>
                </c:pt>
                <c:pt idx="4">
                  <c:v>89.406999999999996</c:v>
                </c:pt>
                <c:pt idx="5">
                  <c:v>88.527000000000001</c:v>
                </c:pt>
                <c:pt idx="6">
                  <c:v>88.006</c:v>
                </c:pt>
                <c:pt idx="7">
                  <c:v>87.418999999999997</c:v>
                </c:pt>
                <c:pt idx="8">
                  <c:v>86.896000000000001</c:v>
                </c:pt>
                <c:pt idx="9">
                  <c:v>86.552999999999983</c:v>
                </c:pt>
                <c:pt idx="10">
                  <c:v>86.210000000000022</c:v>
                </c:pt>
                <c:pt idx="11">
                  <c:v>85.85</c:v>
                </c:pt>
                <c:pt idx="12">
                  <c:v>85.570999999999998</c:v>
                </c:pt>
                <c:pt idx="13">
                  <c:v>82.062000000000012</c:v>
                </c:pt>
                <c:pt idx="14">
                  <c:v>79.486999999999995</c:v>
                </c:pt>
                <c:pt idx="15">
                  <c:v>76.945000000000007</c:v>
                </c:pt>
                <c:pt idx="16">
                  <c:v>74.290999999999997</c:v>
                </c:pt>
                <c:pt idx="17">
                  <c:v>71.953000000000003</c:v>
                </c:pt>
                <c:pt idx="18">
                  <c:v>69.652999999999949</c:v>
                </c:pt>
                <c:pt idx="19">
                  <c:v>66.335999999999999</c:v>
                </c:pt>
                <c:pt idx="20">
                  <c:v>63.784000000000006</c:v>
                </c:pt>
              </c:numCache>
            </c:numRef>
          </c:yVal>
        </c:ser>
        <c:ser>
          <c:idx val="3"/>
          <c:order val="3"/>
          <c:tx>
            <c:strRef>
              <c:f>Sheet1!$E$1</c:f>
              <c:strCache>
                <c:ptCount val="1"/>
                <c:pt idx="0">
                  <c:v>2006-6/2011 (N = 9,754)</c:v>
                </c:pt>
              </c:strCache>
            </c:strRef>
          </c:tx>
          <c:spPr>
            <a:ln w="41275">
              <a:solidFill>
                <a:srgbClr val="CC99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93.075999999999979</c:v>
                </c:pt>
                <c:pt idx="2">
                  <c:v>91.164000000000001</c:v>
                </c:pt>
                <c:pt idx="3">
                  <c:v>90.099000000000004</c:v>
                </c:pt>
                <c:pt idx="4">
                  <c:v>89.492000000000004</c:v>
                </c:pt>
                <c:pt idx="5">
                  <c:v>89.004999999999995</c:v>
                </c:pt>
                <c:pt idx="6">
                  <c:v>88.471999999999994</c:v>
                </c:pt>
                <c:pt idx="7">
                  <c:v>87.980999999999995</c:v>
                </c:pt>
                <c:pt idx="8">
                  <c:v>87.555999999999983</c:v>
                </c:pt>
                <c:pt idx="9">
                  <c:v>86.995999999999995</c:v>
                </c:pt>
                <c:pt idx="10">
                  <c:v>86.614000000000004</c:v>
                </c:pt>
                <c:pt idx="11">
                  <c:v>86.284999999999997</c:v>
                </c:pt>
                <c:pt idx="12">
                  <c:v>85.915999999999997</c:v>
                </c:pt>
                <c:pt idx="13">
                  <c:v>82.638999999999982</c:v>
                </c:pt>
                <c:pt idx="14">
                  <c:v>79.531999999999996</c:v>
                </c:pt>
                <c:pt idx="15">
                  <c:v>76.751000000000005</c:v>
                </c:pt>
                <c:pt idx="16">
                  <c:v>74.013000000000005</c:v>
                </c:pt>
              </c:numCache>
            </c:numRef>
          </c:yVal>
        </c:ser>
        <c:axId val="265915008"/>
        <c:axId val="265941760"/>
      </c:scatterChart>
      <c:valAx>
        <c:axId val="265915008"/>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5941760"/>
        <c:crosses val="autoZero"/>
        <c:crossBetween val="midCat"/>
        <c:majorUnit val="1"/>
      </c:valAx>
      <c:valAx>
        <c:axId val="26594176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5915008"/>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6865781710914488"/>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451E-2"/>
          <c:y val="3.1249894166455256E-2"/>
          <c:w val="0.89827073606950336"/>
          <c:h val="0.84063500127000945"/>
        </c:manualLayout>
      </c:layout>
      <c:scatterChart>
        <c:scatterStyle val="lineMarker"/>
        <c:ser>
          <c:idx val="0"/>
          <c:order val="0"/>
          <c:tx>
            <c:strRef>
              <c:f>Sheet1!$B$1</c:f>
              <c:strCache>
                <c:ptCount val="1"/>
                <c:pt idx="0">
                  <c:v>1982-1991 (N = 9,230)</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88.669999999999987</c:v>
                </c:pt>
                <c:pt idx="2">
                  <c:v>85.513000000000005</c:v>
                </c:pt>
                <c:pt idx="3">
                  <c:v>83.552999999999983</c:v>
                </c:pt>
                <c:pt idx="4">
                  <c:v>82.465000000000003</c:v>
                </c:pt>
                <c:pt idx="5">
                  <c:v>81.540000000000006</c:v>
                </c:pt>
                <c:pt idx="6">
                  <c:v>80.801999999999992</c:v>
                </c:pt>
                <c:pt idx="7">
                  <c:v>80.072999999999979</c:v>
                </c:pt>
                <c:pt idx="8">
                  <c:v>79.376999999999981</c:v>
                </c:pt>
                <c:pt idx="9">
                  <c:v>78.89</c:v>
                </c:pt>
                <c:pt idx="10">
                  <c:v>78.38</c:v>
                </c:pt>
                <c:pt idx="11">
                  <c:v>77.959000000000003</c:v>
                </c:pt>
                <c:pt idx="12">
                  <c:v>77.626999999999981</c:v>
                </c:pt>
                <c:pt idx="13">
                  <c:v>73.777999999999992</c:v>
                </c:pt>
                <c:pt idx="14">
                  <c:v>70.018000000000001</c:v>
                </c:pt>
                <c:pt idx="15">
                  <c:v>66.507000000000005</c:v>
                </c:pt>
                <c:pt idx="16">
                  <c:v>63.050999999999995</c:v>
                </c:pt>
                <c:pt idx="17">
                  <c:v>58.561</c:v>
                </c:pt>
                <c:pt idx="18">
                  <c:v>54.086999999999996</c:v>
                </c:pt>
                <c:pt idx="19">
                  <c:v>49.836999999999996</c:v>
                </c:pt>
                <c:pt idx="20">
                  <c:v>45.712000000000003</c:v>
                </c:pt>
                <c:pt idx="21">
                  <c:v>41.662000000000013</c:v>
                </c:pt>
                <c:pt idx="22">
                  <c:v>38.016000000000005</c:v>
                </c:pt>
                <c:pt idx="23">
                  <c:v>34.263000000000012</c:v>
                </c:pt>
                <c:pt idx="24">
                  <c:v>31.141999999999999</c:v>
                </c:pt>
                <c:pt idx="25">
                  <c:v>28.132999999999999</c:v>
                </c:pt>
                <c:pt idx="26">
                  <c:v>25.055</c:v>
                </c:pt>
              </c:numCache>
            </c:numRef>
          </c:yVal>
        </c:ser>
        <c:ser>
          <c:idx val="1"/>
          <c:order val="1"/>
          <c:tx>
            <c:strRef>
              <c:f>Sheet1!$C$1</c:f>
              <c:strCache>
                <c:ptCount val="1"/>
                <c:pt idx="0">
                  <c:v>1992-2001 (N = 17,271)</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89.271999999999991</c:v>
                </c:pt>
                <c:pt idx="2">
                  <c:v>86.909000000000006</c:v>
                </c:pt>
                <c:pt idx="3">
                  <c:v>85.643000000000001</c:v>
                </c:pt>
                <c:pt idx="4">
                  <c:v>84.787000000000006</c:v>
                </c:pt>
                <c:pt idx="5">
                  <c:v>84.114000000000004</c:v>
                </c:pt>
                <c:pt idx="6">
                  <c:v>83.557999999999993</c:v>
                </c:pt>
                <c:pt idx="7">
                  <c:v>82.918000000000006</c:v>
                </c:pt>
                <c:pt idx="8">
                  <c:v>82.39</c:v>
                </c:pt>
                <c:pt idx="9">
                  <c:v>81.813999999999993</c:v>
                </c:pt>
                <c:pt idx="10">
                  <c:v>81.385999999999981</c:v>
                </c:pt>
                <c:pt idx="11">
                  <c:v>81.088999999999999</c:v>
                </c:pt>
                <c:pt idx="12">
                  <c:v>80.647999999999996</c:v>
                </c:pt>
                <c:pt idx="13">
                  <c:v>76.900000000000006</c:v>
                </c:pt>
                <c:pt idx="14">
                  <c:v>73.912999999999997</c:v>
                </c:pt>
                <c:pt idx="15">
                  <c:v>70.891000000000005</c:v>
                </c:pt>
                <c:pt idx="16">
                  <c:v>67.795000000000002</c:v>
                </c:pt>
                <c:pt idx="17">
                  <c:v>64.221000000000004</c:v>
                </c:pt>
                <c:pt idx="18">
                  <c:v>60.607000000000006</c:v>
                </c:pt>
                <c:pt idx="19">
                  <c:v>56.745000000000012</c:v>
                </c:pt>
                <c:pt idx="20">
                  <c:v>52.916000000000004</c:v>
                </c:pt>
                <c:pt idx="21">
                  <c:v>49.095000000000013</c:v>
                </c:pt>
                <c:pt idx="22">
                  <c:v>45.265000000000263</c:v>
                </c:pt>
                <c:pt idx="23">
                  <c:v>41.323</c:v>
                </c:pt>
                <c:pt idx="24">
                  <c:v>37.644000000000005</c:v>
                </c:pt>
                <c:pt idx="25">
                  <c:v>34.159000000000006</c:v>
                </c:pt>
                <c:pt idx="26">
                  <c:v>30.287999999999986</c:v>
                </c:pt>
              </c:numCache>
            </c:numRef>
          </c:yVal>
        </c:ser>
        <c:ser>
          <c:idx val="2"/>
          <c:order val="2"/>
          <c:tx>
            <c:strRef>
              <c:f>Sheet1!$D$1</c:f>
              <c:strCache>
                <c:ptCount val="1"/>
                <c:pt idx="0">
                  <c:v>2002-2005 (N = 5,519)</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91.356999999999999</c:v>
                </c:pt>
                <c:pt idx="2">
                  <c:v>89.266999999999996</c:v>
                </c:pt>
                <c:pt idx="3">
                  <c:v>88.208000000000013</c:v>
                </c:pt>
                <c:pt idx="4">
                  <c:v>87.462000000000003</c:v>
                </c:pt>
                <c:pt idx="5">
                  <c:v>86.866</c:v>
                </c:pt>
                <c:pt idx="6">
                  <c:v>86.25</c:v>
                </c:pt>
                <c:pt idx="7">
                  <c:v>85.69</c:v>
                </c:pt>
                <c:pt idx="8">
                  <c:v>85.167000000000002</c:v>
                </c:pt>
                <c:pt idx="9">
                  <c:v>84.718999999999994</c:v>
                </c:pt>
                <c:pt idx="10">
                  <c:v>84.345000000000013</c:v>
                </c:pt>
                <c:pt idx="11">
                  <c:v>83.84</c:v>
                </c:pt>
                <c:pt idx="12">
                  <c:v>83.521000000000001</c:v>
                </c:pt>
                <c:pt idx="13">
                  <c:v>80.054999999999993</c:v>
                </c:pt>
                <c:pt idx="14">
                  <c:v>77.23</c:v>
                </c:pt>
                <c:pt idx="15">
                  <c:v>74.318000000000012</c:v>
                </c:pt>
                <c:pt idx="16">
                  <c:v>71.38</c:v>
                </c:pt>
                <c:pt idx="17">
                  <c:v>68.127999999999986</c:v>
                </c:pt>
                <c:pt idx="18">
                  <c:v>64.614999999999995</c:v>
                </c:pt>
                <c:pt idx="19">
                  <c:v>60.909000000000006</c:v>
                </c:pt>
                <c:pt idx="20">
                  <c:v>56.471000000000004</c:v>
                </c:pt>
              </c:numCache>
            </c:numRef>
          </c:yVal>
        </c:ser>
        <c:ser>
          <c:idx val="3"/>
          <c:order val="3"/>
          <c:tx>
            <c:strRef>
              <c:f>Sheet1!$E$1</c:f>
              <c:strCache>
                <c:ptCount val="1"/>
                <c:pt idx="0">
                  <c:v>2006-6/2011 (N = 6,825)</c:v>
                </c:pt>
              </c:strCache>
            </c:strRef>
          </c:tx>
          <c:spPr>
            <a:ln w="41275">
              <a:solidFill>
                <a:srgbClr val="CC99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92.356999999999999</c:v>
                </c:pt>
                <c:pt idx="2">
                  <c:v>90.468999999999994</c:v>
                </c:pt>
                <c:pt idx="3">
                  <c:v>89.165999999999983</c:v>
                </c:pt>
                <c:pt idx="4">
                  <c:v>88.072999999999979</c:v>
                </c:pt>
                <c:pt idx="5">
                  <c:v>87.394999999999996</c:v>
                </c:pt>
                <c:pt idx="6">
                  <c:v>86.792000000000002</c:v>
                </c:pt>
                <c:pt idx="7">
                  <c:v>86.08</c:v>
                </c:pt>
                <c:pt idx="8">
                  <c:v>85.706999999999994</c:v>
                </c:pt>
                <c:pt idx="9">
                  <c:v>85.442000000000007</c:v>
                </c:pt>
                <c:pt idx="10">
                  <c:v>85.051000000000002</c:v>
                </c:pt>
                <c:pt idx="11">
                  <c:v>84.736999999999995</c:v>
                </c:pt>
                <c:pt idx="12">
                  <c:v>84.271000000000001</c:v>
                </c:pt>
                <c:pt idx="13">
                  <c:v>80.845000000000013</c:v>
                </c:pt>
                <c:pt idx="14">
                  <c:v>77.765000000000001</c:v>
                </c:pt>
                <c:pt idx="15">
                  <c:v>74.415000000000006</c:v>
                </c:pt>
                <c:pt idx="16">
                  <c:v>71.066000000000003</c:v>
                </c:pt>
              </c:numCache>
            </c:numRef>
          </c:yVal>
        </c:ser>
        <c:axId val="265981312"/>
        <c:axId val="266003968"/>
      </c:scatterChart>
      <c:valAx>
        <c:axId val="265981312"/>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6003968"/>
        <c:crosses val="autoZero"/>
        <c:crossBetween val="midCat"/>
        <c:majorUnit val="1"/>
      </c:valAx>
      <c:valAx>
        <c:axId val="26600396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5981312"/>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6865781710914488"/>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521E-2"/>
          <c:y val="3.1249894166455256E-2"/>
          <c:w val="0.89827073606949681"/>
          <c:h val="0.81644145288290582"/>
        </c:manualLayout>
      </c:layout>
      <c:scatterChart>
        <c:scatterStyle val="lineMarker"/>
        <c:ser>
          <c:idx val="0"/>
          <c:order val="0"/>
          <c:tx>
            <c:strRef>
              <c:f>Sheet1!$B$1</c:f>
              <c:strCache>
                <c:ptCount val="1"/>
                <c:pt idx="0">
                  <c:v>1982-1991 (N = 252)</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80.400999999999996</c:v>
                </c:pt>
                <c:pt idx="2">
                  <c:v>79.176999999999978</c:v>
                </c:pt>
                <c:pt idx="3">
                  <c:v>78.36</c:v>
                </c:pt>
                <c:pt idx="4">
                  <c:v>77.543999999999997</c:v>
                </c:pt>
                <c:pt idx="5">
                  <c:v>77.543999999999997</c:v>
                </c:pt>
                <c:pt idx="6">
                  <c:v>77.135999999999981</c:v>
                </c:pt>
                <c:pt idx="7">
                  <c:v>76.727999999999994</c:v>
                </c:pt>
                <c:pt idx="8">
                  <c:v>76.727999999999994</c:v>
                </c:pt>
                <c:pt idx="9">
                  <c:v>76.319999999999993</c:v>
                </c:pt>
                <c:pt idx="10">
                  <c:v>76.319999999999993</c:v>
                </c:pt>
                <c:pt idx="11">
                  <c:v>76.319999999999993</c:v>
                </c:pt>
                <c:pt idx="12">
                  <c:v>76.319999999999993</c:v>
                </c:pt>
                <c:pt idx="13">
                  <c:v>72.628999999999948</c:v>
                </c:pt>
                <c:pt idx="14">
                  <c:v>71.807999999999993</c:v>
                </c:pt>
                <c:pt idx="15">
                  <c:v>68.912000000000006</c:v>
                </c:pt>
                <c:pt idx="16">
                  <c:v>67.251000000000005</c:v>
                </c:pt>
                <c:pt idx="17">
                  <c:v>64.677999999999983</c:v>
                </c:pt>
                <c:pt idx="18">
                  <c:v>62.091000000000001</c:v>
                </c:pt>
                <c:pt idx="19">
                  <c:v>61.650999999999996</c:v>
                </c:pt>
                <c:pt idx="20">
                  <c:v>59.735000000000063</c:v>
                </c:pt>
                <c:pt idx="21">
                  <c:v>58.203000000000003</c:v>
                </c:pt>
                <c:pt idx="22">
                  <c:v>56.63</c:v>
                </c:pt>
                <c:pt idx="23">
                  <c:v>53.988</c:v>
                </c:pt>
                <c:pt idx="24">
                  <c:v>52.379000000000005</c:v>
                </c:pt>
                <c:pt idx="25">
                  <c:v>50.730000000000011</c:v>
                </c:pt>
                <c:pt idx="26">
                  <c:v>48.403999999999996</c:v>
                </c:pt>
              </c:numCache>
            </c:numRef>
          </c:yVal>
        </c:ser>
        <c:ser>
          <c:idx val="1"/>
          <c:order val="1"/>
          <c:tx>
            <c:strRef>
              <c:f>Sheet1!$C$1</c:f>
              <c:strCache>
                <c:ptCount val="1"/>
                <c:pt idx="0">
                  <c:v>1992-2001 (N = 712)</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80.691000000000003</c:v>
                </c:pt>
                <c:pt idx="2">
                  <c:v>77.983999999999995</c:v>
                </c:pt>
                <c:pt idx="3">
                  <c:v>77.27</c:v>
                </c:pt>
                <c:pt idx="4">
                  <c:v>76.695999999999998</c:v>
                </c:pt>
                <c:pt idx="5">
                  <c:v>76.121999999999986</c:v>
                </c:pt>
                <c:pt idx="6">
                  <c:v>75.691000000000003</c:v>
                </c:pt>
                <c:pt idx="7">
                  <c:v>75.403000000000006</c:v>
                </c:pt>
                <c:pt idx="8">
                  <c:v>74.540999999999997</c:v>
                </c:pt>
                <c:pt idx="9">
                  <c:v>74.540999999999997</c:v>
                </c:pt>
                <c:pt idx="10">
                  <c:v>74.253</c:v>
                </c:pt>
                <c:pt idx="11">
                  <c:v>74.10799999999999</c:v>
                </c:pt>
                <c:pt idx="12">
                  <c:v>73.384999999999991</c:v>
                </c:pt>
                <c:pt idx="13">
                  <c:v>71.334999999999994</c:v>
                </c:pt>
                <c:pt idx="14">
                  <c:v>68.812000000000012</c:v>
                </c:pt>
                <c:pt idx="15">
                  <c:v>66.385999999999981</c:v>
                </c:pt>
                <c:pt idx="16">
                  <c:v>64.400000000000006</c:v>
                </c:pt>
                <c:pt idx="17">
                  <c:v>62.998000000000012</c:v>
                </c:pt>
                <c:pt idx="18">
                  <c:v>60.755000000000003</c:v>
                </c:pt>
                <c:pt idx="19">
                  <c:v>58.796000000000063</c:v>
                </c:pt>
                <c:pt idx="20">
                  <c:v>56.631</c:v>
                </c:pt>
                <c:pt idx="21">
                  <c:v>54.403999999999996</c:v>
                </c:pt>
                <c:pt idx="22">
                  <c:v>52.394000000000005</c:v>
                </c:pt>
                <c:pt idx="23">
                  <c:v>51.556999999999995</c:v>
                </c:pt>
                <c:pt idx="24">
                  <c:v>50.041000000000004</c:v>
                </c:pt>
                <c:pt idx="25">
                  <c:v>48.25</c:v>
                </c:pt>
                <c:pt idx="26">
                  <c:v>46.344999999999999</c:v>
                </c:pt>
              </c:numCache>
            </c:numRef>
          </c:yVal>
        </c:ser>
        <c:ser>
          <c:idx val="2"/>
          <c:order val="2"/>
          <c:tx>
            <c:strRef>
              <c:f>Sheet1!$D$1</c:f>
              <c:strCache>
                <c:ptCount val="1"/>
                <c:pt idx="0">
                  <c:v>2002-2005 (N = 356)</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82.799000000000007</c:v>
                </c:pt>
                <c:pt idx="2">
                  <c:v>80.247000000000227</c:v>
                </c:pt>
                <c:pt idx="3">
                  <c:v>78.819000000000003</c:v>
                </c:pt>
                <c:pt idx="4">
                  <c:v>78.245999999999995</c:v>
                </c:pt>
                <c:pt idx="5">
                  <c:v>77.956000000000003</c:v>
                </c:pt>
                <c:pt idx="6">
                  <c:v>77.956000000000003</c:v>
                </c:pt>
                <c:pt idx="7">
                  <c:v>77.374999999999986</c:v>
                </c:pt>
                <c:pt idx="8">
                  <c:v>77.084000000000003</c:v>
                </c:pt>
                <c:pt idx="9">
                  <c:v>76.793000000000006</c:v>
                </c:pt>
                <c:pt idx="10">
                  <c:v>76.211000000000027</c:v>
                </c:pt>
                <c:pt idx="11">
                  <c:v>75.628999999999948</c:v>
                </c:pt>
                <c:pt idx="12">
                  <c:v>75.628999999999948</c:v>
                </c:pt>
                <c:pt idx="13">
                  <c:v>73.281000000000006</c:v>
                </c:pt>
                <c:pt idx="14">
                  <c:v>71.765000000000001</c:v>
                </c:pt>
                <c:pt idx="15">
                  <c:v>68.680999999999983</c:v>
                </c:pt>
                <c:pt idx="16">
                  <c:v>67.394000000000005</c:v>
                </c:pt>
                <c:pt idx="17">
                  <c:v>66.046000000000006</c:v>
                </c:pt>
                <c:pt idx="18">
                  <c:v>64.510000000000005</c:v>
                </c:pt>
                <c:pt idx="19">
                  <c:v>63.381999999999998</c:v>
                </c:pt>
              </c:numCache>
            </c:numRef>
          </c:yVal>
        </c:ser>
        <c:ser>
          <c:idx val="3"/>
          <c:order val="3"/>
          <c:tx>
            <c:strRef>
              <c:f>Sheet1!$E$1</c:f>
              <c:strCache>
                <c:ptCount val="1"/>
                <c:pt idx="0">
                  <c:v>2006-6/2011 (N = 533)</c:v>
                </c:pt>
              </c:strCache>
            </c:strRef>
          </c:tx>
          <c:spPr>
            <a:ln w="41275">
              <a:solidFill>
                <a:srgbClr val="CC99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86.066999999999993</c:v>
                </c:pt>
                <c:pt idx="2">
                  <c:v>84.334000000000003</c:v>
                </c:pt>
                <c:pt idx="3">
                  <c:v>83.150999999999982</c:v>
                </c:pt>
                <c:pt idx="4">
                  <c:v>82.356999999999999</c:v>
                </c:pt>
                <c:pt idx="5">
                  <c:v>81.959000000000003</c:v>
                </c:pt>
                <c:pt idx="6">
                  <c:v>81.56</c:v>
                </c:pt>
                <c:pt idx="7">
                  <c:v>81.35899999999998</c:v>
                </c:pt>
                <c:pt idx="8">
                  <c:v>80.554000000000002</c:v>
                </c:pt>
                <c:pt idx="9">
                  <c:v>80.554000000000002</c:v>
                </c:pt>
                <c:pt idx="10">
                  <c:v>80.35199999999999</c:v>
                </c:pt>
                <c:pt idx="11">
                  <c:v>80.35199999999999</c:v>
                </c:pt>
                <c:pt idx="12">
                  <c:v>79.727000000000004</c:v>
                </c:pt>
                <c:pt idx="13">
                  <c:v>77.744000000000227</c:v>
                </c:pt>
                <c:pt idx="14">
                  <c:v>74.827999999999989</c:v>
                </c:pt>
                <c:pt idx="15">
                  <c:v>71.953000000000003</c:v>
                </c:pt>
                <c:pt idx="16">
                  <c:v>69.908000000000001</c:v>
                </c:pt>
              </c:numCache>
            </c:numRef>
          </c:yVal>
        </c:ser>
        <c:axId val="266457472"/>
        <c:axId val="266459392"/>
      </c:scatterChart>
      <c:valAx>
        <c:axId val="266457472"/>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6459392"/>
        <c:crosses val="autoZero"/>
        <c:crossBetween val="midCat"/>
        <c:majorUnit val="1"/>
      </c:valAx>
      <c:valAx>
        <c:axId val="2664593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6457472"/>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51438111165307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549E-2"/>
          <c:y val="3.1249894166455256E-2"/>
          <c:w val="0.89827073606950336"/>
          <c:h val="0.81644145288290582"/>
        </c:manualLayout>
      </c:layout>
      <c:scatterChart>
        <c:scatterStyle val="lineMarker"/>
        <c:ser>
          <c:idx val="0"/>
          <c:order val="0"/>
          <c:tx>
            <c:strRef>
              <c:f>Sheet1!$B$1</c:f>
              <c:strCache>
                <c:ptCount val="1"/>
                <c:pt idx="0">
                  <c:v>1982-1991 (N = 400)</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72.675999999999988</c:v>
                </c:pt>
                <c:pt idx="2">
                  <c:v>67.647000000000006</c:v>
                </c:pt>
                <c:pt idx="3">
                  <c:v>64.619</c:v>
                </c:pt>
                <c:pt idx="4">
                  <c:v>62.339000000000006</c:v>
                </c:pt>
                <c:pt idx="5">
                  <c:v>61.579000000000001</c:v>
                </c:pt>
                <c:pt idx="6">
                  <c:v>59.798000000000421</c:v>
                </c:pt>
                <c:pt idx="7">
                  <c:v>59.286000000000001</c:v>
                </c:pt>
                <c:pt idx="8">
                  <c:v>57.498000000000012</c:v>
                </c:pt>
                <c:pt idx="9">
                  <c:v>55.443999999999996</c:v>
                </c:pt>
                <c:pt idx="10">
                  <c:v>54.674000000000007</c:v>
                </c:pt>
                <c:pt idx="11">
                  <c:v>54.161000000000001</c:v>
                </c:pt>
                <c:pt idx="12">
                  <c:v>53.903000000000006</c:v>
                </c:pt>
                <c:pt idx="13">
                  <c:v>49.753</c:v>
                </c:pt>
                <c:pt idx="14">
                  <c:v>47.109000000000002</c:v>
                </c:pt>
                <c:pt idx="15">
                  <c:v>43.078000000000003</c:v>
                </c:pt>
                <c:pt idx="16">
                  <c:v>37.33</c:v>
                </c:pt>
                <c:pt idx="17">
                  <c:v>34.824000000000005</c:v>
                </c:pt>
                <c:pt idx="18">
                  <c:v>31.138999999999999</c:v>
                </c:pt>
                <c:pt idx="19">
                  <c:v>27.646999999999988</c:v>
                </c:pt>
                <c:pt idx="20">
                  <c:v>24.337000000000035</c:v>
                </c:pt>
                <c:pt idx="21">
                  <c:v>20.585999999999789</c:v>
                </c:pt>
                <c:pt idx="22">
                  <c:v>19.937999999999999</c:v>
                </c:pt>
                <c:pt idx="23">
                  <c:v>17.239000000000001</c:v>
                </c:pt>
                <c:pt idx="24">
                  <c:v>16.872</c:v>
                </c:pt>
                <c:pt idx="25">
                  <c:v>15.746999999999998</c:v>
                </c:pt>
                <c:pt idx="26">
                  <c:v>14.969000000000024</c:v>
                </c:pt>
              </c:numCache>
            </c:numRef>
          </c:yVal>
        </c:ser>
        <c:ser>
          <c:idx val="1"/>
          <c:order val="1"/>
          <c:tx>
            <c:strRef>
              <c:f>Sheet1!$C$1</c:f>
              <c:strCache>
                <c:ptCount val="1"/>
                <c:pt idx="0">
                  <c:v>1992-2001 (N = 730)</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82.784000000000006</c:v>
                </c:pt>
                <c:pt idx="2">
                  <c:v>79.156999999999982</c:v>
                </c:pt>
                <c:pt idx="3">
                  <c:v>76.641999999999996</c:v>
                </c:pt>
                <c:pt idx="4">
                  <c:v>75.242999999999995</c:v>
                </c:pt>
                <c:pt idx="5">
                  <c:v>73.562000000000012</c:v>
                </c:pt>
                <c:pt idx="6">
                  <c:v>72.721000000000004</c:v>
                </c:pt>
                <c:pt idx="7">
                  <c:v>71.88</c:v>
                </c:pt>
                <c:pt idx="8">
                  <c:v>71.319000000000003</c:v>
                </c:pt>
                <c:pt idx="9">
                  <c:v>70.614000000000004</c:v>
                </c:pt>
                <c:pt idx="10">
                  <c:v>69.765000000000001</c:v>
                </c:pt>
                <c:pt idx="11">
                  <c:v>69.197999999999993</c:v>
                </c:pt>
                <c:pt idx="12">
                  <c:v>69.197999999999993</c:v>
                </c:pt>
                <c:pt idx="13">
                  <c:v>64.900999999999996</c:v>
                </c:pt>
                <c:pt idx="14">
                  <c:v>60.806999999999995</c:v>
                </c:pt>
                <c:pt idx="15">
                  <c:v>56.792000000000414</c:v>
                </c:pt>
                <c:pt idx="16">
                  <c:v>52.56</c:v>
                </c:pt>
                <c:pt idx="17">
                  <c:v>49.948</c:v>
                </c:pt>
                <c:pt idx="18">
                  <c:v>46.361000000000004</c:v>
                </c:pt>
                <c:pt idx="19">
                  <c:v>43.833000000000006</c:v>
                </c:pt>
                <c:pt idx="20">
                  <c:v>40.785000000000011</c:v>
                </c:pt>
                <c:pt idx="21">
                  <c:v>38.489000000000004</c:v>
                </c:pt>
                <c:pt idx="22">
                  <c:v>35.155000000000001</c:v>
                </c:pt>
                <c:pt idx="23">
                  <c:v>33.92</c:v>
                </c:pt>
                <c:pt idx="24">
                  <c:v>30.934999999999999</c:v>
                </c:pt>
                <c:pt idx="25">
                  <c:v>28.04</c:v>
                </c:pt>
                <c:pt idx="26">
                  <c:v>25.042000000000002</c:v>
                </c:pt>
              </c:numCache>
            </c:numRef>
          </c:yVal>
        </c:ser>
        <c:ser>
          <c:idx val="2"/>
          <c:order val="2"/>
          <c:tx>
            <c:strRef>
              <c:f>Sheet1!$D$1</c:f>
              <c:strCache>
                <c:ptCount val="1"/>
                <c:pt idx="0">
                  <c:v>2002-2005 (N = 302)</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89.343999999999994</c:v>
                </c:pt>
                <c:pt idx="2">
                  <c:v>85.972999999999999</c:v>
                </c:pt>
                <c:pt idx="3">
                  <c:v>85.299000000000007</c:v>
                </c:pt>
                <c:pt idx="4">
                  <c:v>85.299000000000007</c:v>
                </c:pt>
                <c:pt idx="5">
                  <c:v>83.926000000000002</c:v>
                </c:pt>
                <c:pt idx="6">
                  <c:v>83.581999999999994</c:v>
                </c:pt>
                <c:pt idx="7">
                  <c:v>82.894000000000005</c:v>
                </c:pt>
                <c:pt idx="8">
                  <c:v>82.206000000000003</c:v>
                </c:pt>
                <c:pt idx="9">
                  <c:v>82.206000000000003</c:v>
                </c:pt>
                <c:pt idx="10">
                  <c:v>81.861999999999995</c:v>
                </c:pt>
                <c:pt idx="11">
                  <c:v>81.518000000000001</c:v>
                </c:pt>
                <c:pt idx="12">
                  <c:v>80.486000000000004</c:v>
                </c:pt>
                <c:pt idx="13">
                  <c:v>76.649999999999991</c:v>
                </c:pt>
                <c:pt idx="14">
                  <c:v>72.75</c:v>
                </c:pt>
                <c:pt idx="15">
                  <c:v>70.584999999999994</c:v>
                </c:pt>
                <c:pt idx="16">
                  <c:v>68.019000000000005</c:v>
                </c:pt>
                <c:pt idx="17">
                  <c:v>65.031999999999996</c:v>
                </c:pt>
                <c:pt idx="18">
                  <c:v>61.323</c:v>
                </c:pt>
                <c:pt idx="19">
                  <c:v>58.613</c:v>
                </c:pt>
              </c:numCache>
            </c:numRef>
          </c:yVal>
        </c:ser>
        <c:ser>
          <c:idx val="3"/>
          <c:order val="3"/>
          <c:tx>
            <c:strRef>
              <c:f>Sheet1!$E$1</c:f>
              <c:strCache>
                <c:ptCount val="1"/>
                <c:pt idx="0">
                  <c:v>2006-6/2011 (N = 463)</c:v>
                </c:pt>
              </c:strCache>
            </c:strRef>
          </c:tx>
          <c:spPr>
            <a:ln w="41275">
              <a:solidFill>
                <a:srgbClr val="CC99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0.33330000000000543</c:v>
                </c:pt>
                <c:pt idx="5">
                  <c:v>0.41670000000000001</c:v>
                </c:pt>
                <c:pt idx="6">
                  <c:v>0.5</c:v>
                </c:pt>
                <c:pt idx="7">
                  <c:v>0.58329999999999949</c:v>
                </c:pt>
                <c:pt idx="8">
                  <c:v>0.66670000000000906</c:v>
                </c:pt>
                <c:pt idx="9">
                  <c:v>0.75000000000000622</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90.238</c:v>
                </c:pt>
                <c:pt idx="2">
                  <c:v>87.813000000000002</c:v>
                </c:pt>
                <c:pt idx="3">
                  <c:v>85.804000000000002</c:v>
                </c:pt>
                <c:pt idx="4">
                  <c:v>84.678999999999988</c:v>
                </c:pt>
                <c:pt idx="5">
                  <c:v>83.548000000000002</c:v>
                </c:pt>
                <c:pt idx="6">
                  <c:v>82.641999999999996</c:v>
                </c:pt>
                <c:pt idx="7">
                  <c:v>82.188999999999979</c:v>
                </c:pt>
                <c:pt idx="8">
                  <c:v>81.281999999999996</c:v>
                </c:pt>
                <c:pt idx="9">
                  <c:v>80.599999999999994</c:v>
                </c:pt>
                <c:pt idx="10">
                  <c:v>79.912999999999997</c:v>
                </c:pt>
                <c:pt idx="11">
                  <c:v>79.912999999999997</c:v>
                </c:pt>
                <c:pt idx="12">
                  <c:v>78.706999999999994</c:v>
                </c:pt>
                <c:pt idx="13">
                  <c:v>73.558999999999983</c:v>
                </c:pt>
                <c:pt idx="14">
                  <c:v>68.272999999999982</c:v>
                </c:pt>
                <c:pt idx="15">
                  <c:v>65.443000000000026</c:v>
                </c:pt>
                <c:pt idx="16">
                  <c:v>63.024000000000001</c:v>
                </c:pt>
              </c:numCache>
            </c:numRef>
          </c:yVal>
        </c:ser>
        <c:axId val="266359936"/>
        <c:axId val="266361856"/>
      </c:scatterChart>
      <c:valAx>
        <c:axId val="266359936"/>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6361856"/>
        <c:crosses val="autoZero"/>
        <c:crossBetween val="midCat"/>
        <c:majorUnit val="1"/>
      </c:valAx>
      <c:valAx>
        <c:axId val="26636185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6359936"/>
        <c:crosses val="autoZero"/>
        <c:crossBetween val="midCat"/>
        <c:majorUnit val="20"/>
      </c:valAx>
      <c:spPr>
        <a:solidFill>
          <a:schemeClr val="bg2"/>
        </a:solidFill>
        <a:ln>
          <a:solidFill>
            <a:schemeClr val="tx1"/>
          </a:solidFill>
        </a:ln>
      </c:spPr>
    </c:plotArea>
    <c:legend>
      <c:legendPos val="r"/>
      <c:layout>
        <c:manualLayout>
          <c:xMode val="edge"/>
          <c:yMode val="edge"/>
          <c:x val="0.68141592920353977"/>
          <c:y val="0.2419354838709723"/>
          <c:w val="0.251438111165307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549E-2"/>
          <c:y val="3.1249894166455256E-2"/>
          <c:w val="0.89827073606950325"/>
          <c:h val="0.81644145288290582"/>
        </c:manualLayout>
      </c:layout>
      <c:scatterChart>
        <c:scatterStyle val="lineMarker"/>
        <c:ser>
          <c:idx val="0"/>
          <c:order val="0"/>
          <c:tx>
            <c:strRef>
              <c:f>Sheet1!$B$1</c:f>
              <c:strCache>
                <c:ptCount val="1"/>
                <c:pt idx="0">
                  <c:v>1982-1991 (N = 900)</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83.950999999999993</c:v>
                </c:pt>
                <c:pt idx="2">
                  <c:v>80.248999999999995</c:v>
                </c:pt>
                <c:pt idx="3">
                  <c:v>78.790000000000006</c:v>
                </c:pt>
                <c:pt idx="4">
                  <c:v>78.114999999999995</c:v>
                </c:pt>
                <c:pt idx="5">
                  <c:v>77.328000000000003</c:v>
                </c:pt>
                <c:pt idx="6">
                  <c:v>76.877999999999986</c:v>
                </c:pt>
                <c:pt idx="7">
                  <c:v>76.652999999999949</c:v>
                </c:pt>
                <c:pt idx="8">
                  <c:v>75.864999999999995</c:v>
                </c:pt>
                <c:pt idx="9">
                  <c:v>75.076999999999998</c:v>
                </c:pt>
                <c:pt idx="10">
                  <c:v>74.85199999999999</c:v>
                </c:pt>
                <c:pt idx="11">
                  <c:v>74.625999999999948</c:v>
                </c:pt>
                <c:pt idx="12">
                  <c:v>74.175999999999988</c:v>
                </c:pt>
                <c:pt idx="13">
                  <c:v>71.001999999999995</c:v>
                </c:pt>
                <c:pt idx="14">
                  <c:v>67.106999999999999</c:v>
                </c:pt>
                <c:pt idx="15">
                  <c:v>63.873000000000005</c:v>
                </c:pt>
                <c:pt idx="16">
                  <c:v>61.658000000000001</c:v>
                </c:pt>
                <c:pt idx="17">
                  <c:v>59.761000000000003</c:v>
                </c:pt>
                <c:pt idx="18">
                  <c:v>56.06</c:v>
                </c:pt>
                <c:pt idx="19">
                  <c:v>52.164000000000001</c:v>
                </c:pt>
                <c:pt idx="20">
                  <c:v>49.849000000000004</c:v>
                </c:pt>
                <c:pt idx="21">
                  <c:v>47.190000000000012</c:v>
                </c:pt>
                <c:pt idx="22">
                  <c:v>44.266000000000012</c:v>
                </c:pt>
                <c:pt idx="23">
                  <c:v>41.106000000000002</c:v>
                </c:pt>
                <c:pt idx="24">
                  <c:v>38.327000000000005</c:v>
                </c:pt>
                <c:pt idx="25">
                  <c:v>35.480000000000004</c:v>
                </c:pt>
                <c:pt idx="26">
                  <c:v>33.347999999999999</c:v>
                </c:pt>
              </c:numCache>
            </c:numRef>
          </c:yVal>
        </c:ser>
        <c:ser>
          <c:idx val="1"/>
          <c:order val="1"/>
          <c:tx>
            <c:strRef>
              <c:f>Sheet1!$C$1</c:f>
              <c:strCache>
                <c:ptCount val="1"/>
                <c:pt idx="0">
                  <c:v>1992-2001 (N = 1,421)</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86.084000000000003</c:v>
                </c:pt>
                <c:pt idx="2">
                  <c:v>83.945000000000007</c:v>
                </c:pt>
                <c:pt idx="3">
                  <c:v>82.36999999999999</c:v>
                </c:pt>
                <c:pt idx="4">
                  <c:v>81.224000000000004</c:v>
                </c:pt>
                <c:pt idx="5">
                  <c:v>80.290999999999997</c:v>
                </c:pt>
                <c:pt idx="6">
                  <c:v>79.644999999999996</c:v>
                </c:pt>
                <c:pt idx="7">
                  <c:v>79.286000000000001</c:v>
                </c:pt>
                <c:pt idx="8">
                  <c:v>78.709999999999994</c:v>
                </c:pt>
                <c:pt idx="9">
                  <c:v>78.349000000000004</c:v>
                </c:pt>
                <c:pt idx="10">
                  <c:v>77.624999999999986</c:v>
                </c:pt>
                <c:pt idx="11">
                  <c:v>77.191000000000003</c:v>
                </c:pt>
                <c:pt idx="12">
                  <c:v>76.900999999999996</c:v>
                </c:pt>
                <c:pt idx="13">
                  <c:v>73.940000000000026</c:v>
                </c:pt>
                <c:pt idx="14">
                  <c:v>71.446000000000026</c:v>
                </c:pt>
                <c:pt idx="15">
                  <c:v>69.440000000000026</c:v>
                </c:pt>
                <c:pt idx="16">
                  <c:v>67.483999999999995</c:v>
                </c:pt>
                <c:pt idx="17">
                  <c:v>65.626999999999981</c:v>
                </c:pt>
                <c:pt idx="18">
                  <c:v>62.8</c:v>
                </c:pt>
                <c:pt idx="19">
                  <c:v>60.577000000000005</c:v>
                </c:pt>
                <c:pt idx="20">
                  <c:v>57.329000000000001</c:v>
                </c:pt>
                <c:pt idx="21">
                  <c:v>55.005000000000003</c:v>
                </c:pt>
                <c:pt idx="22">
                  <c:v>51.914000000000001</c:v>
                </c:pt>
                <c:pt idx="23">
                  <c:v>49.128000000000213</c:v>
                </c:pt>
                <c:pt idx="24">
                  <c:v>46.595000000000013</c:v>
                </c:pt>
                <c:pt idx="25">
                  <c:v>43.167000000000002</c:v>
                </c:pt>
                <c:pt idx="26">
                  <c:v>38.509</c:v>
                </c:pt>
              </c:numCache>
            </c:numRef>
          </c:yVal>
        </c:ser>
        <c:ser>
          <c:idx val="2"/>
          <c:order val="2"/>
          <c:tx>
            <c:strRef>
              <c:f>Sheet1!$D$1</c:f>
              <c:strCache>
                <c:ptCount val="1"/>
                <c:pt idx="0">
                  <c:v>2002-2005 (N = 464)</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84.961000000000027</c:v>
                </c:pt>
                <c:pt idx="2">
                  <c:v>82.498999999999995</c:v>
                </c:pt>
                <c:pt idx="3">
                  <c:v>81.588999999999999</c:v>
                </c:pt>
                <c:pt idx="4">
                  <c:v>80.671999999999983</c:v>
                </c:pt>
                <c:pt idx="5">
                  <c:v>79.985000000000014</c:v>
                </c:pt>
                <c:pt idx="6">
                  <c:v>79.525999999999982</c:v>
                </c:pt>
                <c:pt idx="7">
                  <c:v>79.525999999999982</c:v>
                </c:pt>
                <c:pt idx="8">
                  <c:v>79.525999999999982</c:v>
                </c:pt>
                <c:pt idx="9">
                  <c:v>79.293999999999997</c:v>
                </c:pt>
                <c:pt idx="10">
                  <c:v>79.062000000000012</c:v>
                </c:pt>
                <c:pt idx="11">
                  <c:v>78.83</c:v>
                </c:pt>
                <c:pt idx="12">
                  <c:v>78.598000000000013</c:v>
                </c:pt>
                <c:pt idx="13">
                  <c:v>76.921999999999997</c:v>
                </c:pt>
                <c:pt idx="14">
                  <c:v>72.432000000000002</c:v>
                </c:pt>
                <c:pt idx="15">
                  <c:v>69.085999999999999</c:v>
                </c:pt>
                <c:pt idx="16">
                  <c:v>67.25</c:v>
                </c:pt>
                <c:pt idx="17">
                  <c:v>65.334999999999994</c:v>
                </c:pt>
                <c:pt idx="18">
                  <c:v>62.2</c:v>
                </c:pt>
                <c:pt idx="19">
                  <c:v>59.683</c:v>
                </c:pt>
              </c:numCache>
            </c:numRef>
          </c:yVal>
        </c:ser>
        <c:ser>
          <c:idx val="3"/>
          <c:order val="3"/>
          <c:tx>
            <c:strRef>
              <c:f>Sheet1!$E$1</c:f>
              <c:strCache>
                <c:ptCount val="1"/>
                <c:pt idx="0">
                  <c:v>2006-6/2011 (N = 540)</c:v>
                </c:pt>
              </c:strCache>
            </c:strRef>
          </c:tx>
          <c:spPr>
            <a:ln w="41275">
              <a:solidFill>
                <a:srgbClr val="CC99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89.415000000000006</c:v>
                </c:pt>
                <c:pt idx="2">
                  <c:v>85.935000000000002</c:v>
                </c:pt>
                <c:pt idx="3">
                  <c:v>84.36999999999999</c:v>
                </c:pt>
                <c:pt idx="4">
                  <c:v>83.192999999999998</c:v>
                </c:pt>
                <c:pt idx="5">
                  <c:v>82.403000000000006</c:v>
                </c:pt>
                <c:pt idx="6">
                  <c:v>81.807999999999993</c:v>
                </c:pt>
                <c:pt idx="7">
                  <c:v>81.60899999999998</c:v>
                </c:pt>
                <c:pt idx="8">
                  <c:v>81.012</c:v>
                </c:pt>
                <c:pt idx="9">
                  <c:v>80.013999999999996</c:v>
                </c:pt>
                <c:pt idx="10">
                  <c:v>80.013999999999996</c:v>
                </c:pt>
                <c:pt idx="11">
                  <c:v>79.406000000000006</c:v>
                </c:pt>
                <c:pt idx="12">
                  <c:v>78.997000000000227</c:v>
                </c:pt>
                <c:pt idx="13">
                  <c:v>76.402000000000001</c:v>
                </c:pt>
                <c:pt idx="14">
                  <c:v>74.881999999999991</c:v>
                </c:pt>
                <c:pt idx="15">
                  <c:v>71.430000000000007</c:v>
                </c:pt>
                <c:pt idx="16">
                  <c:v>68.64</c:v>
                </c:pt>
              </c:numCache>
            </c:numRef>
          </c:yVal>
        </c:ser>
        <c:axId val="268052352"/>
        <c:axId val="268062720"/>
      </c:scatterChart>
      <c:valAx>
        <c:axId val="268052352"/>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8062720"/>
        <c:crosses val="autoZero"/>
        <c:crossBetween val="midCat"/>
        <c:majorUnit val="1"/>
      </c:valAx>
      <c:valAx>
        <c:axId val="26806272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8052352"/>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5257380438065125"/>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673E-2"/>
          <c:y val="6.2019180294770854E-2"/>
          <c:w val="0.90442489489698741"/>
          <c:h val="0.81387744801130624"/>
        </c:manualLayout>
      </c:layout>
      <c:scatterChart>
        <c:scatterStyle val="lineMarker"/>
        <c:ser>
          <c:idx val="0"/>
          <c:order val="0"/>
          <c:tx>
            <c:strRef>
              <c:f>Sheet1!$B$1</c:f>
              <c:strCache>
                <c:ptCount val="1"/>
                <c:pt idx="0">
                  <c:v>1-&lt;3 Wood units (N = 8,495)</c:v>
                </c:pt>
              </c:strCache>
            </c:strRef>
          </c:tx>
          <c:spPr>
            <a:ln w="41275">
              <a:solidFill>
                <a:srgbClr val="00FFFF"/>
              </a:solidFill>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Sheet1!$B$2:$B$57</c:f>
              <c:numCache>
                <c:formatCode>General</c:formatCode>
                <c:ptCount val="56"/>
                <c:pt idx="0">
                  <c:v>100</c:v>
                </c:pt>
                <c:pt idx="1">
                  <c:v>97.725999999999999</c:v>
                </c:pt>
                <c:pt idx="2">
                  <c:v>96.769000000000005</c:v>
                </c:pt>
                <c:pt idx="3">
                  <c:v>96.034999999999997</c:v>
                </c:pt>
                <c:pt idx="4">
                  <c:v>95.572000000000003</c:v>
                </c:pt>
                <c:pt idx="5">
                  <c:v>95.155999999999949</c:v>
                </c:pt>
                <c:pt idx="6">
                  <c:v>94.942000000000007</c:v>
                </c:pt>
                <c:pt idx="7">
                  <c:v>94.572999999999979</c:v>
                </c:pt>
                <c:pt idx="8">
                  <c:v>94.287000000000006</c:v>
                </c:pt>
                <c:pt idx="9">
                  <c:v>94.001000000000005</c:v>
                </c:pt>
                <c:pt idx="10">
                  <c:v>93.678999999999988</c:v>
                </c:pt>
                <c:pt idx="11">
                  <c:v>93.524000000000001</c:v>
                </c:pt>
                <c:pt idx="12">
                  <c:v>93.320999999999998</c:v>
                </c:pt>
                <c:pt idx="13">
                  <c:v>93.177999999999983</c:v>
                </c:pt>
                <c:pt idx="14">
                  <c:v>93.046999999999997</c:v>
                </c:pt>
                <c:pt idx="15">
                  <c:v>92.796000000000006</c:v>
                </c:pt>
                <c:pt idx="16">
                  <c:v>92.664000000000001</c:v>
                </c:pt>
                <c:pt idx="17">
                  <c:v>92.449000000000026</c:v>
                </c:pt>
                <c:pt idx="18">
                  <c:v>92.318000000000012</c:v>
                </c:pt>
                <c:pt idx="19">
                  <c:v>92.210000000000022</c:v>
                </c:pt>
                <c:pt idx="20">
                  <c:v>92.078999999999979</c:v>
                </c:pt>
                <c:pt idx="21">
                  <c:v>91.959000000000003</c:v>
                </c:pt>
                <c:pt idx="22">
                  <c:v>91.874999999999986</c:v>
                </c:pt>
                <c:pt idx="23">
                  <c:v>91.792000000000002</c:v>
                </c:pt>
                <c:pt idx="24">
                  <c:v>91.66</c:v>
                </c:pt>
                <c:pt idx="25">
                  <c:v>91.504000000000005</c:v>
                </c:pt>
                <c:pt idx="26">
                  <c:v>91.372999999999948</c:v>
                </c:pt>
                <c:pt idx="27">
                  <c:v>91.205000000000013</c:v>
                </c:pt>
                <c:pt idx="28">
                  <c:v>91.10899999999998</c:v>
                </c:pt>
                <c:pt idx="29">
                  <c:v>90.990000000000023</c:v>
                </c:pt>
                <c:pt idx="30">
                  <c:v>90.81</c:v>
                </c:pt>
                <c:pt idx="31">
                  <c:v>90.738</c:v>
                </c:pt>
                <c:pt idx="32">
                  <c:v>90.581999999999994</c:v>
                </c:pt>
                <c:pt idx="33">
                  <c:v>90.45</c:v>
                </c:pt>
                <c:pt idx="34">
                  <c:v>90.39</c:v>
                </c:pt>
                <c:pt idx="35">
                  <c:v>90.305999999999983</c:v>
                </c:pt>
                <c:pt idx="36">
                  <c:v>90.233999999999995</c:v>
                </c:pt>
                <c:pt idx="37">
                  <c:v>90.173999999999978</c:v>
                </c:pt>
                <c:pt idx="38">
                  <c:v>90.114000000000004</c:v>
                </c:pt>
                <c:pt idx="39">
                  <c:v>89.956999999999994</c:v>
                </c:pt>
                <c:pt idx="40">
                  <c:v>89.884999999999991</c:v>
                </c:pt>
                <c:pt idx="41">
                  <c:v>89.813000000000002</c:v>
                </c:pt>
                <c:pt idx="42">
                  <c:v>89.703999999999994</c:v>
                </c:pt>
                <c:pt idx="43">
                  <c:v>89.619</c:v>
                </c:pt>
                <c:pt idx="44">
                  <c:v>89.498000000000005</c:v>
                </c:pt>
                <c:pt idx="45">
                  <c:v>89.375999999999948</c:v>
                </c:pt>
                <c:pt idx="46">
                  <c:v>89.290999999999997</c:v>
                </c:pt>
                <c:pt idx="47">
                  <c:v>89.23</c:v>
                </c:pt>
                <c:pt idx="48">
                  <c:v>89.068000000000012</c:v>
                </c:pt>
                <c:pt idx="49">
                  <c:v>85.426000000000002</c:v>
                </c:pt>
                <c:pt idx="50">
                  <c:v>82.173999999999978</c:v>
                </c:pt>
                <c:pt idx="51">
                  <c:v>78.983999999999995</c:v>
                </c:pt>
                <c:pt idx="52">
                  <c:v>75.900999999999996</c:v>
                </c:pt>
                <c:pt idx="53">
                  <c:v>72.11999999999999</c:v>
                </c:pt>
                <c:pt idx="54">
                  <c:v>68.600999999999999</c:v>
                </c:pt>
                <c:pt idx="55">
                  <c:v>64.967000000000027</c:v>
                </c:pt>
              </c:numCache>
            </c:numRef>
          </c:yVal>
        </c:ser>
        <c:ser>
          <c:idx val="1"/>
          <c:order val="1"/>
          <c:tx>
            <c:strRef>
              <c:f>Sheet1!$C$1</c:f>
              <c:strCache>
                <c:ptCount val="1"/>
                <c:pt idx="0">
                  <c:v>3-&lt;5 Wood units (N = 2,758)</c:v>
                </c:pt>
              </c:strCache>
            </c:strRef>
          </c:tx>
          <c:spPr>
            <a:ln w="41275">
              <a:solidFill>
                <a:srgbClr val="00FF00"/>
              </a:solidFill>
              <a:prstDash val="solid"/>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Sheet1!$C$2:$C$57</c:f>
              <c:numCache>
                <c:formatCode>General</c:formatCode>
                <c:ptCount val="56"/>
                <c:pt idx="0">
                  <c:v>100</c:v>
                </c:pt>
                <c:pt idx="1">
                  <c:v>96.406999999999996</c:v>
                </c:pt>
                <c:pt idx="2">
                  <c:v>95.461000000000027</c:v>
                </c:pt>
                <c:pt idx="3">
                  <c:v>94.766999999999996</c:v>
                </c:pt>
                <c:pt idx="4">
                  <c:v>93.924999999999997</c:v>
                </c:pt>
                <c:pt idx="5">
                  <c:v>93.448000000000022</c:v>
                </c:pt>
                <c:pt idx="6">
                  <c:v>93.081000000000003</c:v>
                </c:pt>
                <c:pt idx="7">
                  <c:v>92.861000000000004</c:v>
                </c:pt>
                <c:pt idx="8">
                  <c:v>92.64</c:v>
                </c:pt>
                <c:pt idx="9">
                  <c:v>92.197999999999993</c:v>
                </c:pt>
                <c:pt idx="10">
                  <c:v>92.087999999999994</c:v>
                </c:pt>
                <c:pt idx="11">
                  <c:v>91.940000000000026</c:v>
                </c:pt>
                <c:pt idx="12">
                  <c:v>91.644999999999996</c:v>
                </c:pt>
                <c:pt idx="13">
                  <c:v>91.461000000000027</c:v>
                </c:pt>
                <c:pt idx="14">
                  <c:v>91.239000000000004</c:v>
                </c:pt>
                <c:pt idx="15">
                  <c:v>91.164999999999992</c:v>
                </c:pt>
                <c:pt idx="16">
                  <c:v>91.092000000000013</c:v>
                </c:pt>
                <c:pt idx="17">
                  <c:v>90.832999999999998</c:v>
                </c:pt>
                <c:pt idx="18">
                  <c:v>90.647999999999996</c:v>
                </c:pt>
                <c:pt idx="19">
                  <c:v>90.537999999999997</c:v>
                </c:pt>
                <c:pt idx="20">
                  <c:v>90.315000000000012</c:v>
                </c:pt>
                <c:pt idx="21">
                  <c:v>90.242000000000004</c:v>
                </c:pt>
                <c:pt idx="22">
                  <c:v>90.055999999999983</c:v>
                </c:pt>
                <c:pt idx="23">
                  <c:v>89.982000000000014</c:v>
                </c:pt>
                <c:pt idx="24">
                  <c:v>89.76</c:v>
                </c:pt>
                <c:pt idx="25">
                  <c:v>89.611999999999995</c:v>
                </c:pt>
                <c:pt idx="26">
                  <c:v>89.5</c:v>
                </c:pt>
                <c:pt idx="27">
                  <c:v>89.277999999999992</c:v>
                </c:pt>
                <c:pt idx="28">
                  <c:v>89.092000000000013</c:v>
                </c:pt>
                <c:pt idx="29">
                  <c:v>88.906999999999996</c:v>
                </c:pt>
                <c:pt idx="30">
                  <c:v>88.832999999999998</c:v>
                </c:pt>
                <c:pt idx="31">
                  <c:v>88.498000000000005</c:v>
                </c:pt>
                <c:pt idx="32">
                  <c:v>88.387</c:v>
                </c:pt>
                <c:pt idx="33">
                  <c:v>88.238</c:v>
                </c:pt>
                <c:pt idx="34">
                  <c:v>88.126999999999981</c:v>
                </c:pt>
                <c:pt idx="35">
                  <c:v>87.977999999999994</c:v>
                </c:pt>
                <c:pt idx="36">
                  <c:v>87.867000000000004</c:v>
                </c:pt>
                <c:pt idx="37">
                  <c:v>87.754999999999995</c:v>
                </c:pt>
                <c:pt idx="38">
                  <c:v>87.569000000000003</c:v>
                </c:pt>
                <c:pt idx="39">
                  <c:v>87.456999999999994</c:v>
                </c:pt>
                <c:pt idx="40">
                  <c:v>87.456999999999994</c:v>
                </c:pt>
                <c:pt idx="41">
                  <c:v>87.382999999999981</c:v>
                </c:pt>
                <c:pt idx="42">
                  <c:v>87.345000000000013</c:v>
                </c:pt>
                <c:pt idx="43">
                  <c:v>87.233000000000004</c:v>
                </c:pt>
                <c:pt idx="44">
                  <c:v>87.157999999999987</c:v>
                </c:pt>
                <c:pt idx="45">
                  <c:v>87.082999999999998</c:v>
                </c:pt>
                <c:pt idx="46">
                  <c:v>86.894999999999996</c:v>
                </c:pt>
                <c:pt idx="47">
                  <c:v>86.706000000000003</c:v>
                </c:pt>
                <c:pt idx="48">
                  <c:v>86.667999999999992</c:v>
                </c:pt>
                <c:pt idx="49">
                  <c:v>82.657999999999987</c:v>
                </c:pt>
                <c:pt idx="50">
                  <c:v>78.995000000000005</c:v>
                </c:pt>
                <c:pt idx="51">
                  <c:v>75.756</c:v>
                </c:pt>
                <c:pt idx="52">
                  <c:v>72.515000000000001</c:v>
                </c:pt>
                <c:pt idx="53">
                  <c:v>68.801999999999992</c:v>
                </c:pt>
                <c:pt idx="54">
                  <c:v>65.001999999999995</c:v>
                </c:pt>
                <c:pt idx="55">
                  <c:v>61.221000000000011</c:v>
                </c:pt>
              </c:numCache>
            </c:numRef>
          </c:yVal>
        </c:ser>
        <c:ser>
          <c:idx val="2"/>
          <c:order val="2"/>
          <c:tx>
            <c:strRef>
              <c:f>Sheet1!$D$1</c:f>
              <c:strCache>
                <c:ptCount val="1"/>
                <c:pt idx="0">
                  <c:v>5+ Wood units (N = 889)</c:v>
                </c:pt>
              </c:strCache>
            </c:strRef>
          </c:tx>
          <c:spPr>
            <a:ln w="41275">
              <a:solidFill>
                <a:srgbClr val="FF0000"/>
              </a:solidFill>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Sheet1!$D$2:$D$57</c:f>
              <c:numCache>
                <c:formatCode>General</c:formatCode>
                <c:ptCount val="56"/>
                <c:pt idx="0">
                  <c:v>100</c:v>
                </c:pt>
                <c:pt idx="1">
                  <c:v>96.846000000000004</c:v>
                </c:pt>
                <c:pt idx="2">
                  <c:v>95.378999999999948</c:v>
                </c:pt>
                <c:pt idx="3">
                  <c:v>94.135999999999981</c:v>
                </c:pt>
                <c:pt idx="4">
                  <c:v>93.455000000000013</c:v>
                </c:pt>
                <c:pt idx="5">
                  <c:v>92.657999999999987</c:v>
                </c:pt>
                <c:pt idx="6">
                  <c:v>92.202000000000012</c:v>
                </c:pt>
                <c:pt idx="7">
                  <c:v>91.974000000000004</c:v>
                </c:pt>
                <c:pt idx="8">
                  <c:v>91.85899999999998</c:v>
                </c:pt>
                <c:pt idx="9">
                  <c:v>91.516999999999996</c:v>
                </c:pt>
                <c:pt idx="10">
                  <c:v>91.403000000000006</c:v>
                </c:pt>
                <c:pt idx="11">
                  <c:v>90.945000000000007</c:v>
                </c:pt>
                <c:pt idx="12">
                  <c:v>90.488</c:v>
                </c:pt>
                <c:pt idx="13">
                  <c:v>90.372999999999948</c:v>
                </c:pt>
                <c:pt idx="14">
                  <c:v>90.372999999999948</c:v>
                </c:pt>
                <c:pt idx="15">
                  <c:v>90.259</c:v>
                </c:pt>
                <c:pt idx="16">
                  <c:v>89.914000000000527</c:v>
                </c:pt>
                <c:pt idx="17">
                  <c:v>89.8</c:v>
                </c:pt>
                <c:pt idx="18">
                  <c:v>89.57</c:v>
                </c:pt>
                <c:pt idx="19">
                  <c:v>89.224999999999994</c:v>
                </c:pt>
                <c:pt idx="20">
                  <c:v>89.224999999999994</c:v>
                </c:pt>
                <c:pt idx="21">
                  <c:v>88.995000000000005</c:v>
                </c:pt>
                <c:pt idx="22">
                  <c:v>88.88</c:v>
                </c:pt>
                <c:pt idx="23">
                  <c:v>88.88</c:v>
                </c:pt>
                <c:pt idx="24">
                  <c:v>88.88</c:v>
                </c:pt>
                <c:pt idx="25">
                  <c:v>88.765000000000001</c:v>
                </c:pt>
                <c:pt idx="26">
                  <c:v>88.649000000000001</c:v>
                </c:pt>
                <c:pt idx="27">
                  <c:v>88.649000000000001</c:v>
                </c:pt>
                <c:pt idx="28">
                  <c:v>88.534000000000006</c:v>
                </c:pt>
                <c:pt idx="29">
                  <c:v>88.418999999999997</c:v>
                </c:pt>
                <c:pt idx="30">
                  <c:v>88.304000000000002</c:v>
                </c:pt>
                <c:pt idx="31">
                  <c:v>88.304000000000002</c:v>
                </c:pt>
                <c:pt idx="32">
                  <c:v>88.188000000000002</c:v>
                </c:pt>
                <c:pt idx="33">
                  <c:v>88.188000000000002</c:v>
                </c:pt>
                <c:pt idx="34">
                  <c:v>88.072999999999979</c:v>
                </c:pt>
                <c:pt idx="35">
                  <c:v>88.072999999999979</c:v>
                </c:pt>
                <c:pt idx="36">
                  <c:v>87.727000000000004</c:v>
                </c:pt>
                <c:pt idx="37">
                  <c:v>87.611000000000004</c:v>
                </c:pt>
                <c:pt idx="38">
                  <c:v>87.495000000000005</c:v>
                </c:pt>
                <c:pt idx="39">
                  <c:v>87.495000000000005</c:v>
                </c:pt>
                <c:pt idx="40">
                  <c:v>87.38</c:v>
                </c:pt>
                <c:pt idx="41">
                  <c:v>87.263999999999996</c:v>
                </c:pt>
                <c:pt idx="42">
                  <c:v>87.147999999999996</c:v>
                </c:pt>
                <c:pt idx="43">
                  <c:v>87.031999999999996</c:v>
                </c:pt>
                <c:pt idx="44">
                  <c:v>86.915000000000006</c:v>
                </c:pt>
                <c:pt idx="45">
                  <c:v>86.798000000000002</c:v>
                </c:pt>
                <c:pt idx="46">
                  <c:v>86.798000000000002</c:v>
                </c:pt>
                <c:pt idx="47">
                  <c:v>86.678999999999988</c:v>
                </c:pt>
                <c:pt idx="48">
                  <c:v>86.678999999999988</c:v>
                </c:pt>
                <c:pt idx="49">
                  <c:v>82.766000000000005</c:v>
                </c:pt>
                <c:pt idx="50">
                  <c:v>79.935000000000002</c:v>
                </c:pt>
                <c:pt idx="51">
                  <c:v>76.616</c:v>
                </c:pt>
                <c:pt idx="52">
                  <c:v>74.111999999999995</c:v>
                </c:pt>
                <c:pt idx="53">
                  <c:v>72.343999999999994</c:v>
                </c:pt>
                <c:pt idx="54">
                  <c:v>68.887</c:v>
                </c:pt>
                <c:pt idx="55">
                  <c:v>63.638000000000012</c:v>
                </c:pt>
              </c:numCache>
            </c:numRef>
          </c:yVal>
        </c:ser>
        <c:axId val="268085120"/>
        <c:axId val="268099584"/>
      </c:scatterChart>
      <c:valAx>
        <c:axId val="268085120"/>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8099584"/>
        <c:crosses val="autoZero"/>
        <c:crossBetween val="midCat"/>
        <c:majorUnit val="1"/>
      </c:valAx>
      <c:valAx>
        <c:axId val="26809958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8085120"/>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9379648697759533"/>
          <c:w val="0.73451327433628322"/>
          <c:h val="0.1344894003634164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2.3958223972003489E-2"/>
          <c:w val="0.89705026362855522"/>
          <c:h val="0.83254736712598421"/>
        </c:manualLayout>
      </c:layout>
      <c:scatterChart>
        <c:scatterStyle val="lineMarker"/>
        <c:ser>
          <c:idx val="0"/>
          <c:order val="0"/>
          <c:tx>
            <c:strRef>
              <c:f>Sheet1!$B$1</c:f>
              <c:strCache>
                <c:ptCount val="1"/>
                <c:pt idx="0">
                  <c:v>&lt;0.8 Weight ratio (N=1,217)</c:v>
                </c:pt>
              </c:strCache>
            </c:strRef>
          </c:tx>
          <c:spPr>
            <a:ln w="41275">
              <a:solidFill>
                <a:srgbClr val="00FF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97.616</c:v>
                </c:pt>
                <c:pt idx="2">
                  <c:v>96.215999999999994</c:v>
                </c:pt>
                <c:pt idx="3">
                  <c:v>95.968000000000004</c:v>
                </c:pt>
                <c:pt idx="4">
                  <c:v>95.718999999999994</c:v>
                </c:pt>
                <c:pt idx="5">
                  <c:v>94.891000000000005</c:v>
                </c:pt>
                <c:pt idx="6">
                  <c:v>94.558999999999983</c:v>
                </c:pt>
                <c:pt idx="7">
                  <c:v>94.227999999999994</c:v>
                </c:pt>
                <c:pt idx="8">
                  <c:v>93.647000000000006</c:v>
                </c:pt>
                <c:pt idx="9">
                  <c:v>93.480999999999995</c:v>
                </c:pt>
                <c:pt idx="10">
                  <c:v>93.232000000000014</c:v>
                </c:pt>
                <c:pt idx="11">
                  <c:v>92.983000000000004</c:v>
                </c:pt>
                <c:pt idx="12">
                  <c:v>92.733999999999995</c:v>
                </c:pt>
                <c:pt idx="13">
                  <c:v>92.568000000000012</c:v>
                </c:pt>
                <c:pt idx="14">
                  <c:v>92.402000000000001</c:v>
                </c:pt>
                <c:pt idx="15">
                  <c:v>92.07</c:v>
                </c:pt>
                <c:pt idx="16">
                  <c:v>91.986999999999995</c:v>
                </c:pt>
                <c:pt idx="17">
                  <c:v>91.986999999999995</c:v>
                </c:pt>
                <c:pt idx="18">
                  <c:v>91.903999999999996</c:v>
                </c:pt>
                <c:pt idx="19">
                  <c:v>91.653999999999982</c:v>
                </c:pt>
                <c:pt idx="20">
                  <c:v>91.405000000000001</c:v>
                </c:pt>
                <c:pt idx="21">
                  <c:v>91.155999999999949</c:v>
                </c:pt>
                <c:pt idx="22">
                  <c:v>90.906999999999996</c:v>
                </c:pt>
                <c:pt idx="23">
                  <c:v>90.656999999999982</c:v>
                </c:pt>
                <c:pt idx="24">
                  <c:v>90.491000000000227</c:v>
                </c:pt>
                <c:pt idx="25">
                  <c:v>90.323999999999998</c:v>
                </c:pt>
                <c:pt idx="26">
                  <c:v>90.157999999999987</c:v>
                </c:pt>
                <c:pt idx="27">
                  <c:v>89.825000000000003</c:v>
                </c:pt>
                <c:pt idx="28">
                  <c:v>89.575999999999979</c:v>
                </c:pt>
                <c:pt idx="29">
                  <c:v>89.409000000000006</c:v>
                </c:pt>
                <c:pt idx="30">
                  <c:v>89.16</c:v>
                </c:pt>
                <c:pt idx="31">
                  <c:v>89.076999999999998</c:v>
                </c:pt>
                <c:pt idx="32">
                  <c:v>89.076999999999998</c:v>
                </c:pt>
                <c:pt idx="33">
                  <c:v>88.992999999999995</c:v>
                </c:pt>
                <c:pt idx="34">
                  <c:v>88.910000000000025</c:v>
                </c:pt>
                <c:pt idx="35">
                  <c:v>88.910000000000025</c:v>
                </c:pt>
                <c:pt idx="36">
                  <c:v>88.910000000000025</c:v>
                </c:pt>
                <c:pt idx="37">
                  <c:v>88.742999999999995</c:v>
                </c:pt>
                <c:pt idx="38">
                  <c:v>88.575999999999979</c:v>
                </c:pt>
                <c:pt idx="39">
                  <c:v>88.492999999999995</c:v>
                </c:pt>
                <c:pt idx="40">
                  <c:v>88.409000000000006</c:v>
                </c:pt>
                <c:pt idx="41">
                  <c:v>88.409000000000006</c:v>
                </c:pt>
                <c:pt idx="42">
                  <c:v>88.409000000000006</c:v>
                </c:pt>
                <c:pt idx="43">
                  <c:v>88.409000000000006</c:v>
                </c:pt>
                <c:pt idx="44">
                  <c:v>88.409000000000006</c:v>
                </c:pt>
                <c:pt idx="45">
                  <c:v>88.325000000000003</c:v>
                </c:pt>
                <c:pt idx="46">
                  <c:v>88.325000000000003</c:v>
                </c:pt>
                <c:pt idx="47">
                  <c:v>88.325000000000003</c:v>
                </c:pt>
                <c:pt idx="48">
                  <c:v>88.153999999999982</c:v>
                </c:pt>
                <c:pt idx="49">
                  <c:v>84.117000000000004</c:v>
                </c:pt>
                <c:pt idx="50">
                  <c:v>81.703999999999994</c:v>
                </c:pt>
                <c:pt idx="51">
                  <c:v>77.700999999999993</c:v>
                </c:pt>
                <c:pt idx="52">
                  <c:v>74.197999999999993</c:v>
                </c:pt>
                <c:pt idx="53">
                  <c:v>69.959999999999994</c:v>
                </c:pt>
                <c:pt idx="54">
                  <c:v>66.991000000000227</c:v>
                </c:pt>
              </c:numCache>
            </c:numRef>
          </c:yVal>
        </c:ser>
        <c:ser>
          <c:idx val="1"/>
          <c:order val="1"/>
          <c:tx>
            <c:strRef>
              <c:f>Sheet1!$C$1</c:f>
              <c:strCache>
                <c:ptCount val="1"/>
                <c:pt idx="0">
                  <c:v>0.8-&lt;0.9 Weight ratio (N=1,695)</c:v>
                </c:pt>
              </c:strCache>
            </c:strRef>
          </c:tx>
          <c:spPr>
            <a:ln w="38100">
              <a:solidFill>
                <a:srgbClr val="00FF00"/>
              </a:solidFill>
              <a:prstDash val="solid"/>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98.346999999999994</c:v>
                </c:pt>
                <c:pt idx="2">
                  <c:v>97.281999999999996</c:v>
                </c:pt>
                <c:pt idx="3">
                  <c:v>96.334000000000003</c:v>
                </c:pt>
                <c:pt idx="4">
                  <c:v>95.85799999999999</c:v>
                </c:pt>
                <c:pt idx="5">
                  <c:v>95.323999999999998</c:v>
                </c:pt>
                <c:pt idx="6">
                  <c:v>95.263999999999996</c:v>
                </c:pt>
                <c:pt idx="7">
                  <c:v>94.848000000000013</c:v>
                </c:pt>
                <c:pt idx="8">
                  <c:v>94.60899999999998</c:v>
                </c:pt>
                <c:pt idx="9">
                  <c:v>94.251999999999995</c:v>
                </c:pt>
                <c:pt idx="10">
                  <c:v>93.894999999999996</c:v>
                </c:pt>
                <c:pt idx="11">
                  <c:v>93.775999999999982</c:v>
                </c:pt>
                <c:pt idx="12">
                  <c:v>93.537000000000006</c:v>
                </c:pt>
                <c:pt idx="13">
                  <c:v>93.299000000000007</c:v>
                </c:pt>
                <c:pt idx="14">
                  <c:v>93.179999999999978</c:v>
                </c:pt>
                <c:pt idx="15">
                  <c:v>92.881</c:v>
                </c:pt>
                <c:pt idx="16">
                  <c:v>92.881</c:v>
                </c:pt>
                <c:pt idx="17">
                  <c:v>92.643000000000001</c:v>
                </c:pt>
                <c:pt idx="18">
                  <c:v>92.403999999999996</c:v>
                </c:pt>
                <c:pt idx="19">
                  <c:v>92.343999999999994</c:v>
                </c:pt>
                <c:pt idx="20">
                  <c:v>92.224999999999994</c:v>
                </c:pt>
                <c:pt idx="21">
                  <c:v>92.164999999999992</c:v>
                </c:pt>
                <c:pt idx="22">
                  <c:v>92.046000000000006</c:v>
                </c:pt>
                <c:pt idx="23">
                  <c:v>91.986000000000004</c:v>
                </c:pt>
                <c:pt idx="24">
                  <c:v>91.867000000000004</c:v>
                </c:pt>
                <c:pt idx="25">
                  <c:v>91.627999999999986</c:v>
                </c:pt>
                <c:pt idx="26">
                  <c:v>91.388999999999982</c:v>
                </c:pt>
                <c:pt idx="27">
                  <c:v>91.210000000000022</c:v>
                </c:pt>
                <c:pt idx="28">
                  <c:v>91.150999999999982</c:v>
                </c:pt>
                <c:pt idx="29">
                  <c:v>90.971000000000004</c:v>
                </c:pt>
                <c:pt idx="30">
                  <c:v>90.912000000000006</c:v>
                </c:pt>
                <c:pt idx="31">
                  <c:v>90.85199999999999</c:v>
                </c:pt>
                <c:pt idx="32">
                  <c:v>90.732000000000014</c:v>
                </c:pt>
                <c:pt idx="33">
                  <c:v>90.552999999999983</c:v>
                </c:pt>
                <c:pt idx="34">
                  <c:v>90.492999999999995</c:v>
                </c:pt>
                <c:pt idx="35">
                  <c:v>90.492999999999995</c:v>
                </c:pt>
                <c:pt idx="36">
                  <c:v>90.372999999999948</c:v>
                </c:pt>
                <c:pt idx="37">
                  <c:v>90.372999999999948</c:v>
                </c:pt>
                <c:pt idx="38">
                  <c:v>90.253</c:v>
                </c:pt>
                <c:pt idx="39">
                  <c:v>90.072999999999979</c:v>
                </c:pt>
                <c:pt idx="40">
                  <c:v>90.013000000000005</c:v>
                </c:pt>
                <c:pt idx="41">
                  <c:v>89.832999999999998</c:v>
                </c:pt>
                <c:pt idx="42">
                  <c:v>89.832999999999998</c:v>
                </c:pt>
                <c:pt idx="43">
                  <c:v>89.712000000000003</c:v>
                </c:pt>
                <c:pt idx="44">
                  <c:v>89.590999999999994</c:v>
                </c:pt>
                <c:pt idx="45">
                  <c:v>89.531000000000006</c:v>
                </c:pt>
                <c:pt idx="46">
                  <c:v>89.409000000000006</c:v>
                </c:pt>
                <c:pt idx="47">
                  <c:v>89.348000000000013</c:v>
                </c:pt>
                <c:pt idx="48">
                  <c:v>89.164000000000001</c:v>
                </c:pt>
                <c:pt idx="49">
                  <c:v>85.840999999999994</c:v>
                </c:pt>
                <c:pt idx="50">
                  <c:v>82.446000000000026</c:v>
                </c:pt>
                <c:pt idx="51">
                  <c:v>79.721000000000004</c:v>
                </c:pt>
                <c:pt idx="52">
                  <c:v>76.718000000000004</c:v>
                </c:pt>
                <c:pt idx="53">
                  <c:v>72.088999999999999</c:v>
                </c:pt>
                <c:pt idx="54">
                  <c:v>69.513999999999996</c:v>
                </c:pt>
              </c:numCache>
            </c:numRef>
          </c:yVal>
        </c:ser>
        <c:ser>
          <c:idx val="2"/>
          <c:order val="2"/>
          <c:tx>
            <c:strRef>
              <c:f>Sheet1!$D$1</c:f>
              <c:strCache>
                <c:ptCount val="1"/>
                <c:pt idx="0">
                  <c:v>0.9-&lt;1.1 Weight ratio (N=3,175)</c:v>
                </c:pt>
              </c:strCache>
            </c:strRef>
          </c:tx>
          <c:spPr>
            <a:ln w="41275">
              <a:solidFill>
                <a:srgbClr val="FF00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Sheet1!$D$2:$D$56</c:f>
              <c:numCache>
                <c:formatCode>General</c:formatCode>
                <c:ptCount val="55"/>
                <c:pt idx="0">
                  <c:v>100</c:v>
                </c:pt>
                <c:pt idx="1">
                  <c:v>97.414000000000527</c:v>
                </c:pt>
                <c:pt idx="2">
                  <c:v>96.623999999999981</c:v>
                </c:pt>
                <c:pt idx="3">
                  <c:v>95.894999999999996</c:v>
                </c:pt>
                <c:pt idx="4">
                  <c:v>95.418999999999997</c:v>
                </c:pt>
                <c:pt idx="5">
                  <c:v>95.100999999999999</c:v>
                </c:pt>
                <c:pt idx="6">
                  <c:v>94.783000000000001</c:v>
                </c:pt>
                <c:pt idx="7">
                  <c:v>94.337000000000003</c:v>
                </c:pt>
                <c:pt idx="8">
                  <c:v>94.082999999999998</c:v>
                </c:pt>
                <c:pt idx="9">
                  <c:v>93.828000000000003</c:v>
                </c:pt>
                <c:pt idx="10">
                  <c:v>93.445000000000007</c:v>
                </c:pt>
                <c:pt idx="11">
                  <c:v>93.316999999999993</c:v>
                </c:pt>
                <c:pt idx="12">
                  <c:v>93.093999999999994</c:v>
                </c:pt>
                <c:pt idx="13">
                  <c:v>93.03</c:v>
                </c:pt>
                <c:pt idx="14">
                  <c:v>92.965999999999994</c:v>
                </c:pt>
                <c:pt idx="15">
                  <c:v>92.646000000000001</c:v>
                </c:pt>
                <c:pt idx="16">
                  <c:v>92.518000000000001</c:v>
                </c:pt>
                <c:pt idx="17">
                  <c:v>92.295000000000002</c:v>
                </c:pt>
                <c:pt idx="18">
                  <c:v>92.134999999999991</c:v>
                </c:pt>
                <c:pt idx="19">
                  <c:v>92.039000000000001</c:v>
                </c:pt>
                <c:pt idx="20">
                  <c:v>91.974999999999994</c:v>
                </c:pt>
                <c:pt idx="21">
                  <c:v>91.878999999999948</c:v>
                </c:pt>
                <c:pt idx="22">
                  <c:v>91.878999999999948</c:v>
                </c:pt>
                <c:pt idx="23">
                  <c:v>91.783000000000001</c:v>
                </c:pt>
                <c:pt idx="24">
                  <c:v>91.622999999999948</c:v>
                </c:pt>
                <c:pt idx="25">
                  <c:v>91.495000000000005</c:v>
                </c:pt>
                <c:pt idx="26">
                  <c:v>91.399000000000001</c:v>
                </c:pt>
                <c:pt idx="27">
                  <c:v>91.239000000000004</c:v>
                </c:pt>
                <c:pt idx="28">
                  <c:v>91.174999999999983</c:v>
                </c:pt>
                <c:pt idx="29">
                  <c:v>91.111000000000004</c:v>
                </c:pt>
                <c:pt idx="30">
                  <c:v>90.885999999999981</c:v>
                </c:pt>
                <c:pt idx="31">
                  <c:v>90.79</c:v>
                </c:pt>
                <c:pt idx="32">
                  <c:v>90.63</c:v>
                </c:pt>
                <c:pt idx="33">
                  <c:v>90.534000000000006</c:v>
                </c:pt>
                <c:pt idx="34">
                  <c:v>90.501999999999995</c:v>
                </c:pt>
                <c:pt idx="35">
                  <c:v>90.405000000000001</c:v>
                </c:pt>
                <c:pt idx="36">
                  <c:v>90.277000000000001</c:v>
                </c:pt>
                <c:pt idx="37">
                  <c:v>90.245000000000005</c:v>
                </c:pt>
                <c:pt idx="38">
                  <c:v>90.212999999999994</c:v>
                </c:pt>
                <c:pt idx="39">
                  <c:v>89.986999999999995</c:v>
                </c:pt>
                <c:pt idx="40">
                  <c:v>89.923000000000002</c:v>
                </c:pt>
                <c:pt idx="41">
                  <c:v>89.825999999999979</c:v>
                </c:pt>
                <c:pt idx="42">
                  <c:v>89.599000000000004</c:v>
                </c:pt>
                <c:pt idx="43">
                  <c:v>89.501999999999995</c:v>
                </c:pt>
                <c:pt idx="44">
                  <c:v>89.307999999999993</c:v>
                </c:pt>
                <c:pt idx="45">
                  <c:v>89.210000000000022</c:v>
                </c:pt>
                <c:pt idx="46">
                  <c:v>89.111999999999995</c:v>
                </c:pt>
                <c:pt idx="47">
                  <c:v>89.078999999999979</c:v>
                </c:pt>
                <c:pt idx="48">
                  <c:v>88.878999999999948</c:v>
                </c:pt>
                <c:pt idx="49">
                  <c:v>85.082999999999998</c:v>
                </c:pt>
                <c:pt idx="50">
                  <c:v>81.492999999999995</c:v>
                </c:pt>
                <c:pt idx="51">
                  <c:v>78.057999999999993</c:v>
                </c:pt>
                <c:pt idx="52">
                  <c:v>75.483000000000004</c:v>
                </c:pt>
                <c:pt idx="53">
                  <c:v>71.986000000000004</c:v>
                </c:pt>
                <c:pt idx="54">
                  <c:v>67.846000000000004</c:v>
                </c:pt>
              </c:numCache>
            </c:numRef>
          </c:yVal>
        </c:ser>
        <c:ser>
          <c:idx val="3"/>
          <c:order val="3"/>
          <c:tx>
            <c:strRef>
              <c:f>Sheet1!$E$1</c:f>
              <c:strCache>
                <c:ptCount val="1"/>
                <c:pt idx="0">
                  <c:v>1.1-&lt;1.2 Weight ratio (N=940)</c:v>
                </c:pt>
              </c:strCache>
            </c:strRef>
          </c:tx>
          <c:spPr>
            <a:ln w="41275">
              <a:solidFill>
                <a:srgbClr val="FF00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Sheet1!$E$2:$E$56</c:f>
              <c:numCache>
                <c:formatCode>General</c:formatCode>
                <c:ptCount val="55"/>
                <c:pt idx="0">
                  <c:v>100</c:v>
                </c:pt>
                <c:pt idx="1">
                  <c:v>97.763999999999996</c:v>
                </c:pt>
                <c:pt idx="2">
                  <c:v>96.697000000000003</c:v>
                </c:pt>
                <c:pt idx="3">
                  <c:v>96.268000000000001</c:v>
                </c:pt>
                <c:pt idx="4">
                  <c:v>95.837999999999994</c:v>
                </c:pt>
                <c:pt idx="5">
                  <c:v>95.621999999999986</c:v>
                </c:pt>
                <c:pt idx="6">
                  <c:v>95.513999999999996</c:v>
                </c:pt>
                <c:pt idx="7">
                  <c:v>95.296999999999997</c:v>
                </c:pt>
                <c:pt idx="8">
                  <c:v>95.08</c:v>
                </c:pt>
                <c:pt idx="9">
                  <c:v>94.754000000000005</c:v>
                </c:pt>
                <c:pt idx="10">
                  <c:v>94.427000000000007</c:v>
                </c:pt>
                <c:pt idx="11">
                  <c:v>94.210000000000022</c:v>
                </c:pt>
                <c:pt idx="12">
                  <c:v>94.100999999999999</c:v>
                </c:pt>
                <c:pt idx="13">
                  <c:v>93.774999999999991</c:v>
                </c:pt>
                <c:pt idx="14">
                  <c:v>93.665999999999983</c:v>
                </c:pt>
                <c:pt idx="15">
                  <c:v>93.557000000000002</c:v>
                </c:pt>
                <c:pt idx="16">
                  <c:v>93.448000000000022</c:v>
                </c:pt>
                <c:pt idx="17">
                  <c:v>93.23</c:v>
                </c:pt>
                <c:pt idx="18">
                  <c:v>93.120999999999981</c:v>
                </c:pt>
                <c:pt idx="19">
                  <c:v>93.120999999999981</c:v>
                </c:pt>
                <c:pt idx="20">
                  <c:v>92.793999999999997</c:v>
                </c:pt>
                <c:pt idx="21">
                  <c:v>92.793999999999997</c:v>
                </c:pt>
                <c:pt idx="22">
                  <c:v>92.576999999999998</c:v>
                </c:pt>
                <c:pt idx="23">
                  <c:v>92.576999999999998</c:v>
                </c:pt>
                <c:pt idx="24">
                  <c:v>92.35899999999998</c:v>
                </c:pt>
                <c:pt idx="25">
                  <c:v>92.25</c:v>
                </c:pt>
                <c:pt idx="26">
                  <c:v>92.141000000000005</c:v>
                </c:pt>
                <c:pt idx="27">
                  <c:v>92.031999999999996</c:v>
                </c:pt>
                <c:pt idx="28">
                  <c:v>91.813999999999993</c:v>
                </c:pt>
                <c:pt idx="29">
                  <c:v>91.596000000000004</c:v>
                </c:pt>
                <c:pt idx="30">
                  <c:v>91.16</c:v>
                </c:pt>
                <c:pt idx="31">
                  <c:v>91.051000000000002</c:v>
                </c:pt>
                <c:pt idx="32">
                  <c:v>90.722999999999999</c:v>
                </c:pt>
                <c:pt idx="33">
                  <c:v>90.722999999999999</c:v>
                </c:pt>
                <c:pt idx="34">
                  <c:v>90.722999999999999</c:v>
                </c:pt>
                <c:pt idx="35">
                  <c:v>90.614000000000004</c:v>
                </c:pt>
                <c:pt idx="36">
                  <c:v>90.614000000000004</c:v>
                </c:pt>
                <c:pt idx="37">
                  <c:v>90.614000000000004</c:v>
                </c:pt>
                <c:pt idx="38">
                  <c:v>90.614000000000004</c:v>
                </c:pt>
                <c:pt idx="39">
                  <c:v>90.394999999999996</c:v>
                </c:pt>
                <c:pt idx="40">
                  <c:v>90.286000000000001</c:v>
                </c:pt>
                <c:pt idx="41">
                  <c:v>90.286000000000001</c:v>
                </c:pt>
                <c:pt idx="42">
                  <c:v>90.066000000000003</c:v>
                </c:pt>
                <c:pt idx="43">
                  <c:v>90.066000000000003</c:v>
                </c:pt>
                <c:pt idx="44">
                  <c:v>90.066000000000003</c:v>
                </c:pt>
                <c:pt idx="45">
                  <c:v>89.845000000000013</c:v>
                </c:pt>
                <c:pt idx="46">
                  <c:v>89.845000000000013</c:v>
                </c:pt>
                <c:pt idx="47">
                  <c:v>89.845000000000013</c:v>
                </c:pt>
                <c:pt idx="48">
                  <c:v>89.617999999999995</c:v>
                </c:pt>
                <c:pt idx="49">
                  <c:v>86.781999999999996</c:v>
                </c:pt>
                <c:pt idx="50">
                  <c:v>82.805999999999983</c:v>
                </c:pt>
                <c:pt idx="51">
                  <c:v>80.546000000000006</c:v>
                </c:pt>
                <c:pt idx="52">
                  <c:v>77.468000000000004</c:v>
                </c:pt>
                <c:pt idx="53">
                  <c:v>74.611000000000004</c:v>
                </c:pt>
                <c:pt idx="54">
                  <c:v>68.649000000000001</c:v>
                </c:pt>
              </c:numCache>
            </c:numRef>
          </c:yVal>
        </c:ser>
        <c:ser>
          <c:idx val="4"/>
          <c:order val="4"/>
          <c:tx>
            <c:strRef>
              <c:f>Sheet1!$F$1</c:f>
              <c:strCache>
                <c:ptCount val="1"/>
                <c:pt idx="0">
                  <c:v>1.2+ Weight ratio (N=1,468)</c:v>
                </c:pt>
              </c:strCache>
            </c:strRef>
          </c:tx>
          <c:spPr>
            <a:ln w="41275">
              <a:solidFill>
                <a:srgbClr val="FFFF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Sheet1!$F$2:$F$56</c:f>
              <c:numCache>
                <c:formatCode>General</c:formatCode>
                <c:ptCount val="55"/>
                <c:pt idx="0">
                  <c:v>100</c:v>
                </c:pt>
                <c:pt idx="1">
                  <c:v>97.751000000000005</c:v>
                </c:pt>
                <c:pt idx="2">
                  <c:v>96.998999999999995</c:v>
                </c:pt>
                <c:pt idx="3">
                  <c:v>95.902000000000001</c:v>
                </c:pt>
                <c:pt idx="4">
                  <c:v>95.283000000000001</c:v>
                </c:pt>
                <c:pt idx="5">
                  <c:v>95.007000000000005</c:v>
                </c:pt>
                <c:pt idx="6">
                  <c:v>94.869</c:v>
                </c:pt>
                <c:pt idx="7">
                  <c:v>94.593000000000004</c:v>
                </c:pt>
                <c:pt idx="8">
                  <c:v>94.385999999999981</c:v>
                </c:pt>
                <c:pt idx="9">
                  <c:v>94.040999999999997</c:v>
                </c:pt>
                <c:pt idx="10">
                  <c:v>93.834000000000003</c:v>
                </c:pt>
                <c:pt idx="11">
                  <c:v>93.695999999999998</c:v>
                </c:pt>
                <c:pt idx="12">
                  <c:v>93.557999999999993</c:v>
                </c:pt>
                <c:pt idx="13">
                  <c:v>93.489000000000004</c:v>
                </c:pt>
                <c:pt idx="14">
                  <c:v>93.212000000000003</c:v>
                </c:pt>
                <c:pt idx="15">
                  <c:v>93.141999999999996</c:v>
                </c:pt>
                <c:pt idx="16">
                  <c:v>92.796000000000006</c:v>
                </c:pt>
                <c:pt idx="17">
                  <c:v>92.449000000000026</c:v>
                </c:pt>
                <c:pt idx="18">
                  <c:v>92.449000000000026</c:v>
                </c:pt>
                <c:pt idx="19">
                  <c:v>92.31</c:v>
                </c:pt>
                <c:pt idx="20">
                  <c:v>92.241000000000227</c:v>
                </c:pt>
                <c:pt idx="21">
                  <c:v>92.031999999999996</c:v>
                </c:pt>
                <c:pt idx="22">
                  <c:v>92.031999999999996</c:v>
                </c:pt>
                <c:pt idx="23">
                  <c:v>92.031999999999996</c:v>
                </c:pt>
                <c:pt idx="24">
                  <c:v>92.031999999999996</c:v>
                </c:pt>
                <c:pt idx="25">
                  <c:v>91.893000000000001</c:v>
                </c:pt>
                <c:pt idx="26">
                  <c:v>91.822999999999979</c:v>
                </c:pt>
                <c:pt idx="27">
                  <c:v>91.753</c:v>
                </c:pt>
                <c:pt idx="28">
                  <c:v>91.753</c:v>
                </c:pt>
                <c:pt idx="29">
                  <c:v>91.683999999999983</c:v>
                </c:pt>
                <c:pt idx="30">
                  <c:v>91.683999999999983</c:v>
                </c:pt>
                <c:pt idx="31">
                  <c:v>91.683999999999983</c:v>
                </c:pt>
                <c:pt idx="32">
                  <c:v>91.474000000000004</c:v>
                </c:pt>
                <c:pt idx="33">
                  <c:v>91.194999999999993</c:v>
                </c:pt>
                <c:pt idx="34">
                  <c:v>91.054999999999993</c:v>
                </c:pt>
                <c:pt idx="35">
                  <c:v>90.845000000000013</c:v>
                </c:pt>
                <c:pt idx="36">
                  <c:v>90.845000000000013</c:v>
                </c:pt>
                <c:pt idx="37">
                  <c:v>90.705000000000013</c:v>
                </c:pt>
                <c:pt idx="38">
                  <c:v>90.705000000000013</c:v>
                </c:pt>
                <c:pt idx="39">
                  <c:v>90.705000000000013</c:v>
                </c:pt>
                <c:pt idx="40">
                  <c:v>90.634999999999991</c:v>
                </c:pt>
                <c:pt idx="41">
                  <c:v>90.634999999999991</c:v>
                </c:pt>
                <c:pt idx="42">
                  <c:v>90.634999999999991</c:v>
                </c:pt>
                <c:pt idx="43">
                  <c:v>90.494000000000227</c:v>
                </c:pt>
                <c:pt idx="44">
                  <c:v>90.35299999999998</c:v>
                </c:pt>
                <c:pt idx="45">
                  <c:v>90.141000000000005</c:v>
                </c:pt>
                <c:pt idx="46">
                  <c:v>89.998999999999995</c:v>
                </c:pt>
                <c:pt idx="47">
                  <c:v>89.784999999999997</c:v>
                </c:pt>
                <c:pt idx="48">
                  <c:v>89.784999999999997</c:v>
                </c:pt>
                <c:pt idx="49">
                  <c:v>85.935000000000002</c:v>
                </c:pt>
                <c:pt idx="50">
                  <c:v>83.35</c:v>
                </c:pt>
                <c:pt idx="51">
                  <c:v>80.209999999999994</c:v>
                </c:pt>
                <c:pt idx="52">
                  <c:v>76.233999999999995</c:v>
                </c:pt>
                <c:pt idx="53">
                  <c:v>72.581999999999994</c:v>
                </c:pt>
                <c:pt idx="54">
                  <c:v>70.292000000000002</c:v>
                </c:pt>
              </c:numCache>
            </c:numRef>
          </c:yVal>
        </c:ser>
        <c:axId val="268324224"/>
        <c:axId val="268326400"/>
      </c:scatterChart>
      <c:valAx>
        <c:axId val="268324224"/>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68326400"/>
        <c:crosses val="autoZero"/>
        <c:crossBetween val="midCat"/>
        <c:majorUnit val="1"/>
      </c:valAx>
      <c:valAx>
        <c:axId val="26832640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68324224"/>
        <c:crosses val="autoZero"/>
        <c:crossBetween val="midCat"/>
        <c:majorUnit val="10"/>
      </c:valAx>
      <c:spPr>
        <a:solidFill>
          <a:schemeClr val="bg2"/>
        </a:solidFill>
        <a:ln>
          <a:solidFill>
            <a:schemeClr val="tx1"/>
          </a:solidFill>
        </a:ln>
      </c:spPr>
    </c:plotArea>
    <c:legend>
      <c:legendPos val="r"/>
      <c:layout>
        <c:manualLayout>
          <c:xMode val="edge"/>
          <c:yMode val="edge"/>
          <c:x val="9.5870206489675522E-2"/>
          <c:y val="0.61601881014873905"/>
          <c:w val="0.75958702064896755"/>
          <c:h val="0.2200923009623799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40382134436368"/>
          <c:y val="4.4665541807274091E-2"/>
          <c:w val="0.85913007696071964"/>
          <c:h val="0.83128730436473219"/>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Sheet1!$B$2:$B$31</c:f>
              <c:numCache>
                <c:formatCode>General</c:formatCode>
                <c:ptCount val="30"/>
                <c:pt idx="0">
                  <c:v>40.816299999999998</c:v>
                </c:pt>
                <c:pt idx="1">
                  <c:v>42.391300000000001</c:v>
                </c:pt>
                <c:pt idx="2">
                  <c:v>49.090900000000012</c:v>
                </c:pt>
                <c:pt idx="3">
                  <c:v>50.632900000000063</c:v>
                </c:pt>
                <c:pt idx="4">
                  <c:v>44.498400000000011</c:v>
                </c:pt>
                <c:pt idx="5">
                  <c:v>49.507600000000004</c:v>
                </c:pt>
                <c:pt idx="6">
                  <c:v>46.089000000000006</c:v>
                </c:pt>
                <c:pt idx="7">
                  <c:v>49.772300000000271</c:v>
                </c:pt>
                <c:pt idx="8">
                  <c:v>53.686600000000006</c:v>
                </c:pt>
                <c:pt idx="9">
                  <c:v>51.354199999999999</c:v>
                </c:pt>
                <c:pt idx="10">
                  <c:v>49.413699999999999</c:v>
                </c:pt>
                <c:pt idx="11">
                  <c:v>50.668800000000012</c:v>
                </c:pt>
                <c:pt idx="12">
                  <c:v>49.585900000000002</c:v>
                </c:pt>
                <c:pt idx="13">
                  <c:v>48.971400000000003</c:v>
                </c:pt>
                <c:pt idx="14">
                  <c:v>51.226800000000011</c:v>
                </c:pt>
                <c:pt idx="15">
                  <c:v>52.1815</c:v>
                </c:pt>
                <c:pt idx="16">
                  <c:v>53.494</c:v>
                </c:pt>
                <c:pt idx="17">
                  <c:v>52.255900000000011</c:v>
                </c:pt>
                <c:pt idx="18">
                  <c:v>51.045400000000001</c:v>
                </c:pt>
                <c:pt idx="19">
                  <c:v>49.735400000000013</c:v>
                </c:pt>
                <c:pt idx="20">
                  <c:v>51.575700000000012</c:v>
                </c:pt>
                <c:pt idx="21">
                  <c:v>54.623200000000011</c:v>
                </c:pt>
                <c:pt idx="22">
                  <c:v>54.092000000000013</c:v>
                </c:pt>
                <c:pt idx="23">
                  <c:v>55.286500000000011</c:v>
                </c:pt>
                <c:pt idx="24">
                  <c:v>54.683700000000002</c:v>
                </c:pt>
                <c:pt idx="25">
                  <c:v>57.131300000000003</c:v>
                </c:pt>
                <c:pt idx="26">
                  <c:v>56.259900000000002</c:v>
                </c:pt>
                <c:pt idx="27">
                  <c:v>57.873000000000005</c:v>
                </c:pt>
                <c:pt idx="28">
                  <c:v>55.157699999999998</c:v>
                </c:pt>
                <c:pt idx="29">
                  <c:v>58.884999999999998</c:v>
                </c:pt>
              </c:numCache>
            </c:numRef>
          </c:val>
        </c:ser>
        <c:ser>
          <c:idx val="1"/>
          <c:order val="1"/>
          <c:tx>
            <c:strRef>
              <c:f>Sheet1!$C$1</c:f>
              <c:strCache>
                <c:ptCount val="1"/>
                <c:pt idx="0">
                  <c:v>CAD</c:v>
                </c:pt>
              </c:strCache>
            </c:strRef>
          </c:tx>
          <c:spPr>
            <a:ln w="41275">
              <a:solidFill>
                <a:srgbClr val="FF0000"/>
              </a:solidFill>
            </a:ln>
          </c:spPr>
          <c:marker>
            <c:symbol val="none"/>
          </c:marke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Sheet1!$C$2:$C$31</c:f>
              <c:numCache>
                <c:formatCode>General</c:formatCode>
                <c:ptCount val="30"/>
                <c:pt idx="0">
                  <c:v>53.061200000000007</c:v>
                </c:pt>
                <c:pt idx="1">
                  <c:v>50</c:v>
                </c:pt>
                <c:pt idx="2">
                  <c:v>40</c:v>
                </c:pt>
                <c:pt idx="3">
                  <c:v>44.303800000000003</c:v>
                </c:pt>
                <c:pt idx="4">
                  <c:v>47.7346</c:v>
                </c:pt>
                <c:pt idx="5">
                  <c:v>43.688500000000012</c:v>
                </c:pt>
                <c:pt idx="6">
                  <c:v>45.245400000000011</c:v>
                </c:pt>
                <c:pt idx="7">
                  <c:v>44.567300000000003</c:v>
                </c:pt>
                <c:pt idx="8">
                  <c:v>38.709700000000012</c:v>
                </c:pt>
                <c:pt idx="9">
                  <c:v>41.051499999999997</c:v>
                </c:pt>
                <c:pt idx="10">
                  <c:v>41.764400000000002</c:v>
                </c:pt>
                <c:pt idx="11">
                  <c:v>40.931000000000004</c:v>
                </c:pt>
                <c:pt idx="12">
                  <c:v>41.634500000000003</c:v>
                </c:pt>
                <c:pt idx="13">
                  <c:v>41.828600000000002</c:v>
                </c:pt>
                <c:pt idx="14">
                  <c:v>41.0533</c:v>
                </c:pt>
                <c:pt idx="15">
                  <c:v>40.837699999999998</c:v>
                </c:pt>
                <c:pt idx="16">
                  <c:v>38.6145</c:v>
                </c:pt>
                <c:pt idx="17">
                  <c:v>40.3367</c:v>
                </c:pt>
                <c:pt idx="18">
                  <c:v>40.807499999999997</c:v>
                </c:pt>
                <c:pt idx="19">
                  <c:v>41.874499999999998</c:v>
                </c:pt>
                <c:pt idx="20">
                  <c:v>40.123000000000012</c:v>
                </c:pt>
                <c:pt idx="21">
                  <c:v>37.6068</c:v>
                </c:pt>
                <c:pt idx="22">
                  <c:v>36.866700000000002</c:v>
                </c:pt>
                <c:pt idx="23">
                  <c:v>33.575500000000012</c:v>
                </c:pt>
                <c:pt idx="24">
                  <c:v>36.028800000000011</c:v>
                </c:pt>
                <c:pt idx="25">
                  <c:v>33.199000000000012</c:v>
                </c:pt>
                <c:pt idx="26">
                  <c:v>36.212400000000002</c:v>
                </c:pt>
                <c:pt idx="27">
                  <c:v>32.646300000000011</c:v>
                </c:pt>
                <c:pt idx="28">
                  <c:v>35.038400000000003</c:v>
                </c:pt>
                <c:pt idx="29">
                  <c:v>31.358899999999988</c:v>
                </c:pt>
              </c:numCache>
            </c:numRef>
          </c:val>
        </c:ser>
        <c:marker val="1"/>
        <c:axId val="232828928"/>
        <c:axId val="232830464"/>
      </c:lineChart>
      <c:catAx>
        <c:axId val="232828928"/>
        <c:scaling>
          <c:orientation val="minMax"/>
        </c:scaling>
        <c:axPos val="b"/>
        <c:numFmt formatCode="General" sourceLinked="1"/>
        <c:tickLblPos val="nextTo"/>
        <c:txPr>
          <a:bodyPr/>
          <a:lstStyle/>
          <a:p>
            <a:pPr>
              <a:defRPr sz="1300" b="1"/>
            </a:pPr>
            <a:endParaRPr lang="en-US"/>
          </a:p>
        </c:txPr>
        <c:crossAx val="232830464"/>
        <c:crosses val="autoZero"/>
        <c:auto val="1"/>
        <c:lblAlgn val="ctr"/>
        <c:lblOffset val="100"/>
        <c:tickLblSkip val="2"/>
      </c:catAx>
      <c:valAx>
        <c:axId val="232830464"/>
        <c:scaling>
          <c:orientation val="minMax"/>
          <c:max val="70"/>
          <c:min val="20"/>
        </c:scaling>
        <c:axPos val="l"/>
        <c:majorGridlines>
          <c:spPr>
            <a:ln>
              <a:prstDash val="sysDash"/>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300" b="1" i="0" u="none" strike="noStrike" kern="1200" baseline="0">
                    <a:solidFill>
                      <a:srgbClr val="FFFFFF"/>
                    </a:solidFill>
                    <a:latin typeface="+mn-lt"/>
                    <a:ea typeface="+mn-ea"/>
                    <a:cs typeface="+mn-cs"/>
                  </a:defRPr>
                </a:pPr>
                <a:r>
                  <a:rPr lang="en-US" sz="1300" dirty="0" smtClean="0"/>
                  <a:t>% of </a:t>
                </a:r>
                <a:r>
                  <a:rPr lang="en-US" sz="1300" b="1" i="0" baseline="0" dirty="0" smtClean="0"/>
                  <a:t>recipients</a:t>
                </a:r>
                <a:endParaRPr lang="en-US" sz="1300" dirty="0"/>
              </a:p>
            </c:rich>
          </c:tx>
          <c:layout>
            <c:manualLayout>
              <c:xMode val="edge"/>
              <c:yMode val="edge"/>
              <c:x val="3.9575159037323802E-2"/>
              <c:y val="6.9070741157355384E-2"/>
            </c:manualLayout>
          </c:layout>
        </c:title>
        <c:numFmt formatCode="General" sourceLinked="1"/>
        <c:tickLblPos val="nextTo"/>
        <c:spPr>
          <a:ln>
            <a:solidFill>
              <a:srgbClr val="FFFFFF">
                <a:tint val="75000"/>
                <a:shade val="95000"/>
                <a:satMod val="105000"/>
              </a:srgbClr>
            </a:solidFill>
            <a:prstDash val="solid"/>
          </a:ln>
        </c:spPr>
        <c:txPr>
          <a:bodyPr/>
          <a:lstStyle/>
          <a:p>
            <a:pPr>
              <a:defRPr sz="1300" b="1"/>
            </a:pPr>
            <a:endParaRPr lang="en-US"/>
          </a:p>
        </c:txPr>
        <c:crossAx val="232828928"/>
        <c:crosses val="autoZero"/>
        <c:crossBetween val="midCat"/>
        <c:majorUnit val="10"/>
      </c:valAx>
      <c:spPr>
        <a:solidFill>
          <a:schemeClr val="bg2"/>
        </a:solidFill>
        <a:ln>
          <a:solidFill>
            <a:schemeClr val="tx1"/>
          </a:solidFill>
        </a:ln>
      </c:spPr>
    </c:plotArea>
    <c:legend>
      <c:legendPos val="r"/>
      <c:layout>
        <c:manualLayout>
          <c:xMode val="edge"/>
          <c:yMode val="edge"/>
          <c:x val="0.33056225037088877"/>
          <c:y val="7.5779830405814652E-2"/>
          <c:w val="0.31744208604359231"/>
          <c:h val="0.18573148465138195"/>
        </c:manualLayout>
      </c:layout>
      <c:spPr>
        <a:solidFill>
          <a:srgbClr val="000000"/>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715E-2"/>
          <c:y val="2.2460834973753282E-2"/>
          <c:w val="0.90442489489698741"/>
          <c:h val="0.83254736712598421"/>
        </c:manualLayout>
      </c:layout>
      <c:scatterChart>
        <c:scatterStyle val="lineMarker"/>
        <c:ser>
          <c:idx val="0"/>
          <c:order val="0"/>
          <c:tx>
            <c:strRef>
              <c:f>Sheet1!$B$1</c:f>
              <c:strCache>
                <c:ptCount val="1"/>
                <c:pt idx="0">
                  <c:v>&lt;0.8 Weight ratio (N=274)</c:v>
                </c:pt>
              </c:strCache>
            </c:strRef>
          </c:tx>
          <c:spPr>
            <a:ln w="38100">
              <a:solidFill>
                <a:srgbClr val="00FF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97.08</c:v>
                </c:pt>
                <c:pt idx="2">
                  <c:v>96.35</c:v>
                </c:pt>
                <c:pt idx="3">
                  <c:v>95.617999999999995</c:v>
                </c:pt>
                <c:pt idx="4">
                  <c:v>94.884999999999991</c:v>
                </c:pt>
                <c:pt idx="5">
                  <c:v>94.516999999999996</c:v>
                </c:pt>
                <c:pt idx="6">
                  <c:v>93.781999999999996</c:v>
                </c:pt>
                <c:pt idx="7">
                  <c:v>93.412000000000006</c:v>
                </c:pt>
                <c:pt idx="8">
                  <c:v>93.412000000000006</c:v>
                </c:pt>
                <c:pt idx="9">
                  <c:v>93.042000000000002</c:v>
                </c:pt>
                <c:pt idx="10">
                  <c:v>92.670999999999978</c:v>
                </c:pt>
                <c:pt idx="11">
                  <c:v>92.670999999999978</c:v>
                </c:pt>
                <c:pt idx="12">
                  <c:v>91.927000000000007</c:v>
                </c:pt>
                <c:pt idx="13">
                  <c:v>91.927000000000007</c:v>
                </c:pt>
                <c:pt idx="14">
                  <c:v>91.927000000000007</c:v>
                </c:pt>
                <c:pt idx="15">
                  <c:v>91.927000000000007</c:v>
                </c:pt>
                <c:pt idx="16">
                  <c:v>91.927000000000007</c:v>
                </c:pt>
                <c:pt idx="17">
                  <c:v>91.552999999999983</c:v>
                </c:pt>
                <c:pt idx="18">
                  <c:v>91.552999999999983</c:v>
                </c:pt>
                <c:pt idx="19">
                  <c:v>91.552999999999983</c:v>
                </c:pt>
                <c:pt idx="20">
                  <c:v>91.177999999999983</c:v>
                </c:pt>
                <c:pt idx="21">
                  <c:v>91.177999999999983</c:v>
                </c:pt>
                <c:pt idx="22">
                  <c:v>91.177999999999983</c:v>
                </c:pt>
                <c:pt idx="23">
                  <c:v>91.177999999999983</c:v>
                </c:pt>
                <c:pt idx="24">
                  <c:v>90.801000000000002</c:v>
                </c:pt>
                <c:pt idx="25">
                  <c:v>90.424000000000007</c:v>
                </c:pt>
                <c:pt idx="26">
                  <c:v>90.424000000000007</c:v>
                </c:pt>
                <c:pt idx="27">
                  <c:v>89.293999999999997</c:v>
                </c:pt>
                <c:pt idx="28">
                  <c:v>89.293999999999997</c:v>
                </c:pt>
                <c:pt idx="29">
                  <c:v>88.917000000000527</c:v>
                </c:pt>
                <c:pt idx="30">
                  <c:v>88.917000000000527</c:v>
                </c:pt>
                <c:pt idx="31">
                  <c:v>88.917000000000527</c:v>
                </c:pt>
                <c:pt idx="32">
                  <c:v>88.917000000000527</c:v>
                </c:pt>
                <c:pt idx="33">
                  <c:v>88.917000000000527</c:v>
                </c:pt>
                <c:pt idx="34">
                  <c:v>88.917000000000527</c:v>
                </c:pt>
                <c:pt idx="35">
                  <c:v>87.787000000000006</c:v>
                </c:pt>
                <c:pt idx="36">
                  <c:v>87.787000000000006</c:v>
                </c:pt>
                <c:pt idx="37">
                  <c:v>87.787000000000006</c:v>
                </c:pt>
                <c:pt idx="38">
                  <c:v>87.031999999999996</c:v>
                </c:pt>
                <c:pt idx="39">
                  <c:v>87.031999999999996</c:v>
                </c:pt>
                <c:pt idx="40">
                  <c:v>87.031999999999996</c:v>
                </c:pt>
                <c:pt idx="41">
                  <c:v>87.031999999999996</c:v>
                </c:pt>
                <c:pt idx="42">
                  <c:v>87.031999999999996</c:v>
                </c:pt>
                <c:pt idx="43">
                  <c:v>87.031999999999996</c:v>
                </c:pt>
                <c:pt idx="44">
                  <c:v>87.031999999999996</c:v>
                </c:pt>
                <c:pt idx="45">
                  <c:v>86.641000000000005</c:v>
                </c:pt>
                <c:pt idx="46">
                  <c:v>86.248999999999995</c:v>
                </c:pt>
                <c:pt idx="47">
                  <c:v>86.248999999999995</c:v>
                </c:pt>
                <c:pt idx="48">
                  <c:v>86.248999999999995</c:v>
                </c:pt>
                <c:pt idx="49">
                  <c:v>82.378999999999948</c:v>
                </c:pt>
                <c:pt idx="50">
                  <c:v>77.248000000000005</c:v>
                </c:pt>
                <c:pt idx="51">
                  <c:v>72.342000000000013</c:v>
                </c:pt>
                <c:pt idx="52">
                  <c:v>70.766000000000005</c:v>
                </c:pt>
                <c:pt idx="53">
                  <c:v>66.534000000000006</c:v>
                </c:pt>
                <c:pt idx="54">
                  <c:v>63.491</c:v>
                </c:pt>
              </c:numCache>
            </c:numRef>
          </c:yVal>
        </c:ser>
        <c:ser>
          <c:idx val="1"/>
          <c:order val="1"/>
          <c:tx>
            <c:strRef>
              <c:f>Sheet1!$C$1</c:f>
              <c:strCache>
                <c:ptCount val="1"/>
                <c:pt idx="0">
                  <c:v>0.8-&lt;0.9 Weight ratio (N=461)</c:v>
                </c:pt>
              </c:strCache>
            </c:strRef>
          </c:tx>
          <c:spPr>
            <a:ln w="41275">
              <a:solidFill>
                <a:srgbClr val="00FF00"/>
              </a:solidFill>
              <a:prstDash val="solid"/>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95.444000000000727</c:v>
                </c:pt>
                <c:pt idx="2">
                  <c:v>94.789000000000001</c:v>
                </c:pt>
                <c:pt idx="3">
                  <c:v>93.915999999999997</c:v>
                </c:pt>
                <c:pt idx="4">
                  <c:v>92.60299999999998</c:v>
                </c:pt>
                <c:pt idx="5">
                  <c:v>91.946000000000026</c:v>
                </c:pt>
                <c:pt idx="6">
                  <c:v>91.727000000000004</c:v>
                </c:pt>
                <c:pt idx="7">
                  <c:v>91.727000000000004</c:v>
                </c:pt>
                <c:pt idx="8">
                  <c:v>91.287999999999997</c:v>
                </c:pt>
                <c:pt idx="9">
                  <c:v>90.628999999999948</c:v>
                </c:pt>
                <c:pt idx="10">
                  <c:v>90.628999999999948</c:v>
                </c:pt>
                <c:pt idx="11">
                  <c:v>90.19</c:v>
                </c:pt>
                <c:pt idx="12">
                  <c:v>89.971000000000004</c:v>
                </c:pt>
                <c:pt idx="13">
                  <c:v>89.751000000000005</c:v>
                </c:pt>
                <c:pt idx="14">
                  <c:v>89.531000000000006</c:v>
                </c:pt>
                <c:pt idx="15">
                  <c:v>89.311000000000007</c:v>
                </c:pt>
                <c:pt idx="16">
                  <c:v>89.090999999999994</c:v>
                </c:pt>
                <c:pt idx="17">
                  <c:v>89.090999999999994</c:v>
                </c:pt>
                <c:pt idx="18">
                  <c:v>88.870999999999981</c:v>
                </c:pt>
                <c:pt idx="19">
                  <c:v>88.870999999999981</c:v>
                </c:pt>
                <c:pt idx="20">
                  <c:v>88.870999999999981</c:v>
                </c:pt>
                <c:pt idx="21">
                  <c:v>88.870999999999981</c:v>
                </c:pt>
                <c:pt idx="22">
                  <c:v>88.430999999999997</c:v>
                </c:pt>
                <c:pt idx="23">
                  <c:v>88.430999999999997</c:v>
                </c:pt>
                <c:pt idx="24">
                  <c:v>88.211000000000027</c:v>
                </c:pt>
                <c:pt idx="25">
                  <c:v>87.991000000000227</c:v>
                </c:pt>
                <c:pt idx="26">
                  <c:v>87.991000000000227</c:v>
                </c:pt>
                <c:pt idx="27">
                  <c:v>87.991000000000227</c:v>
                </c:pt>
                <c:pt idx="28">
                  <c:v>87.551000000000002</c:v>
                </c:pt>
                <c:pt idx="29">
                  <c:v>86.891000000000005</c:v>
                </c:pt>
                <c:pt idx="30">
                  <c:v>86.891000000000005</c:v>
                </c:pt>
                <c:pt idx="31">
                  <c:v>86.670999999999978</c:v>
                </c:pt>
                <c:pt idx="32">
                  <c:v>86.670999999999978</c:v>
                </c:pt>
                <c:pt idx="33">
                  <c:v>86.230999999999995</c:v>
                </c:pt>
                <c:pt idx="34">
                  <c:v>86.010999999999996</c:v>
                </c:pt>
                <c:pt idx="35">
                  <c:v>86.010999999999996</c:v>
                </c:pt>
                <c:pt idx="36">
                  <c:v>86.010999999999996</c:v>
                </c:pt>
                <c:pt idx="37">
                  <c:v>86.010999999999996</c:v>
                </c:pt>
                <c:pt idx="38">
                  <c:v>86.010999999999996</c:v>
                </c:pt>
                <c:pt idx="39">
                  <c:v>85.79</c:v>
                </c:pt>
                <c:pt idx="40">
                  <c:v>85.79</c:v>
                </c:pt>
                <c:pt idx="41">
                  <c:v>85.79</c:v>
                </c:pt>
                <c:pt idx="42">
                  <c:v>85.568000000000012</c:v>
                </c:pt>
                <c:pt idx="43">
                  <c:v>85.568000000000012</c:v>
                </c:pt>
                <c:pt idx="44">
                  <c:v>85.568000000000012</c:v>
                </c:pt>
                <c:pt idx="45">
                  <c:v>85.568000000000012</c:v>
                </c:pt>
                <c:pt idx="46">
                  <c:v>85.568000000000012</c:v>
                </c:pt>
                <c:pt idx="47">
                  <c:v>85.568000000000012</c:v>
                </c:pt>
                <c:pt idx="48">
                  <c:v>85.568000000000012</c:v>
                </c:pt>
                <c:pt idx="49">
                  <c:v>81.208000000000013</c:v>
                </c:pt>
                <c:pt idx="50">
                  <c:v>77.994000000000227</c:v>
                </c:pt>
                <c:pt idx="51">
                  <c:v>75.501999999999995</c:v>
                </c:pt>
                <c:pt idx="52">
                  <c:v>72.384999999999991</c:v>
                </c:pt>
                <c:pt idx="53">
                  <c:v>68.828000000000003</c:v>
                </c:pt>
                <c:pt idx="54">
                  <c:v>67.998000000000005</c:v>
                </c:pt>
              </c:numCache>
            </c:numRef>
          </c:yVal>
        </c:ser>
        <c:ser>
          <c:idx val="2"/>
          <c:order val="2"/>
          <c:tx>
            <c:strRef>
              <c:f>Sheet1!$D$1</c:f>
              <c:strCache>
                <c:ptCount val="1"/>
                <c:pt idx="0">
                  <c:v>0.9-&lt;1.1 Weight ratio (N=1,030)</c:v>
                </c:pt>
              </c:strCache>
            </c:strRef>
          </c:tx>
          <c:spPr>
            <a:ln w="41275">
              <a:solidFill>
                <a:srgbClr val="FF00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Sheet1!$D$2:$D$56</c:f>
              <c:numCache>
                <c:formatCode>General</c:formatCode>
                <c:ptCount val="55"/>
                <c:pt idx="0">
                  <c:v>100</c:v>
                </c:pt>
                <c:pt idx="1">
                  <c:v>95.918000000000006</c:v>
                </c:pt>
                <c:pt idx="2">
                  <c:v>95.04</c:v>
                </c:pt>
                <c:pt idx="3">
                  <c:v>94.256</c:v>
                </c:pt>
                <c:pt idx="4">
                  <c:v>93.47</c:v>
                </c:pt>
                <c:pt idx="5">
                  <c:v>93.173999999999978</c:v>
                </c:pt>
                <c:pt idx="6">
                  <c:v>92.78</c:v>
                </c:pt>
                <c:pt idx="7">
                  <c:v>92.680999999999983</c:v>
                </c:pt>
                <c:pt idx="8">
                  <c:v>92.284999999999997</c:v>
                </c:pt>
                <c:pt idx="9">
                  <c:v>91.89</c:v>
                </c:pt>
                <c:pt idx="10">
                  <c:v>91.691999999999993</c:v>
                </c:pt>
                <c:pt idx="11">
                  <c:v>91.593000000000004</c:v>
                </c:pt>
                <c:pt idx="12">
                  <c:v>91.197000000000003</c:v>
                </c:pt>
                <c:pt idx="13">
                  <c:v>90.9</c:v>
                </c:pt>
                <c:pt idx="14">
                  <c:v>90.700999999999993</c:v>
                </c:pt>
                <c:pt idx="15">
                  <c:v>90.700999999999993</c:v>
                </c:pt>
                <c:pt idx="16">
                  <c:v>90.700999999999993</c:v>
                </c:pt>
                <c:pt idx="17">
                  <c:v>90.60199999999999</c:v>
                </c:pt>
                <c:pt idx="18">
                  <c:v>90.206000000000003</c:v>
                </c:pt>
                <c:pt idx="19">
                  <c:v>90.106999999999999</c:v>
                </c:pt>
                <c:pt idx="20">
                  <c:v>89.808999999999983</c:v>
                </c:pt>
                <c:pt idx="21">
                  <c:v>89.710000000000022</c:v>
                </c:pt>
                <c:pt idx="22">
                  <c:v>89.510999999999996</c:v>
                </c:pt>
                <c:pt idx="23">
                  <c:v>89.412000000000006</c:v>
                </c:pt>
                <c:pt idx="24">
                  <c:v>89.212999999999994</c:v>
                </c:pt>
                <c:pt idx="25">
                  <c:v>89.013999999999996</c:v>
                </c:pt>
                <c:pt idx="26">
                  <c:v>88.813999999999993</c:v>
                </c:pt>
                <c:pt idx="27">
                  <c:v>88.715000000000003</c:v>
                </c:pt>
                <c:pt idx="28">
                  <c:v>88.515000000000001</c:v>
                </c:pt>
                <c:pt idx="29">
                  <c:v>88.415999999999997</c:v>
                </c:pt>
                <c:pt idx="30">
                  <c:v>88.415999999999997</c:v>
                </c:pt>
                <c:pt idx="31">
                  <c:v>87.816999999999993</c:v>
                </c:pt>
                <c:pt idx="32">
                  <c:v>87.717000000000027</c:v>
                </c:pt>
                <c:pt idx="33">
                  <c:v>87.717000000000027</c:v>
                </c:pt>
                <c:pt idx="34">
                  <c:v>87.617999999999995</c:v>
                </c:pt>
                <c:pt idx="35">
                  <c:v>87.617999999999995</c:v>
                </c:pt>
                <c:pt idx="36">
                  <c:v>87.418000000000006</c:v>
                </c:pt>
                <c:pt idx="37">
                  <c:v>87.218000000000004</c:v>
                </c:pt>
                <c:pt idx="38">
                  <c:v>87.119</c:v>
                </c:pt>
                <c:pt idx="39">
                  <c:v>87.018000000000001</c:v>
                </c:pt>
                <c:pt idx="40">
                  <c:v>87.018000000000001</c:v>
                </c:pt>
                <c:pt idx="41">
                  <c:v>87.018000000000001</c:v>
                </c:pt>
                <c:pt idx="42">
                  <c:v>87.018000000000001</c:v>
                </c:pt>
                <c:pt idx="43">
                  <c:v>86.918000000000006</c:v>
                </c:pt>
                <c:pt idx="44">
                  <c:v>86.717000000000027</c:v>
                </c:pt>
                <c:pt idx="45">
                  <c:v>86.617000000000004</c:v>
                </c:pt>
                <c:pt idx="46">
                  <c:v>86.313999999999993</c:v>
                </c:pt>
                <c:pt idx="47">
                  <c:v>85.908000000000001</c:v>
                </c:pt>
                <c:pt idx="48">
                  <c:v>85.908000000000001</c:v>
                </c:pt>
                <c:pt idx="49">
                  <c:v>81.818000000000012</c:v>
                </c:pt>
                <c:pt idx="50">
                  <c:v>78.453000000000003</c:v>
                </c:pt>
                <c:pt idx="51">
                  <c:v>75.323999999999998</c:v>
                </c:pt>
                <c:pt idx="52">
                  <c:v>72.095000000000013</c:v>
                </c:pt>
                <c:pt idx="53">
                  <c:v>68.192999999999998</c:v>
                </c:pt>
                <c:pt idx="54">
                  <c:v>64.114999999999995</c:v>
                </c:pt>
              </c:numCache>
            </c:numRef>
          </c:yVal>
        </c:ser>
        <c:ser>
          <c:idx val="3"/>
          <c:order val="3"/>
          <c:tx>
            <c:strRef>
              <c:f>Sheet1!$E$1</c:f>
              <c:strCache>
                <c:ptCount val="1"/>
                <c:pt idx="0">
                  <c:v>1.1-&lt;1.2 Weight ratio (N=370)</c:v>
                </c:pt>
              </c:strCache>
            </c:strRef>
          </c:tx>
          <c:spPr>
            <a:ln w="41275">
              <a:solidFill>
                <a:srgbClr val="FF00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Sheet1!$E$2:$E$56</c:f>
              <c:numCache>
                <c:formatCode>General</c:formatCode>
                <c:ptCount val="55"/>
                <c:pt idx="0">
                  <c:v>100</c:v>
                </c:pt>
                <c:pt idx="1">
                  <c:v>97.832999999999998</c:v>
                </c:pt>
                <c:pt idx="2">
                  <c:v>96.203999999999994</c:v>
                </c:pt>
                <c:pt idx="3">
                  <c:v>96.203999999999994</c:v>
                </c:pt>
                <c:pt idx="4">
                  <c:v>95.387</c:v>
                </c:pt>
                <c:pt idx="5">
                  <c:v>94.842000000000013</c:v>
                </c:pt>
                <c:pt idx="6">
                  <c:v>94.569000000000003</c:v>
                </c:pt>
                <c:pt idx="7">
                  <c:v>94.296999999999997</c:v>
                </c:pt>
                <c:pt idx="8">
                  <c:v>94.296999999999997</c:v>
                </c:pt>
                <c:pt idx="9">
                  <c:v>94.296999999999997</c:v>
                </c:pt>
                <c:pt idx="10">
                  <c:v>94.296999999999997</c:v>
                </c:pt>
                <c:pt idx="11">
                  <c:v>94.022999999999982</c:v>
                </c:pt>
                <c:pt idx="12">
                  <c:v>93.75</c:v>
                </c:pt>
                <c:pt idx="13">
                  <c:v>93.75</c:v>
                </c:pt>
                <c:pt idx="14">
                  <c:v>93.75</c:v>
                </c:pt>
                <c:pt idx="15">
                  <c:v>93.75</c:v>
                </c:pt>
                <c:pt idx="16">
                  <c:v>93.474999999999994</c:v>
                </c:pt>
                <c:pt idx="17">
                  <c:v>92.649999999999991</c:v>
                </c:pt>
                <c:pt idx="18">
                  <c:v>92.649999999999991</c:v>
                </c:pt>
                <c:pt idx="19">
                  <c:v>92.374999999999986</c:v>
                </c:pt>
                <c:pt idx="20">
                  <c:v>92.374999999999986</c:v>
                </c:pt>
                <c:pt idx="21">
                  <c:v>92.374999999999986</c:v>
                </c:pt>
                <c:pt idx="22">
                  <c:v>92.099000000000004</c:v>
                </c:pt>
                <c:pt idx="23">
                  <c:v>92.099000000000004</c:v>
                </c:pt>
                <c:pt idx="24">
                  <c:v>91.822000000000003</c:v>
                </c:pt>
                <c:pt idx="25">
                  <c:v>91.822000000000003</c:v>
                </c:pt>
                <c:pt idx="26">
                  <c:v>91.546000000000006</c:v>
                </c:pt>
                <c:pt idx="27">
                  <c:v>91.269000000000005</c:v>
                </c:pt>
                <c:pt idx="28">
                  <c:v>90.992000000000004</c:v>
                </c:pt>
                <c:pt idx="29">
                  <c:v>90.992000000000004</c:v>
                </c:pt>
                <c:pt idx="30">
                  <c:v>90.715000000000003</c:v>
                </c:pt>
                <c:pt idx="31">
                  <c:v>90.438000000000002</c:v>
                </c:pt>
                <c:pt idx="32">
                  <c:v>89.882999999999981</c:v>
                </c:pt>
                <c:pt idx="33">
                  <c:v>89.60499999999999</c:v>
                </c:pt>
                <c:pt idx="34">
                  <c:v>89.60499999999999</c:v>
                </c:pt>
                <c:pt idx="35">
                  <c:v>89.60499999999999</c:v>
                </c:pt>
                <c:pt idx="36">
                  <c:v>89.60499999999999</c:v>
                </c:pt>
                <c:pt idx="37">
                  <c:v>89.60499999999999</c:v>
                </c:pt>
                <c:pt idx="38">
                  <c:v>89.60499999999999</c:v>
                </c:pt>
                <c:pt idx="39">
                  <c:v>89.60499999999999</c:v>
                </c:pt>
                <c:pt idx="40">
                  <c:v>89.60499999999999</c:v>
                </c:pt>
                <c:pt idx="41">
                  <c:v>89.326999999999998</c:v>
                </c:pt>
                <c:pt idx="42">
                  <c:v>89.326999999999998</c:v>
                </c:pt>
                <c:pt idx="43">
                  <c:v>89.049000000000007</c:v>
                </c:pt>
                <c:pt idx="44">
                  <c:v>89.049000000000007</c:v>
                </c:pt>
                <c:pt idx="45">
                  <c:v>89.049000000000007</c:v>
                </c:pt>
                <c:pt idx="46">
                  <c:v>88.766999999999996</c:v>
                </c:pt>
                <c:pt idx="47">
                  <c:v>88.485000000000014</c:v>
                </c:pt>
                <c:pt idx="48">
                  <c:v>88.202000000000012</c:v>
                </c:pt>
                <c:pt idx="49">
                  <c:v>84.527999999999992</c:v>
                </c:pt>
                <c:pt idx="50">
                  <c:v>82.387999999999991</c:v>
                </c:pt>
                <c:pt idx="51">
                  <c:v>78.036000000000001</c:v>
                </c:pt>
                <c:pt idx="52">
                  <c:v>74.185999999999979</c:v>
                </c:pt>
                <c:pt idx="53">
                  <c:v>69.427999999999997</c:v>
                </c:pt>
                <c:pt idx="54">
                  <c:v>66.335999999999999</c:v>
                </c:pt>
              </c:numCache>
            </c:numRef>
          </c:yVal>
        </c:ser>
        <c:ser>
          <c:idx val="4"/>
          <c:order val="4"/>
          <c:tx>
            <c:strRef>
              <c:f>Sheet1!$F$1</c:f>
              <c:strCache>
                <c:ptCount val="1"/>
                <c:pt idx="0">
                  <c:v>1.2+ Weight ratio (N=623)</c:v>
                </c:pt>
              </c:strCache>
            </c:strRef>
          </c:tx>
          <c:spPr>
            <a:ln w="41275">
              <a:solidFill>
                <a:srgbClr val="FFFF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Sheet1!$F$2:$F$56</c:f>
              <c:numCache>
                <c:formatCode>General</c:formatCode>
                <c:ptCount val="55"/>
                <c:pt idx="0">
                  <c:v>100</c:v>
                </c:pt>
                <c:pt idx="1">
                  <c:v>96.787000000000006</c:v>
                </c:pt>
                <c:pt idx="2">
                  <c:v>95.82</c:v>
                </c:pt>
                <c:pt idx="3">
                  <c:v>95.012</c:v>
                </c:pt>
                <c:pt idx="4">
                  <c:v>94.364000000000004</c:v>
                </c:pt>
                <c:pt idx="5">
                  <c:v>93.715000000000003</c:v>
                </c:pt>
                <c:pt idx="6">
                  <c:v>93.391000000000005</c:v>
                </c:pt>
                <c:pt idx="7">
                  <c:v>92.903999999999996</c:v>
                </c:pt>
                <c:pt idx="8">
                  <c:v>92.903999999999996</c:v>
                </c:pt>
                <c:pt idx="9">
                  <c:v>92.253</c:v>
                </c:pt>
                <c:pt idx="10">
                  <c:v>92.253</c:v>
                </c:pt>
                <c:pt idx="11">
                  <c:v>92.253</c:v>
                </c:pt>
                <c:pt idx="12">
                  <c:v>92.253</c:v>
                </c:pt>
                <c:pt idx="13">
                  <c:v>92.09</c:v>
                </c:pt>
                <c:pt idx="14">
                  <c:v>91.600999999999999</c:v>
                </c:pt>
                <c:pt idx="15">
                  <c:v>91.438000000000002</c:v>
                </c:pt>
                <c:pt idx="16">
                  <c:v>91.438000000000002</c:v>
                </c:pt>
                <c:pt idx="17">
                  <c:v>91.111999999999995</c:v>
                </c:pt>
                <c:pt idx="18">
                  <c:v>91.111999999999995</c:v>
                </c:pt>
                <c:pt idx="19">
                  <c:v>90.949000000000026</c:v>
                </c:pt>
                <c:pt idx="20">
                  <c:v>90.620999999999981</c:v>
                </c:pt>
                <c:pt idx="21">
                  <c:v>90.458000000000013</c:v>
                </c:pt>
                <c:pt idx="22">
                  <c:v>90.458000000000013</c:v>
                </c:pt>
                <c:pt idx="23">
                  <c:v>90.293999999999997</c:v>
                </c:pt>
                <c:pt idx="24">
                  <c:v>90.131</c:v>
                </c:pt>
                <c:pt idx="25">
                  <c:v>90.131</c:v>
                </c:pt>
                <c:pt idx="26">
                  <c:v>90.131</c:v>
                </c:pt>
                <c:pt idx="27">
                  <c:v>89.967000000000027</c:v>
                </c:pt>
                <c:pt idx="28">
                  <c:v>89.967000000000027</c:v>
                </c:pt>
                <c:pt idx="29">
                  <c:v>89.967000000000027</c:v>
                </c:pt>
                <c:pt idx="30">
                  <c:v>89.802999999999983</c:v>
                </c:pt>
                <c:pt idx="31">
                  <c:v>89.638999999999982</c:v>
                </c:pt>
                <c:pt idx="32">
                  <c:v>89.638999999999982</c:v>
                </c:pt>
                <c:pt idx="33">
                  <c:v>89.474999999999994</c:v>
                </c:pt>
                <c:pt idx="34">
                  <c:v>89.311000000000007</c:v>
                </c:pt>
                <c:pt idx="35">
                  <c:v>89.147000000000006</c:v>
                </c:pt>
                <c:pt idx="36">
                  <c:v>88.983000000000004</c:v>
                </c:pt>
                <c:pt idx="37">
                  <c:v>88.819000000000003</c:v>
                </c:pt>
                <c:pt idx="38">
                  <c:v>88.490000000000023</c:v>
                </c:pt>
                <c:pt idx="39">
                  <c:v>88.325999999999979</c:v>
                </c:pt>
                <c:pt idx="40">
                  <c:v>88.325999999999979</c:v>
                </c:pt>
                <c:pt idx="41">
                  <c:v>88.161999999999992</c:v>
                </c:pt>
                <c:pt idx="42">
                  <c:v>88.161999999999992</c:v>
                </c:pt>
                <c:pt idx="43">
                  <c:v>87.998000000000005</c:v>
                </c:pt>
                <c:pt idx="44">
                  <c:v>87.998000000000005</c:v>
                </c:pt>
                <c:pt idx="45">
                  <c:v>87.998000000000005</c:v>
                </c:pt>
                <c:pt idx="46">
                  <c:v>87.998000000000005</c:v>
                </c:pt>
                <c:pt idx="47">
                  <c:v>87.998000000000005</c:v>
                </c:pt>
                <c:pt idx="48">
                  <c:v>87.998000000000005</c:v>
                </c:pt>
                <c:pt idx="49">
                  <c:v>84.122999999999948</c:v>
                </c:pt>
                <c:pt idx="50">
                  <c:v>79.387999999999991</c:v>
                </c:pt>
                <c:pt idx="51">
                  <c:v>76.736000000000004</c:v>
                </c:pt>
                <c:pt idx="52">
                  <c:v>73.036000000000001</c:v>
                </c:pt>
                <c:pt idx="53">
                  <c:v>70.242000000000004</c:v>
                </c:pt>
                <c:pt idx="54">
                  <c:v>63.854999999999997</c:v>
                </c:pt>
              </c:numCache>
            </c:numRef>
          </c:yVal>
        </c:ser>
        <c:axId val="281159168"/>
        <c:axId val="281161088"/>
      </c:scatterChart>
      <c:valAx>
        <c:axId val="281159168"/>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1161088"/>
        <c:crosses val="autoZero"/>
        <c:crossBetween val="midCat"/>
        <c:majorUnit val="1"/>
      </c:valAx>
      <c:valAx>
        <c:axId val="28116108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1159168"/>
        <c:crosses val="autoZero"/>
        <c:crossBetween val="midCat"/>
        <c:majorUnit val="10"/>
      </c:valAx>
      <c:spPr>
        <a:solidFill>
          <a:schemeClr val="bg2"/>
        </a:solidFill>
        <a:ln>
          <a:solidFill>
            <a:schemeClr val="tx1"/>
          </a:solidFill>
        </a:ln>
      </c:spPr>
    </c:plotArea>
    <c:legend>
      <c:legendPos val="r"/>
      <c:layout>
        <c:manualLayout>
          <c:xMode val="edge"/>
          <c:yMode val="edge"/>
          <c:x val="8.8495575221240561E-2"/>
          <c:y val="0.62494406436901206"/>
          <c:w val="0.75073746312684364"/>
          <c:h val="0.2169893722301109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743E-2"/>
          <c:y val="2.2460834973753282E-2"/>
          <c:w val="0.90245337142590998"/>
          <c:h val="0.83254736712598421"/>
        </c:manualLayout>
      </c:layout>
      <c:scatterChart>
        <c:scatterStyle val="lineMarker"/>
        <c:ser>
          <c:idx val="0"/>
          <c:order val="0"/>
          <c:tx>
            <c:strRef>
              <c:f>Sheet1!$B$1</c:f>
              <c:strCache>
                <c:ptCount val="1"/>
                <c:pt idx="0">
                  <c:v>&lt;0.8 Weight ratio (N=99)</c:v>
                </c:pt>
              </c:strCache>
            </c:strRef>
          </c:tx>
          <c:spPr>
            <a:ln w="41275">
              <a:solidFill>
                <a:srgbClr val="00FFFF"/>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Sheet1!$B$2:$B$55</c:f>
              <c:numCache>
                <c:formatCode>General</c:formatCode>
                <c:ptCount val="54"/>
                <c:pt idx="0">
                  <c:v>100</c:v>
                </c:pt>
                <c:pt idx="1">
                  <c:v>96.97</c:v>
                </c:pt>
                <c:pt idx="2">
                  <c:v>95.960000000000022</c:v>
                </c:pt>
                <c:pt idx="3">
                  <c:v>94.949000000000026</c:v>
                </c:pt>
                <c:pt idx="4">
                  <c:v>93.917000000000527</c:v>
                </c:pt>
                <c:pt idx="5">
                  <c:v>92.861999999999995</c:v>
                </c:pt>
                <c:pt idx="6">
                  <c:v>91.795000000000002</c:v>
                </c:pt>
                <c:pt idx="7">
                  <c:v>91.795000000000002</c:v>
                </c:pt>
                <c:pt idx="8">
                  <c:v>91.795000000000002</c:v>
                </c:pt>
                <c:pt idx="9">
                  <c:v>90.727000000000004</c:v>
                </c:pt>
                <c:pt idx="10">
                  <c:v>90.727000000000004</c:v>
                </c:pt>
                <c:pt idx="11">
                  <c:v>89.66</c:v>
                </c:pt>
                <c:pt idx="12">
                  <c:v>88.593000000000004</c:v>
                </c:pt>
                <c:pt idx="13">
                  <c:v>88.593000000000004</c:v>
                </c:pt>
                <c:pt idx="14">
                  <c:v>88.593000000000004</c:v>
                </c:pt>
                <c:pt idx="15">
                  <c:v>88.593000000000004</c:v>
                </c:pt>
                <c:pt idx="16">
                  <c:v>88.593000000000004</c:v>
                </c:pt>
                <c:pt idx="17">
                  <c:v>88.593000000000004</c:v>
                </c:pt>
                <c:pt idx="18">
                  <c:v>87.512</c:v>
                </c:pt>
                <c:pt idx="19">
                  <c:v>86.432000000000002</c:v>
                </c:pt>
                <c:pt idx="20">
                  <c:v>86.432000000000002</c:v>
                </c:pt>
                <c:pt idx="21">
                  <c:v>85.350999999999999</c:v>
                </c:pt>
                <c:pt idx="22">
                  <c:v>85.350999999999999</c:v>
                </c:pt>
                <c:pt idx="23">
                  <c:v>85.350999999999999</c:v>
                </c:pt>
                <c:pt idx="24">
                  <c:v>85.350999999999999</c:v>
                </c:pt>
                <c:pt idx="25">
                  <c:v>85.350999999999999</c:v>
                </c:pt>
                <c:pt idx="26">
                  <c:v>85.350999999999999</c:v>
                </c:pt>
                <c:pt idx="27">
                  <c:v>85.350999999999999</c:v>
                </c:pt>
                <c:pt idx="28">
                  <c:v>85.350999999999999</c:v>
                </c:pt>
                <c:pt idx="29">
                  <c:v>85.350999999999999</c:v>
                </c:pt>
                <c:pt idx="30">
                  <c:v>85.350999999999999</c:v>
                </c:pt>
                <c:pt idx="31">
                  <c:v>85.350999999999999</c:v>
                </c:pt>
                <c:pt idx="32">
                  <c:v>85.350999999999999</c:v>
                </c:pt>
                <c:pt idx="33">
                  <c:v>85.350999999999999</c:v>
                </c:pt>
                <c:pt idx="34">
                  <c:v>85.350999999999999</c:v>
                </c:pt>
                <c:pt idx="35">
                  <c:v>85.350999999999999</c:v>
                </c:pt>
                <c:pt idx="36">
                  <c:v>85.350999999999999</c:v>
                </c:pt>
                <c:pt idx="37">
                  <c:v>85.350999999999999</c:v>
                </c:pt>
                <c:pt idx="38">
                  <c:v>85.350999999999999</c:v>
                </c:pt>
                <c:pt idx="39">
                  <c:v>85.350999999999999</c:v>
                </c:pt>
                <c:pt idx="40">
                  <c:v>85.350999999999999</c:v>
                </c:pt>
                <c:pt idx="41">
                  <c:v>85.350999999999999</c:v>
                </c:pt>
                <c:pt idx="42">
                  <c:v>85.350999999999999</c:v>
                </c:pt>
                <c:pt idx="43">
                  <c:v>85.350999999999999</c:v>
                </c:pt>
                <c:pt idx="44">
                  <c:v>85.350999999999999</c:v>
                </c:pt>
                <c:pt idx="45">
                  <c:v>85.350999999999999</c:v>
                </c:pt>
                <c:pt idx="46">
                  <c:v>85.350999999999999</c:v>
                </c:pt>
                <c:pt idx="47">
                  <c:v>85.350999999999999</c:v>
                </c:pt>
                <c:pt idx="48">
                  <c:v>85.350999999999999</c:v>
                </c:pt>
                <c:pt idx="49">
                  <c:v>84.182000000000002</c:v>
                </c:pt>
                <c:pt idx="50">
                  <c:v>81.328999999999979</c:v>
                </c:pt>
                <c:pt idx="51">
                  <c:v>71.950999999999993</c:v>
                </c:pt>
                <c:pt idx="52">
                  <c:v>71.950999999999993</c:v>
                </c:pt>
                <c:pt idx="53">
                  <c:v>69.183999999999983</c:v>
                </c:pt>
              </c:numCache>
            </c:numRef>
          </c:yVal>
        </c:ser>
        <c:ser>
          <c:idx val="1"/>
          <c:order val="1"/>
          <c:tx>
            <c:strRef>
              <c:f>Sheet1!$C$1</c:f>
              <c:strCache>
                <c:ptCount val="1"/>
                <c:pt idx="0">
                  <c:v>0.8-&lt;0.9 Weight ratio (N=132)</c:v>
                </c:pt>
              </c:strCache>
            </c:strRef>
          </c:tx>
          <c:spPr>
            <a:ln w="41275">
              <a:solidFill>
                <a:srgbClr val="00FF00"/>
              </a:solidFill>
              <a:prstDash val="solid"/>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Sheet1!$C$2:$C$55</c:f>
              <c:numCache>
                <c:formatCode>General</c:formatCode>
                <c:ptCount val="54"/>
                <c:pt idx="0">
                  <c:v>100</c:v>
                </c:pt>
                <c:pt idx="1">
                  <c:v>96.212000000000003</c:v>
                </c:pt>
                <c:pt idx="2">
                  <c:v>95.455000000000013</c:v>
                </c:pt>
                <c:pt idx="3">
                  <c:v>93.182000000000002</c:v>
                </c:pt>
                <c:pt idx="4">
                  <c:v>90.871999999999986</c:v>
                </c:pt>
                <c:pt idx="5">
                  <c:v>88.561000000000007</c:v>
                </c:pt>
                <c:pt idx="6">
                  <c:v>88.561000000000007</c:v>
                </c:pt>
                <c:pt idx="7">
                  <c:v>88.561000000000007</c:v>
                </c:pt>
                <c:pt idx="8">
                  <c:v>88.561000000000007</c:v>
                </c:pt>
                <c:pt idx="9">
                  <c:v>87.790999999999997</c:v>
                </c:pt>
                <c:pt idx="10">
                  <c:v>87.021000000000001</c:v>
                </c:pt>
                <c:pt idx="11">
                  <c:v>86.244000000000227</c:v>
                </c:pt>
                <c:pt idx="12">
                  <c:v>85.467000000000027</c:v>
                </c:pt>
                <c:pt idx="13">
                  <c:v>85.467000000000027</c:v>
                </c:pt>
                <c:pt idx="14">
                  <c:v>85.467000000000027</c:v>
                </c:pt>
                <c:pt idx="15">
                  <c:v>85.467000000000027</c:v>
                </c:pt>
                <c:pt idx="16">
                  <c:v>83.899000000000001</c:v>
                </c:pt>
                <c:pt idx="17">
                  <c:v>83.899000000000001</c:v>
                </c:pt>
                <c:pt idx="18">
                  <c:v>83.899000000000001</c:v>
                </c:pt>
                <c:pt idx="19">
                  <c:v>83.114999999999995</c:v>
                </c:pt>
                <c:pt idx="20">
                  <c:v>83.114999999999995</c:v>
                </c:pt>
                <c:pt idx="21">
                  <c:v>83.114999999999995</c:v>
                </c:pt>
                <c:pt idx="22">
                  <c:v>83.114999999999995</c:v>
                </c:pt>
                <c:pt idx="23">
                  <c:v>83.114999999999995</c:v>
                </c:pt>
                <c:pt idx="24">
                  <c:v>83.114999999999995</c:v>
                </c:pt>
                <c:pt idx="25">
                  <c:v>83.114999999999995</c:v>
                </c:pt>
                <c:pt idx="26">
                  <c:v>83.114999999999995</c:v>
                </c:pt>
                <c:pt idx="27">
                  <c:v>83.114999999999995</c:v>
                </c:pt>
                <c:pt idx="28">
                  <c:v>83.114999999999995</c:v>
                </c:pt>
                <c:pt idx="29">
                  <c:v>83.114999999999995</c:v>
                </c:pt>
                <c:pt idx="30">
                  <c:v>83.114999999999995</c:v>
                </c:pt>
                <c:pt idx="31">
                  <c:v>83.114999999999995</c:v>
                </c:pt>
                <c:pt idx="32">
                  <c:v>83.114999999999995</c:v>
                </c:pt>
                <c:pt idx="33">
                  <c:v>83.114999999999995</c:v>
                </c:pt>
                <c:pt idx="34">
                  <c:v>83.114999999999995</c:v>
                </c:pt>
                <c:pt idx="35">
                  <c:v>83.114999999999995</c:v>
                </c:pt>
                <c:pt idx="36">
                  <c:v>83.114999999999995</c:v>
                </c:pt>
                <c:pt idx="37">
                  <c:v>83.114999999999995</c:v>
                </c:pt>
                <c:pt idx="38">
                  <c:v>83.114999999999995</c:v>
                </c:pt>
                <c:pt idx="39">
                  <c:v>83.114999999999995</c:v>
                </c:pt>
                <c:pt idx="40">
                  <c:v>83.114999999999995</c:v>
                </c:pt>
                <c:pt idx="41">
                  <c:v>83.114999999999995</c:v>
                </c:pt>
                <c:pt idx="42">
                  <c:v>83.114999999999995</c:v>
                </c:pt>
                <c:pt idx="43">
                  <c:v>82.331000000000003</c:v>
                </c:pt>
                <c:pt idx="44">
                  <c:v>82.331000000000003</c:v>
                </c:pt>
                <c:pt idx="45">
                  <c:v>82.331000000000003</c:v>
                </c:pt>
                <c:pt idx="46">
                  <c:v>82.331000000000003</c:v>
                </c:pt>
                <c:pt idx="47">
                  <c:v>82.331000000000003</c:v>
                </c:pt>
                <c:pt idx="48">
                  <c:v>82.331000000000003</c:v>
                </c:pt>
                <c:pt idx="49">
                  <c:v>78.027000000000001</c:v>
                </c:pt>
                <c:pt idx="50">
                  <c:v>76.051999999999992</c:v>
                </c:pt>
                <c:pt idx="51">
                  <c:v>73.335999999999999</c:v>
                </c:pt>
                <c:pt idx="52">
                  <c:v>73.335999999999999</c:v>
                </c:pt>
                <c:pt idx="53">
                  <c:v>71.455000000000013</c:v>
                </c:pt>
              </c:numCache>
            </c:numRef>
          </c:yVal>
        </c:ser>
        <c:ser>
          <c:idx val="2"/>
          <c:order val="2"/>
          <c:tx>
            <c:strRef>
              <c:f>Sheet1!$D$1</c:f>
              <c:strCache>
                <c:ptCount val="1"/>
                <c:pt idx="0">
                  <c:v>0.9-&lt;1.1 Weight ratio (N=301)</c:v>
                </c:pt>
              </c:strCache>
            </c:strRef>
          </c:tx>
          <c:spPr>
            <a:ln w="41275">
              <a:solidFill>
                <a:srgbClr val="FF0000"/>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Sheet1!$D$2:$D$55</c:f>
              <c:numCache>
                <c:formatCode>General</c:formatCode>
                <c:ptCount val="54"/>
                <c:pt idx="0">
                  <c:v>100</c:v>
                </c:pt>
                <c:pt idx="1">
                  <c:v>97.332999999999998</c:v>
                </c:pt>
                <c:pt idx="2">
                  <c:v>94.992000000000004</c:v>
                </c:pt>
                <c:pt idx="3">
                  <c:v>93.649000000000001</c:v>
                </c:pt>
                <c:pt idx="4">
                  <c:v>93.313999999999993</c:v>
                </c:pt>
                <c:pt idx="5">
                  <c:v>92.977999999999994</c:v>
                </c:pt>
                <c:pt idx="6">
                  <c:v>92.977999999999994</c:v>
                </c:pt>
                <c:pt idx="7">
                  <c:v>92.307000000000002</c:v>
                </c:pt>
                <c:pt idx="8">
                  <c:v>91.971000000000004</c:v>
                </c:pt>
                <c:pt idx="9">
                  <c:v>91.971000000000004</c:v>
                </c:pt>
                <c:pt idx="10">
                  <c:v>91.971000000000004</c:v>
                </c:pt>
                <c:pt idx="11">
                  <c:v>91.634999999999991</c:v>
                </c:pt>
                <c:pt idx="12">
                  <c:v>90.964000000000027</c:v>
                </c:pt>
                <c:pt idx="13">
                  <c:v>90.627999999999986</c:v>
                </c:pt>
                <c:pt idx="14">
                  <c:v>90.627999999999986</c:v>
                </c:pt>
                <c:pt idx="15">
                  <c:v>90.627999999999986</c:v>
                </c:pt>
                <c:pt idx="16">
                  <c:v>90.293000000000006</c:v>
                </c:pt>
                <c:pt idx="17">
                  <c:v>89.956999999999994</c:v>
                </c:pt>
                <c:pt idx="18">
                  <c:v>89.620999999999981</c:v>
                </c:pt>
                <c:pt idx="19">
                  <c:v>89.286000000000001</c:v>
                </c:pt>
                <c:pt idx="20">
                  <c:v>89.286000000000001</c:v>
                </c:pt>
                <c:pt idx="21">
                  <c:v>88.949000000000026</c:v>
                </c:pt>
                <c:pt idx="22">
                  <c:v>88.949000000000026</c:v>
                </c:pt>
                <c:pt idx="23">
                  <c:v>88.949000000000026</c:v>
                </c:pt>
                <c:pt idx="24">
                  <c:v>88.949000000000026</c:v>
                </c:pt>
                <c:pt idx="25">
                  <c:v>88.949000000000026</c:v>
                </c:pt>
                <c:pt idx="26">
                  <c:v>88.949000000000026</c:v>
                </c:pt>
                <c:pt idx="27">
                  <c:v>88.949000000000026</c:v>
                </c:pt>
                <c:pt idx="28">
                  <c:v>88.949000000000026</c:v>
                </c:pt>
                <c:pt idx="29">
                  <c:v>88.611999999999995</c:v>
                </c:pt>
                <c:pt idx="30">
                  <c:v>88.274999999999991</c:v>
                </c:pt>
                <c:pt idx="31">
                  <c:v>88.274999999999991</c:v>
                </c:pt>
                <c:pt idx="32">
                  <c:v>87.938000000000002</c:v>
                </c:pt>
                <c:pt idx="33">
                  <c:v>87.938000000000002</c:v>
                </c:pt>
                <c:pt idx="34">
                  <c:v>87.600999999999999</c:v>
                </c:pt>
                <c:pt idx="35">
                  <c:v>87.600999999999999</c:v>
                </c:pt>
                <c:pt idx="36">
                  <c:v>87.263999999999996</c:v>
                </c:pt>
                <c:pt idx="37">
                  <c:v>87.263999999999996</c:v>
                </c:pt>
                <c:pt idx="38">
                  <c:v>86.927000000000007</c:v>
                </c:pt>
                <c:pt idx="39">
                  <c:v>86.927000000000007</c:v>
                </c:pt>
                <c:pt idx="40">
                  <c:v>86.927000000000007</c:v>
                </c:pt>
                <c:pt idx="41">
                  <c:v>86.927000000000007</c:v>
                </c:pt>
                <c:pt idx="42">
                  <c:v>86.588999999999999</c:v>
                </c:pt>
                <c:pt idx="43">
                  <c:v>86.588999999999999</c:v>
                </c:pt>
                <c:pt idx="44">
                  <c:v>86.251000000000005</c:v>
                </c:pt>
                <c:pt idx="45">
                  <c:v>86.251000000000005</c:v>
                </c:pt>
                <c:pt idx="46">
                  <c:v>86.251000000000005</c:v>
                </c:pt>
                <c:pt idx="47">
                  <c:v>86.251000000000005</c:v>
                </c:pt>
                <c:pt idx="48">
                  <c:v>86.251000000000005</c:v>
                </c:pt>
                <c:pt idx="49">
                  <c:v>81.394000000000005</c:v>
                </c:pt>
                <c:pt idx="50">
                  <c:v>78.77</c:v>
                </c:pt>
                <c:pt idx="51">
                  <c:v>76.657999999999987</c:v>
                </c:pt>
                <c:pt idx="52">
                  <c:v>72.727999999999994</c:v>
                </c:pt>
                <c:pt idx="53">
                  <c:v>70.10599999999998</c:v>
                </c:pt>
              </c:numCache>
            </c:numRef>
          </c:yVal>
        </c:ser>
        <c:ser>
          <c:idx val="3"/>
          <c:order val="3"/>
          <c:tx>
            <c:strRef>
              <c:f>Sheet1!$E$1</c:f>
              <c:strCache>
                <c:ptCount val="1"/>
                <c:pt idx="0">
                  <c:v>1.1-&lt;1.2 Weight ratio (N=121)</c:v>
                </c:pt>
              </c:strCache>
            </c:strRef>
          </c:tx>
          <c:spPr>
            <a:ln w="41275">
              <a:solidFill>
                <a:srgbClr val="FF00FF"/>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Sheet1!$E$2:$E$55</c:f>
              <c:numCache>
                <c:formatCode>General</c:formatCode>
                <c:ptCount val="54"/>
                <c:pt idx="0">
                  <c:v>100</c:v>
                </c:pt>
                <c:pt idx="1">
                  <c:v>99.173999999999978</c:v>
                </c:pt>
                <c:pt idx="2">
                  <c:v>98.346999999999994</c:v>
                </c:pt>
                <c:pt idx="3">
                  <c:v>96.694000000000003</c:v>
                </c:pt>
                <c:pt idx="4">
                  <c:v>96.694000000000003</c:v>
                </c:pt>
                <c:pt idx="5">
                  <c:v>96.694000000000003</c:v>
                </c:pt>
                <c:pt idx="6">
                  <c:v>95.867999999999995</c:v>
                </c:pt>
                <c:pt idx="7">
                  <c:v>95.867999999999995</c:v>
                </c:pt>
                <c:pt idx="8">
                  <c:v>95.867999999999995</c:v>
                </c:pt>
                <c:pt idx="9">
                  <c:v>95.867999999999995</c:v>
                </c:pt>
                <c:pt idx="10">
                  <c:v>95.867999999999995</c:v>
                </c:pt>
                <c:pt idx="11">
                  <c:v>95.867999999999995</c:v>
                </c:pt>
                <c:pt idx="12">
                  <c:v>95.867999999999995</c:v>
                </c:pt>
                <c:pt idx="13">
                  <c:v>95.867999999999995</c:v>
                </c:pt>
                <c:pt idx="14">
                  <c:v>95.867999999999995</c:v>
                </c:pt>
                <c:pt idx="15">
                  <c:v>95.867999999999995</c:v>
                </c:pt>
                <c:pt idx="16">
                  <c:v>95.867999999999995</c:v>
                </c:pt>
                <c:pt idx="17">
                  <c:v>95.867999999999995</c:v>
                </c:pt>
                <c:pt idx="18">
                  <c:v>95.867999999999995</c:v>
                </c:pt>
                <c:pt idx="19">
                  <c:v>95.867999999999995</c:v>
                </c:pt>
                <c:pt idx="20">
                  <c:v>95.867999999999995</c:v>
                </c:pt>
                <c:pt idx="21">
                  <c:v>95.867999999999995</c:v>
                </c:pt>
                <c:pt idx="22">
                  <c:v>95.867999999999995</c:v>
                </c:pt>
                <c:pt idx="23">
                  <c:v>95.867999999999995</c:v>
                </c:pt>
                <c:pt idx="24">
                  <c:v>95.867999999999995</c:v>
                </c:pt>
                <c:pt idx="25">
                  <c:v>95.867999999999995</c:v>
                </c:pt>
                <c:pt idx="26">
                  <c:v>95.867999999999995</c:v>
                </c:pt>
                <c:pt idx="27">
                  <c:v>95.867999999999995</c:v>
                </c:pt>
                <c:pt idx="28">
                  <c:v>95.867999999999995</c:v>
                </c:pt>
                <c:pt idx="29">
                  <c:v>95.867999999999995</c:v>
                </c:pt>
                <c:pt idx="30">
                  <c:v>95.867999999999995</c:v>
                </c:pt>
                <c:pt idx="31">
                  <c:v>95.867999999999995</c:v>
                </c:pt>
                <c:pt idx="32">
                  <c:v>95.867999999999995</c:v>
                </c:pt>
                <c:pt idx="33">
                  <c:v>95.867999999999995</c:v>
                </c:pt>
                <c:pt idx="34">
                  <c:v>95.867999999999995</c:v>
                </c:pt>
                <c:pt idx="35">
                  <c:v>95.867999999999995</c:v>
                </c:pt>
                <c:pt idx="36">
                  <c:v>94.215000000000003</c:v>
                </c:pt>
                <c:pt idx="37">
                  <c:v>93.387999999999991</c:v>
                </c:pt>
                <c:pt idx="38">
                  <c:v>93.387999999999991</c:v>
                </c:pt>
                <c:pt idx="39">
                  <c:v>93.387999999999991</c:v>
                </c:pt>
                <c:pt idx="40">
                  <c:v>93.387999999999991</c:v>
                </c:pt>
                <c:pt idx="41">
                  <c:v>93.387999999999991</c:v>
                </c:pt>
                <c:pt idx="42">
                  <c:v>93.387999999999991</c:v>
                </c:pt>
                <c:pt idx="43">
                  <c:v>93.387999999999991</c:v>
                </c:pt>
                <c:pt idx="44">
                  <c:v>93.387999999999991</c:v>
                </c:pt>
                <c:pt idx="45">
                  <c:v>93.387999999999991</c:v>
                </c:pt>
                <c:pt idx="46">
                  <c:v>93.387999999999991</c:v>
                </c:pt>
                <c:pt idx="47">
                  <c:v>93.387999999999991</c:v>
                </c:pt>
                <c:pt idx="48">
                  <c:v>93.387999999999991</c:v>
                </c:pt>
                <c:pt idx="49">
                  <c:v>89.811000000000007</c:v>
                </c:pt>
                <c:pt idx="50">
                  <c:v>85.570999999999998</c:v>
                </c:pt>
                <c:pt idx="51">
                  <c:v>79.046000000000006</c:v>
                </c:pt>
                <c:pt idx="52">
                  <c:v>77.465000000000003</c:v>
                </c:pt>
                <c:pt idx="53">
                  <c:v>77.465000000000003</c:v>
                </c:pt>
              </c:numCache>
            </c:numRef>
          </c:yVal>
        </c:ser>
        <c:ser>
          <c:idx val="4"/>
          <c:order val="4"/>
          <c:tx>
            <c:strRef>
              <c:f>Sheet1!$F$1</c:f>
              <c:strCache>
                <c:ptCount val="1"/>
                <c:pt idx="0">
                  <c:v>1.2+ Weight ratio (N=236)</c:v>
                </c:pt>
              </c:strCache>
            </c:strRef>
          </c:tx>
          <c:spPr>
            <a:ln w="41275">
              <a:solidFill>
                <a:srgbClr val="FFFF00"/>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Sheet1!$F$2:$F$55</c:f>
              <c:numCache>
                <c:formatCode>General</c:formatCode>
                <c:ptCount val="54"/>
                <c:pt idx="0">
                  <c:v>100</c:v>
                </c:pt>
                <c:pt idx="1">
                  <c:v>95.337000000000003</c:v>
                </c:pt>
                <c:pt idx="2">
                  <c:v>94.06</c:v>
                </c:pt>
                <c:pt idx="3">
                  <c:v>93.634999999999991</c:v>
                </c:pt>
                <c:pt idx="4">
                  <c:v>93.209000000000003</c:v>
                </c:pt>
                <c:pt idx="5">
                  <c:v>92.35799999999999</c:v>
                </c:pt>
                <c:pt idx="6">
                  <c:v>91.507000000000005</c:v>
                </c:pt>
                <c:pt idx="7">
                  <c:v>91.507000000000005</c:v>
                </c:pt>
                <c:pt idx="8">
                  <c:v>91.507000000000005</c:v>
                </c:pt>
                <c:pt idx="9">
                  <c:v>91.078999999999979</c:v>
                </c:pt>
                <c:pt idx="10">
                  <c:v>91.078999999999979</c:v>
                </c:pt>
                <c:pt idx="11">
                  <c:v>90.649000000000001</c:v>
                </c:pt>
                <c:pt idx="12">
                  <c:v>90.649000000000001</c:v>
                </c:pt>
                <c:pt idx="13">
                  <c:v>90.649000000000001</c:v>
                </c:pt>
                <c:pt idx="14">
                  <c:v>90.649000000000001</c:v>
                </c:pt>
                <c:pt idx="15">
                  <c:v>90.22</c:v>
                </c:pt>
                <c:pt idx="16">
                  <c:v>90.22</c:v>
                </c:pt>
                <c:pt idx="17">
                  <c:v>90.22</c:v>
                </c:pt>
                <c:pt idx="18">
                  <c:v>90.22</c:v>
                </c:pt>
                <c:pt idx="19">
                  <c:v>90.22</c:v>
                </c:pt>
                <c:pt idx="20">
                  <c:v>90.22</c:v>
                </c:pt>
                <c:pt idx="21">
                  <c:v>90.22</c:v>
                </c:pt>
                <c:pt idx="22">
                  <c:v>89.784000000000006</c:v>
                </c:pt>
                <c:pt idx="23">
                  <c:v>89.784000000000006</c:v>
                </c:pt>
                <c:pt idx="24">
                  <c:v>89.784000000000006</c:v>
                </c:pt>
                <c:pt idx="25">
                  <c:v>89.348000000000013</c:v>
                </c:pt>
                <c:pt idx="26">
                  <c:v>88.912000000000006</c:v>
                </c:pt>
                <c:pt idx="27">
                  <c:v>88.912000000000006</c:v>
                </c:pt>
                <c:pt idx="28">
                  <c:v>88.475999999999999</c:v>
                </c:pt>
                <c:pt idx="29">
                  <c:v>88.475999999999999</c:v>
                </c:pt>
                <c:pt idx="30">
                  <c:v>88.475999999999999</c:v>
                </c:pt>
                <c:pt idx="31">
                  <c:v>88.475999999999999</c:v>
                </c:pt>
                <c:pt idx="32">
                  <c:v>88.475999999999999</c:v>
                </c:pt>
                <c:pt idx="33">
                  <c:v>88.475999999999999</c:v>
                </c:pt>
                <c:pt idx="34">
                  <c:v>88.475999999999999</c:v>
                </c:pt>
                <c:pt idx="35">
                  <c:v>88.475999999999999</c:v>
                </c:pt>
                <c:pt idx="36">
                  <c:v>88.475999999999999</c:v>
                </c:pt>
                <c:pt idx="37">
                  <c:v>88.475999999999999</c:v>
                </c:pt>
                <c:pt idx="38">
                  <c:v>88.475999999999999</c:v>
                </c:pt>
                <c:pt idx="39">
                  <c:v>88.475999999999999</c:v>
                </c:pt>
                <c:pt idx="40">
                  <c:v>88.036000000000001</c:v>
                </c:pt>
                <c:pt idx="41">
                  <c:v>87.596000000000004</c:v>
                </c:pt>
                <c:pt idx="42">
                  <c:v>87.596000000000004</c:v>
                </c:pt>
                <c:pt idx="43">
                  <c:v>87.596000000000004</c:v>
                </c:pt>
                <c:pt idx="44">
                  <c:v>87.596000000000004</c:v>
                </c:pt>
                <c:pt idx="45">
                  <c:v>87.147000000000006</c:v>
                </c:pt>
                <c:pt idx="46">
                  <c:v>87.147000000000006</c:v>
                </c:pt>
                <c:pt idx="47">
                  <c:v>86.694999999999993</c:v>
                </c:pt>
                <c:pt idx="48">
                  <c:v>86.694999999999993</c:v>
                </c:pt>
                <c:pt idx="49">
                  <c:v>82.891999999999996</c:v>
                </c:pt>
                <c:pt idx="50">
                  <c:v>80.10499999999999</c:v>
                </c:pt>
                <c:pt idx="51">
                  <c:v>78.703999999999994</c:v>
                </c:pt>
                <c:pt idx="52">
                  <c:v>75.227000000000004</c:v>
                </c:pt>
                <c:pt idx="53">
                  <c:v>73.952000000000012</c:v>
                </c:pt>
              </c:numCache>
            </c:numRef>
          </c:yVal>
        </c:ser>
        <c:axId val="281304448"/>
        <c:axId val="281327104"/>
      </c:scatterChart>
      <c:valAx>
        <c:axId val="281304448"/>
        <c:scaling>
          <c:orientation val="minMax"/>
          <c:max val="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1327104"/>
        <c:crosses val="autoZero"/>
        <c:crossBetween val="midCat"/>
        <c:majorUnit val="1"/>
      </c:valAx>
      <c:valAx>
        <c:axId val="28132710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1304448"/>
        <c:crosses val="autoZero"/>
        <c:crossBetween val="midCat"/>
        <c:majorUnit val="10"/>
      </c:valAx>
      <c:spPr>
        <a:solidFill>
          <a:schemeClr val="bg2"/>
        </a:solidFill>
        <a:ln>
          <a:solidFill>
            <a:schemeClr val="tx1"/>
          </a:solidFill>
        </a:ln>
      </c:spPr>
    </c:plotArea>
    <c:legend>
      <c:legendPos val="r"/>
      <c:layout>
        <c:manualLayout>
          <c:xMode val="edge"/>
          <c:yMode val="edge"/>
          <c:x val="9.7345132743362844E-2"/>
          <c:y val="0.63268547681540976"/>
          <c:w val="0.80678466076695488"/>
          <c:h val="0.1956058617672790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244E-2"/>
          <c:y val="3.1249894166455256E-2"/>
          <c:w val="0.90245337142590998"/>
          <c:h val="0.83254736712598421"/>
        </c:manualLayout>
      </c:layout>
      <c:scatterChart>
        <c:scatterStyle val="lineMarker"/>
        <c:ser>
          <c:idx val="0"/>
          <c:order val="0"/>
          <c:tx>
            <c:strRef>
              <c:f>Sheet1!$B$1</c:f>
              <c:strCache>
                <c:ptCount val="1"/>
                <c:pt idx="0">
                  <c:v>&lt;18.5 (N=422)</c:v>
                </c:pt>
              </c:strCache>
            </c:strRef>
          </c:tx>
          <c:spPr>
            <a:ln w="41275">
              <a:solidFill>
                <a:srgbClr val="00FFFF"/>
              </a:solidFill>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Sheet1!$B$2:$B$54</c:f>
              <c:numCache>
                <c:formatCode>General</c:formatCode>
                <c:ptCount val="53"/>
                <c:pt idx="0">
                  <c:v>100</c:v>
                </c:pt>
                <c:pt idx="1">
                  <c:v>97.626999999999981</c:v>
                </c:pt>
                <c:pt idx="2">
                  <c:v>96.191000000000003</c:v>
                </c:pt>
                <c:pt idx="3">
                  <c:v>94.741000000000227</c:v>
                </c:pt>
                <c:pt idx="4">
                  <c:v>94.254000000000005</c:v>
                </c:pt>
                <c:pt idx="5">
                  <c:v>93.763000000000005</c:v>
                </c:pt>
                <c:pt idx="6">
                  <c:v>93.507000000000005</c:v>
                </c:pt>
                <c:pt idx="7">
                  <c:v>92.990000000000023</c:v>
                </c:pt>
                <c:pt idx="8">
                  <c:v>92.474000000000004</c:v>
                </c:pt>
                <c:pt idx="9">
                  <c:v>92.474000000000004</c:v>
                </c:pt>
                <c:pt idx="10">
                  <c:v>92.474000000000004</c:v>
                </c:pt>
                <c:pt idx="11">
                  <c:v>92.474000000000004</c:v>
                </c:pt>
                <c:pt idx="12">
                  <c:v>92.214000000000027</c:v>
                </c:pt>
                <c:pt idx="13">
                  <c:v>91.953000000000003</c:v>
                </c:pt>
                <c:pt idx="14">
                  <c:v>91.691999999999993</c:v>
                </c:pt>
                <c:pt idx="15">
                  <c:v>91.169999999999987</c:v>
                </c:pt>
                <c:pt idx="16">
                  <c:v>91.169999999999987</c:v>
                </c:pt>
                <c:pt idx="17">
                  <c:v>91.169999999999987</c:v>
                </c:pt>
                <c:pt idx="18">
                  <c:v>91.169999999999987</c:v>
                </c:pt>
                <c:pt idx="19">
                  <c:v>90.908000000000001</c:v>
                </c:pt>
                <c:pt idx="20">
                  <c:v>90.646000000000001</c:v>
                </c:pt>
                <c:pt idx="21">
                  <c:v>90.384</c:v>
                </c:pt>
                <c:pt idx="22">
                  <c:v>90.384</c:v>
                </c:pt>
                <c:pt idx="23">
                  <c:v>90.384</c:v>
                </c:pt>
                <c:pt idx="24">
                  <c:v>90.384</c:v>
                </c:pt>
                <c:pt idx="25">
                  <c:v>90.120999999999981</c:v>
                </c:pt>
                <c:pt idx="26">
                  <c:v>90.120999999999981</c:v>
                </c:pt>
                <c:pt idx="27">
                  <c:v>89.856999999999999</c:v>
                </c:pt>
                <c:pt idx="28">
                  <c:v>89.856999999999999</c:v>
                </c:pt>
                <c:pt idx="29">
                  <c:v>89.856999999999999</c:v>
                </c:pt>
                <c:pt idx="30">
                  <c:v>89.856999999999999</c:v>
                </c:pt>
                <c:pt idx="31">
                  <c:v>89.856999999999999</c:v>
                </c:pt>
                <c:pt idx="32">
                  <c:v>89.856999999999999</c:v>
                </c:pt>
                <c:pt idx="33">
                  <c:v>89.592000000000013</c:v>
                </c:pt>
                <c:pt idx="34">
                  <c:v>89.592000000000013</c:v>
                </c:pt>
                <c:pt idx="35">
                  <c:v>89.062000000000012</c:v>
                </c:pt>
                <c:pt idx="36">
                  <c:v>88.796999999999997</c:v>
                </c:pt>
                <c:pt idx="37">
                  <c:v>88.796999999999997</c:v>
                </c:pt>
                <c:pt idx="38">
                  <c:v>88.265000000000001</c:v>
                </c:pt>
                <c:pt idx="39">
                  <c:v>88.265000000000001</c:v>
                </c:pt>
                <c:pt idx="40">
                  <c:v>88.265000000000001</c:v>
                </c:pt>
                <c:pt idx="41">
                  <c:v>88.265000000000001</c:v>
                </c:pt>
                <c:pt idx="42">
                  <c:v>87.727999999999994</c:v>
                </c:pt>
                <c:pt idx="43">
                  <c:v>87.727999999999994</c:v>
                </c:pt>
                <c:pt idx="44">
                  <c:v>87.727999999999994</c:v>
                </c:pt>
                <c:pt idx="45">
                  <c:v>87.727999999999994</c:v>
                </c:pt>
                <c:pt idx="46">
                  <c:v>87.727999999999994</c:v>
                </c:pt>
                <c:pt idx="47">
                  <c:v>87.456000000000003</c:v>
                </c:pt>
                <c:pt idx="48">
                  <c:v>87.456000000000003</c:v>
                </c:pt>
                <c:pt idx="49">
                  <c:v>82.573999999999998</c:v>
                </c:pt>
                <c:pt idx="50">
                  <c:v>80.254999999999995</c:v>
                </c:pt>
                <c:pt idx="51">
                  <c:v>73.816000000000003</c:v>
                </c:pt>
                <c:pt idx="52">
                  <c:v>69.534000000000006</c:v>
                </c:pt>
              </c:numCache>
            </c:numRef>
          </c:yVal>
        </c:ser>
        <c:ser>
          <c:idx val="1"/>
          <c:order val="1"/>
          <c:tx>
            <c:strRef>
              <c:f>Sheet1!$C$1</c:f>
              <c:strCache>
                <c:ptCount val="1"/>
                <c:pt idx="0">
                  <c:v>18.5-&lt;25 (N=9,955)</c:v>
                </c:pt>
              </c:strCache>
            </c:strRef>
          </c:tx>
          <c:spPr>
            <a:ln w="41275">
              <a:solidFill>
                <a:srgbClr val="00FF00"/>
              </a:solidFill>
              <a:prstDash val="solid"/>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Sheet1!$C$2:$C$54</c:f>
              <c:numCache>
                <c:formatCode>General</c:formatCode>
                <c:ptCount val="53"/>
                <c:pt idx="0">
                  <c:v>100</c:v>
                </c:pt>
                <c:pt idx="1">
                  <c:v>94.856999999999999</c:v>
                </c:pt>
                <c:pt idx="2">
                  <c:v>92.85899999999998</c:v>
                </c:pt>
                <c:pt idx="3">
                  <c:v>91.611999999999995</c:v>
                </c:pt>
                <c:pt idx="4">
                  <c:v>90.641999999999996</c:v>
                </c:pt>
                <c:pt idx="5">
                  <c:v>89.708000000000013</c:v>
                </c:pt>
                <c:pt idx="6">
                  <c:v>89.214000000000027</c:v>
                </c:pt>
                <c:pt idx="7">
                  <c:v>88.625999999999948</c:v>
                </c:pt>
                <c:pt idx="8">
                  <c:v>88.283000000000001</c:v>
                </c:pt>
                <c:pt idx="9">
                  <c:v>87.971999999999994</c:v>
                </c:pt>
                <c:pt idx="10">
                  <c:v>87.617000000000004</c:v>
                </c:pt>
                <c:pt idx="11">
                  <c:v>87.367999999999995</c:v>
                </c:pt>
                <c:pt idx="12">
                  <c:v>87.076999999999998</c:v>
                </c:pt>
                <c:pt idx="13">
                  <c:v>86.849000000000004</c:v>
                </c:pt>
                <c:pt idx="14">
                  <c:v>86.546000000000006</c:v>
                </c:pt>
                <c:pt idx="15">
                  <c:v>86.328000000000003</c:v>
                </c:pt>
                <c:pt idx="16">
                  <c:v>86.121999999999986</c:v>
                </c:pt>
                <c:pt idx="17">
                  <c:v>85.948000000000022</c:v>
                </c:pt>
                <c:pt idx="18">
                  <c:v>85.795000000000002</c:v>
                </c:pt>
                <c:pt idx="19">
                  <c:v>85.664000000000001</c:v>
                </c:pt>
                <c:pt idx="20">
                  <c:v>85.501000000000005</c:v>
                </c:pt>
                <c:pt idx="21">
                  <c:v>85.325000000000003</c:v>
                </c:pt>
                <c:pt idx="22">
                  <c:v>85.127999999999986</c:v>
                </c:pt>
                <c:pt idx="23">
                  <c:v>85.007000000000005</c:v>
                </c:pt>
                <c:pt idx="24">
                  <c:v>84.908000000000001</c:v>
                </c:pt>
                <c:pt idx="25">
                  <c:v>84.82</c:v>
                </c:pt>
                <c:pt idx="26">
                  <c:v>84.654999999999987</c:v>
                </c:pt>
                <c:pt idx="27">
                  <c:v>84.5</c:v>
                </c:pt>
                <c:pt idx="28">
                  <c:v>84.400999999999996</c:v>
                </c:pt>
                <c:pt idx="29">
                  <c:v>84.278999999999982</c:v>
                </c:pt>
                <c:pt idx="30">
                  <c:v>84.191000000000003</c:v>
                </c:pt>
                <c:pt idx="31">
                  <c:v>84.10199999999999</c:v>
                </c:pt>
                <c:pt idx="32">
                  <c:v>83.991000000000227</c:v>
                </c:pt>
                <c:pt idx="33">
                  <c:v>83.891000000000005</c:v>
                </c:pt>
                <c:pt idx="34">
                  <c:v>83.790999999999997</c:v>
                </c:pt>
                <c:pt idx="35">
                  <c:v>83.657999999999987</c:v>
                </c:pt>
                <c:pt idx="36">
                  <c:v>83.557000000000002</c:v>
                </c:pt>
                <c:pt idx="37">
                  <c:v>83.435000000000002</c:v>
                </c:pt>
                <c:pt idx="38">
                  <c:v>83.367999999999995</c:v>
                </c:pt>
                <c:pt idx="39">
                  <c:v>83.266999999999996</c:v>
                </c:pt>
                <c:pt idx="40">
                  <c:v>83.131999999999991</c:v>
                </c:pt>
                <c:pt idx="41">
                  <c:v>83.098000000000013</c:v>
                </c:pt>
                <c:pt idx="42">
                  <c:v>82.997000000000227</c:v>
                </c:pt>
                <c:pt idx="43">
                  <c:v>82.941000000000727</c:v>
                </c:pt>
                <c:pt idx="44">
                  <c:v>82.861000000000004</c:v>
                </c:pt>
                <c:pt idx="45">
                  <c:v>82.747000000000227</c:v>
                </c:pt>
                <c:pt idx="46">
                  <c:v>82.654999999999987</c:v>
                </c:pt>
                <c:pt idx="47">
                  <c:v>82.585999999999999</c:v>
                </c:pt>
                <c:pt idx="48">
                  <c:v>82.433999999999997</c:v>
                </c:pt>
                <c:pt idx="49">
                  <c:v>79.557000000000002</c:v>
                </c:pt>
                <c:pt idx="50">
                  <c:v>76.902000000000001</c:v>
                </c:pt>
                <c:pt idx="51">
                  <c:v>73.965999999999994</c:v>
                </c:pt>
                <c:pt idx="52">
                  <c:v>71.370999999999981</c:v>
                </c:pt>
              </c:numCache>
            </c:numRef>
          </c:yVal>
        </c:ser>
        <c:ser>
          <c:idx val="2"/>
          <c:order val="2"/>
          <c:tx>
            <c:strRef>
              <c:f>Sheet1!$D$1</c:f>
              <c:strCache>
                <c:ptCount val="1"/>
                <c:pt idx="0">
                  <c:v>25-&lt;30 (N=5,398)</c:v>
                </c:pt>
              </c:strCache>
            </c:strRef>
          </c:tx>
          <c:spPr>
            <a:ln w="41275">
              <a:solidFill>
                <a:srgbClr val="FF0000"/>
              </a:solidFill>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Sheet1!$D$2:$D$54</c:f>
              <c:numCache>
                <c:formatCode>General</c:formatCode>
                <c:ptCount val="53"/>
                <c:pt idx="0">
                  <c:v>100</c:v>
                </c:pt>
                <c:pt idx="1">
                  <c:v>97.271000000000001</c:v>
                </c:pt>
                <c:pt idx="2">
                  <c:v>95.688999999999979</c:v>
                </c:pt>
                <c:pt idx="3">
                  <c:v>94.960000000000022</c:v>
                </c:pt>
                <c:pt idx="4">
                  <c:v>94.132999999999981</c:v>
                </c:pt>
                <c:pt idx="5">
                  <c:v>93.661000000000001</c:v>
                </c:pt>
                <c:pt idx="6">
                  <c:v>93.299000000000007</c:v>
                </c:pt>
                <c:pt idx="7">
                  <c:v>92.927999999999997</c:v>
                </c:pt>
                <c:pt idx="8">
                  <c:v>92.712999999999994</c:v>
                </c:pt>
                <c:pt idx="9">
                  <c:v>92.322000000000003</c:v>
                </c:pt>
                <c:pt idx="10">
                  <c:v>92.125999999999948</c:v>
                </c:pt>
                <c:pt idx="11">
                  <c:v>91.812000000000012</c:v>
                </c:pt>
                <c:pt idx="12">
                  <c:v>91.557000000000002</c:v>
                </c:pt>
                <c:pt idx="13">
                  <c:v>91.320999999999998</c:v>
                </c:pt>
                <c:pt idx="14">
                  <c:v>91.242999999999995</c:v>
                </c:pt>
                <c:pt idx="15">
                  <c:v>90.986999999999995</c:v>
                </c:pt>
                <c:pt idx="16">
                  <c:v>90.771000000000001</c:v>
                </c:pt>
                <c:pt idx="17">
                  <c:v>90.652999999999949</c:v>
                </c:pt>
                <c:pt idx="18">
                  <c:v>90.534999999999997</c:v>
                </c:pt>
                <c:pt idx="19">
                  <c:v>90.475999999999999</c:v>
                </c:pt>
                <c:pt idx="20">
                  <c:v>90.337999999999994</c:v>
                </c:pt>
                <c:pt idx="21">
                  <c:v>90.278999999999982</c:v>
                </c:pt>
                <c:pt idx="22">
                  <c:v>90.16</c:v>
                </c:pt>
                <c:pt idx="23">
                  <c:v>89.983000000000004</c:v>
                </c:pt>
                <c:pt idx="24">
                  <c:v>89.884999999999991</c:v>
                </c:pt>
                <c:pt idx="25">
                  <c:v>89.747000000000227</c:v>
                </c:pt>
                <c:pt idx="26">
                  <c:v>89.60899999999998</c:v>
                </c:pt>
                <c:pt idx="27">
                  <c:v>89.430999999999997</c:v>
                </c:pt>
                <c:pt idx="28">
                  <c:v>89.233999999999995</c:v>
                </c:pt>
                <c:pt idx="29">
                  <c:v>89.194999999999993</c:v>
                </c:pt>
                <c:pt idx="30">
                  <c:v>89.096000000000004</c:v>
                </c:pt>
                <c:pt idx="31">
                  <c:v>88.958000000000013</c:v>
                </c:pt>
                <c:pt idx="32">
                  <c:v>88.8</c:v>
                </c:pt>
                <c:pt idx="33">
                  <c:v>88.621999999999986</c:v>
                </c:pt>
                <c:pt idx="34">
                  <c:v>88.543000000000006</c:v>
                </c:pt>
                <c:pt idx="35">
                  <c:v>88.444000000000727</c:v>
                </c:pt>
                <c:pt idx="36">
                  <c:v>88.345000000000013</c:v>
                </c:pt>
                <c:pt idx="37">
                  <c:v>88.345000000000013</c:v>
                </c:pt>
                <c:pt idx="38">
                  <c:v>88.225999999999999</c:v>
                </c:pt>
                <c:pt idx="39">
                  <c:v>88.087000000000003</c:v>
                </c:pt>
                <c:pt idx="40">
                  <c:v>87.968000000000004</c:v>
                </c:pt>
                <c:pt idx="41">
                  <c:v>87.869</c:v>
                </c:pt>
                <c:pt idx="42">
                  <c:v>87.828999999999979</c:v>
                </c:pt>
                <c:pt idx="43">
                  <c:v>87.688999999999979</c:v>
                </c:pt>
                <c:pt idx="44">
                  <c:v>87.569000000000003</c:v>
                </c:pt>
                <c:pt idx="45">
                  <c:v>87.427999999999997</c:v>
                </c:pt>
                <c:pt idx="46">
                  <c:v>87.287000000000006</c:v>
                </c:pt>
                <c:pt idx="47">
                  <c:v>87.144000000000005</c:v>
                </c:pt>
                <c:pt idx="48">
                  <c:v>87.040999999999997</c:v>
                </c:pt>
                <c:pt idx="49">
                  <c:v>83.497000000000227</c:v>
                </c:pt>
                <c:pt idx="50">
                  <c:v>80.208000000000013</c:v>
                </c:pt>
                <c:pt idx="51">
                  <c:v>77.524000000000001</c:v>
                </c:pt>
                <c:pt idx="52">
                  <c:v>74.524999999999991</c:v>
                </c:pt>
              </c:numCache>
            </c:numRef>
          </c:yVal>
        </c:ser>
        <c:ser>
          <c:idx val="3"/>
          <c:order val="3"/>
          <c:tx>
            <c:strRef>
              <c:f>Sheet1!$E$1</c:f>
              <c:strCache>
                <c:ptCount val="1"/>
                <c:pt idx="0">
                  <c:v>30-&lt;35 (N=2,510)</c:v>
                </c:pt>
              </c:strCache>
            </c:strRef>
          </c:tx>
          <c:spPr>
            <a:ln w="41275">
              <a:solidFill>
                <a:srgbClr val="FF00FF"/>
              </a:solidFill>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Sheet1!$E$2:$E$54</c:f>
              <c:numCache>
                <c:formatCode>General</c:formatCode>
                <c:ptCount val="53"/>
                <c:pt idx="0">
                  <c:v>100</c:v>
                </c:pt>
                <c:pt idx="1">
                  <c:v>96.649000000000001</c:v>
                </c:pt>
                <c:pt idx="2">
                  <c:v>95.728999999999999</c:v>
                </c:pt>
                <c:pt idx="3">
                  <c:v>94.647999999999996</c:v>
                </c:pt>
                <c:pt idx="4">
                  <c:v>94.085999999999999</c:v>
                </c:pt>
                <c:pt idx="5">
                  <c:v>93.361000000000004</c:v>
                </c:pt>
                <c:pt idx="6">
                  <c:v>93.078000000000003</c:v>
                </c:pt>
                <c:pt idx="7">
                  <c:v>92.705000000000013</c:v>
                </c:pt>
                <c:pt idx="8">
                  <c:v>92.332999999999998</c:v>
                </c:pt>
                <c:pt idx="9">
                  <c:v>91.877999999999986</c:v>
                </c:pt>
                <c:pt idx="10">
                  <c:v>91.423000000000002</c:v>
                </c:pt>
                <c:pt idx="11">
                  <c:v>91.34</c:v>
                </c:pt>
                <c:pt idx="12">
                  <c:v>91.132999999999981</c:v>
                </c:pt>
                <c:pt idx="13">
                  <c:v>91.009</c:v>
                </c:pt>
                <c:pt idx="14">
                  <c:v>90.884</c:v>
                </c:pt>
                <c:pt idx="15">
                  <c:v>90.635999999999981</c:v>
                </c:pt>
                <c:pt idx="16">
                  <c:v>90.510999999999996</c:v>
                </c:pt>
                <c:pt idx="17">
                  <c:v>90.262</c:v>
                </c:pt>
                <c:pt idx="18">
                  <c:v>90.054999999999993</c:v>
                </c:pt>
                <c:pt idx="19">
                  <c:v>89.971000000000004</c:v>
                </c:pt>
                <c:pt idx="20">
                  <c:v>89.721999999999994</c:v>
                </c:pt>
                <c:pt idx="21">
                  <c:v>89.513999999999996</c:v>
                </c:pt>
                <c:pt idx="22">
                  <c:v>89.307000000000002</c:v>
                </c:pt>
                <c:pt idx="23">
                  <c:v>89.182000000000002</c:v>
                </c:pt>
                <c:pt idx="24">
                  <c:v>88.932000000000002</c:v>
                </c:pt>
                <c:pt idx="25">
                  <c:v>88.724000000000004</c:v>
                </c:pt>
                <c:pt idx="26">
                  <c:v>88.641000000000005</c:v>
                </c:pt>
                <c:pt idx="27">
                  <c:v>88.6</c:v>
                </c:pt>
                <c:pt idx="28">
                  <c:v>88.474999999999994</c:v>
                </c:pt>
                <c:pt idx="29">
                  <c:v>88.266999999999996</c:v>
                </c:pt>
                <c:pt idx="30">
                  <c:v>88.016999999999996</c:v>
                </c:pt>
                <c:pt idx="31">
                  <c:v>87.808999999999983</c:v>
                </c:pt>
                <c:pt idx="32">
                  <c:v>87.768000000000001</c:v>
                </c:pt>
                <c:pt idx="33">
                  <c:v>87.643000000000001</c:v>
                </c:pt>
                <c:pt idx="34">
                  <c:v>87.558999999999983</c:v>
                </c:pt>
                <c:pt idx="35">
                  <c:v>87.475999999999999</c:v>
                </c:pt>
                <c:pt idx="36">
                  <c:v>87.475999999999999</c:v>
                </c:pt>
                <c:pt idx="37">
                  <c:v>87.433999999999997</c:v>
                </c:pt>
                <c:pt idx="38">
                  <c:v>87.266999999999996</c:v>
                </c:pt>
                <c:pt idx="39">
                  <c:v>87.183999999999983</c:v>
                </c:pt>
                <c:pt idx="40">
                  <c:v>87.1</c:v>
                </c:pt>
                <c:pt idx="41">
                  <c:v>87.016000000000005</c:v>
                </c:pt>
                <c:pt idx="42">
                  <c:v>87.016000000000005</c:v>
                </c:pt>
                <c:pt idx="43">
                  <c:v>86.932000000000002</c:v>
                </c:pt>
                <c:pt idx="44">
                  <c:v>86.721000000000004</c:v>
                </c:pt>
                <c:pt idx="45">
                  <c:v>86.635999999999981</c:v>
                </c:pt>
                <c:pt idx="46">
                  <c:v>86.551000000000002</c:v>
                </c:pt>
                <c:pt idx="47">
                  <c:v>86.507999999999996</c:v>
                </c:pt>
                <c:pt idx="48">
                  <c:v>86.377999999999986</c:v>
                </c:pt>
                <c:pt idx="49">
                  <c:v>82.471999999999994</c:v>
                </c:pt>
                <c:pt idx="50">
                  <c:v>78.131</c:v>
                </c:pt>
                <c:pt idx="51">
                  <c:v>74.572000000000003</c:v>
                </c:pt>
                <c:pt idx="52">
                  <c:v>70.972999999999999</c:v>
                </c:pt>
              </c:numCache>
            </c:numRef>
          </c:yVal>
        </c:ser>
        <c:ser>
          <c:idx val="4"/>
          <c:order val="4"/>
          <c:tx>
            <c:strRef>
              <c:f>Sheet1!$F$1</c:f>
              <c:strCache>
                <c:ptCount val="1"/>
                <c:pt idx="0">
                  <c:v>35+ (N=611)</c:v>
                </c:pt>
              </c:strCache>
            </c:strRef>
          </c:tx>
          <c:spPr>
            <a:ln w="41275">
              <a:solidFill>
                <a:srgbClr val="FFFF00"/>
              </a:solidFill>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Sheet1!$F$2:$F$54</c:f>
              <c:numCache>
                <c:formatCode>General</c:formatCode>
                <c:ptCount val="53"/>
                <c:pt idx="0">
                  <c:v>100</c:v>
                </c:pt>
                <c:pt idx="1">
                  <c:v>97.045000000000002</c:v>
                </c:pt>
                <c:pt idx="2">
                  <c:v>95.727000000000004</c:v>
                </c:pt>
                <c:pt idx="3">
                  <c:v>94.736000000000004</c:v>
                </c:pt>
                <c:pt idx="4">
                  <c:v>94.075000000000003</c:v>
                </c:pt>
                <c:pt idx="5">
                  <c:v>93.744000000000227</c:v>
                </c:pt>
                <c:pt idx="6">
                  <c:v>93.412000000000006</c:v>
                </c:pt>
                <c:pt idx="7">
                  <c:v>92.741000000000227</c:v>
                </c:pt>
                <c:pt idx="8">
                  <c:v>91.735000000000014</c:v>
                </c:pt>
                <c:pt idx="9">
                  <c:v>91.399000000000001</c:v>
                </c:pt>
                <c:pt idx="10">
                  <c:v>91.063999999999993</c:v>
                </c:pt>
                <c:pt idx="11">
                  <c:v>90.561000000000007</c:v>
                </c:pt>
                <c:pt idx="12">
                  <c:v>89.721999999999994</c:v>
                </c:pt>
                <c:pt idx="13">
                  <c:v>89.387</c:v>
                </c:pt>
                <c:pt idx="14">
                  <c:v>89.387</c:v>
                </c:pt>
                <c:pt idx="15">
                  <c:v>89.387</c:v>
                </c:pt>
                <c:pt idx="16">
                  <c:v>89.051000000000002</c:v>
                </c:pt>
                <c:pt idx="17">
                  <c:v>88.715000000000003</c:v>
                </c:pt>
                <c:pt idx="18">
                  <c:v>88.546999999999997</c:v>
                </c:pt>
                <c:pt idx="19">
                  <c:v>88.210000000000022</c:v>
                </c:pt>
                <c:pt idx="20">
                  <c:v>88.210000000000022</c:v>
                </c:pt>
                <c:pt idx="21">
                  <c:v>88.042000000000002</c:v>
                </c:pt>
                <c:pt idx="22">
                  <c:v>88.042000000000002</c:v>
                </c:pt>
                <c:pt idx="23">
                  <c:v>87.872999999999948</c:v>
                </c:pt>
                <c:pt idx="24">
                  <c:v>87.536000000000001</c:v>
                </c:pt>
                <c:pt idx="25">
                  <c:v>87.367999999999995</c:v>
                </c:pt>
                <c:pt idx="26">
                  <c:v>87.2</c:v>
                </c:pt>
                <c:pt idx="27">
                  <c:v>86.694999999999993</c:v>
                </c:pt>
                <c:pt idx="28">
                  <c:v>86.694999999999993</c:v>
                </c:pt>
                <c:pt idx="29">
                  <c:v>86.694999999999993</c:v>
                </c:pt>
                <c:pt idx="30">
                  <c:v>86.694999999999993</c:v>
                </c:pt>
                <c:pt idx="31">
                  <c:v>86.525999999999982</c:v>
                </c:pt>
                <c:pt idx="32">
                  <c:v>86.525999999999982</c:v>
                </c:pt>
                <c:pt idx="33">
                  <c:v>86.525999999999982</c:v>
                </c:pt>
                <c:pt idx="34">
                  <c:v>86.188999999999979</c:v>
                </c:pt>
                <c:pt idx="35">
                  <c:v>86.188999999999979</c:v>
                </c:pt>
                <c:pt idx="36">
                  <c:v>86.02</c:v>
                </c:pt>
                <c:pt idx="37">
                  <c:v>86.02</c:v>
                </c:pt>
                <c:pt idx="38">
                  <c:v>86.02</c:v>
                </c:pt>
                <c:pt idx="39">
                  <c:v>86.02</c:v>
                </c:pt>
                <c:pt idx="40">
                  <c:v>86.02</c:v>
                </c:pt>
                <c:pt idx="41">
                  <c:v>86.02</c:v>
                </c:pt>
                <c:pt idx="42">
                  <c:v>85.850999999999999</c:v>
                </c:pt>
                <c:pt idx="43">
                  <c:v>85.850999999999999</c:v>
                </c:pt>
                <c:pt idx="44">
                  <c:v>85.850999999999999</c:v>
                </c:pt>
                <c:pt idx="45">
                  <c:v>85.850999999999999</c:v>
                </c:pt>
                <c:pt idx="46">
                  <c:v>85.509</c:v>
                </c:pt>
                <c:pt idx="47">
                  <c:v>85.509</c:v>
                </c:pt>
                <c:pt idx="48">
                  <c:v>85.33</c:v>
                </c:pt>
                <c:pt idx="49">
                  <c:v>80.325000000000003</c:v>
                </c:pt>
                <c:pt idx="50">
                  <c:v>76.137</c:v>
                </c:pt>
                <c:pt idx="51">
                  <c:v>73.956999999999994</c:v>
                </c:pt>
                <c:pt idx="52">
                  <c:v>71.7</c:v>
                </c:pt>
              </c:numCache>
            </c:numRef>
          </c:yVal>
        </c:ser>
        <c:axId val="281413120"/>
        <c:axId val="281415040"/>
      </c:scatterChart>
      <c:valAx>
        <c:axId val="281413120"/>
        <c:scaling>
          <c:orientation val="minMax"/>
          <c:max val="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1415040"/>
        <c:crosses val="autoZero"/>
        <c:crossBetween val="midCat"/>
        <c:majorUnit val="1"/>
      </c:valAx>
      <c:valAx>
        <c:axId val="28141504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1413120"/>
        <c:crosses val="autoZero"/>
        <c:crossBetween val="midCat"/>
        <c:majorUnit val="10"/>
      </c:valAx>
      <c:spPr>
        <a:solidFill>
          <a:schemeClr val="bg2"/>
        </a:solidFill>
        <a:ln>
          <a:solidFill>
            <a:schemeClr val="tx1"/>
          </a:solidFill>
        </a:ln>
      </c:spPr>
    </c:plotArea>
    <c:legend>
      <c:legendPos val="r"/>
      <c:layout>
        <c:manualLayout>
          <c:xMode val="edge"/>
          <c:yMode val="edge"/>
          <c:x val="0.12389380530973451"/>
          <c:y val="0.64433409533485764"/>
          <c:w val="0.77138643067847568"/>
          <c:h val="0.1946723393446786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743E-2"/>
          <c:y val="2.2460834973753282E-2"/>
          <c:w val="0.90245337142590998"/>
          <c:h val="0.83254736712598421"/>
        </c:manualLayout>
      </c:layout>
      <c:scatterChart>
        <c:scatterStyle val="lineMarker"/>
        <c:ser>
          <c:idx val="0"/>
          <c:order val="0"/>
          <c:tx>
            <c:strRef>
              <c:f>Sheet1!$B$1</c:f>
              <c:strCache>
                <c:ptCount val="1"/>
                <c:pt idx="0">
                  <c:v>Diabetes (N=4,155)</c:v>
                </c:pt>
              </c:strCache>
            </c:strRef>
          </c:tx>
          <c:spPr>
            <a:ln w="41275">
              <a:solidFill>
                <a:srgbClr val="00FFFF"/>
              </a:solidFill>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Sheet1!$B$2:$B$57</c:f>
              <c:numCache>
                <c:formatCode>General</c:formatCode>
                <c:ptCount val="56"/>
                <c:pt idx="0">
                  <c:v>100</c:v>
                </c:pt>
                <c:pt idx="1">
                  <c:v>97.423000000000002</c:v>
                </c:pt>
                <c:pt idx="2">
                  <c:v>96.433999999999997</c:v>
                </c:pt>
                <c:pt idx="3">
                  <c:v>95.490000000000023</c:v>
                </c:pt>
                <c:pt idx="4">
                  <c:v>95.028999999999982</c:v>
                </c:pt>
                <c:pt idx="5">
                  <c:v>94.614999999999995</c:v>
                </c:pt>
                <c:pt idx="6">
                  <c:v>94.323999999999998</c:v>
                </c:pt>
                <c:pt idx="7">
                  <c:v>93.910000000000025</c:v>
                </c:pt>
                <c:pt idx="8">
                  <c:v>93.471999999999994</c:v>
                </c:pt>
                <c:pt idx="9">
                  <c:v>92.960000000000022</c:v>
                </c:pt>
                <c:pt idx="10">
                  <c:v>92.643000000000001</c:v>
                </c:pt>
                <c:pt idx="11">
                  <c:v>92.448000000000022</c:v>
                </c:pt>
                <c:pt idx="12">
                  <c:v>92.301999999999992</c:v>
                </c:pt>
                <c:pt idx="13">
                  <c:v>92.081999999999994</c:v>
                </c:pt>
                <c:pt idx="14">
                  <c:v>91.935000000000002</c:v>
                </c:pt>
                <c:pt idx="15">
                  <c:v>91.665999999999983</c:v>
                </c:pt>
                <c:pt idx="16">
                  <c:v>91.397999999999996</c:v>
                </c:pt>
                <c:pt idx="17">
                  <c:v>91.177999999999983</c:v>
                </c:pt>
                <c:pt idx="18">
                  <c:v>91.103999999999999</c:v>
                </c:pt>
                <c:pt idx="19">
                  <c:v>90.884</c:v>
                </c:pt>
                <c:pt idx="20">
                  <c:v>90.688999999999979</c:v>
                </c:pt>
                <c:pt idx="21">
                  <c:v>90.396000000000001</c:v>
                </c:pt>
                <c:pt idx="22">
                  <c:v>90.298000000000002</c:v>
                </c:pt>
                <c:pt idx="23">
                  <c:v>90.175999999999988</c:v>
                </c:pt>
                <c:pt idx="24">
                  <c:v>90.028999999999982</c:v>
                </c:pt>
                <c:pt idx="25">
                  <c:v>89.881999999999991</c:v>
                </c:pt>
                <c:pt idx="26">
                  <c:v>89.808999999999983</c:v>
                </c:pt>
                <c:pt idx="27">
                  <c:v>89.637</c:v>
                </c:pt>
                <c:pt idx="28">
                  <c:v>89.465999999999994</c:v>
                </c:pt>
                <c:pt idx="29">
                  <c:v>89.393000000000001</c:v>
                </c:pt>
                <c:pt idx="30">
                  <c:v>89.245999999999995</c:v>
                </c:pt>
                <c:pt idx="31">
                  <c:v>89.123999999999981</c:v>
                </c:pt>
                <c:pt idx="32">
                  <c:v>89.05</c:v>
                </c:pt>
                <c:pt idx="33">
                  <c:v>88.903999999999996</c:v>
                </c:pt>
                <c:pt idx="34">
                  <c:v>88.733000000000004</c:v>
                </c:pt>
                <c:pt idx="35">
                  <c:v>88.585999999999999</c:v>
                </c:pt>
                <c:pt idx="36">
                  <c:v>88.462999999999994</c:v>
                </c:pt>
                <c:pt idx="37">
                  <c:v>88.39</c:v>
                </c:pt>
                <c:pt idx="38">
                  <c:v>88.316000000000003</c:v>
                </c:pt>
                <c:pt idx="39">
                  <c:v>88.144000000000005</c:v>
                </c:pt>
                <c:pt idx="40">
                  <c:v>88.095000000000013</c:v>
                </c:pt>
                <c:pt idx="41">
                  <c:v>87.997000000000227</c:v>
                </c:pt>
                <c:pt idx="42">
                  <c:v>87.873999999999981</c:v>
                </c:pt>
                <c:pt idx="43">
                  <c:v>87.825000000000003</c:v>
                </c:pt>
                <c:pt idx="44">
                  <c:v>87.651999999999987</c:v>
                </c:pt>
                <c:pt idx="45">
                  <c:v>87.552999999999983</c:v>
                </c:pt>
                <c:pt idx="46">
                  <c:v>87.453000000000003</c:v>
                </c:pt>
                <c:pt idx="47">
                  <c:v>87.35299999999998</c:v>
                </c:pt>
                <c:pt idx="48">
                  <c:v>87.175999999999988</c:v>
                </c:pt>
                <c:pt idx="49">
                  <c:v>83.318000000000012</c:v>
                </c:pt>
                <c:pt idx="50">
                  <c:v>79.777000000000001</c:v>
                </c:pt>
                <c:pt idx="51">
                  <c:v>76.069000000000003</c:v>
                </c:pt>
                <c:pt idx="52">
                  <c:v>72.897000000000006</c:v>
                </c:pt>
                <c:pt idx="53">
                  <c:v>68.461000000000027</c:v>
                </c:pt>
                <c:pt idx="54">
                  <c:v>64.356999999999999</c:v>
                </c:pt>
                <c:pt idx="55">
                  <c:v>59.523000000000003</c:v>
                </c:pt>
              </c:numCache>
            </c:numRef>
          </c:yVal>
        </c:ser>
        <c:ser>
          <c:idx val="1"/>
          <c:order val="1"/>
          <c:tx>
            <c:strRef>
              <c:f>Sheet1!$C$1</c:f>
              <c:strCache>
                <c:ptCount val="1"/>
                <c:pt idx="0">
                  <c:v>No diabetes (N=13,537)</c:v>
                </c:pt>
              </c:strCache>
            </c:strRef>
          </c:tx>
          <c:spPr>
            <a:ln w="41275">
              <a:solidFill>
                <a:srgbClr val="00FF00"/>
              </a:solidFill>
              <a:prstDash val="solid"/>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Sheet1!$C$2:$C$57</c:f>
              <c:numCache>
                <c:formatCode>General</c:formatCode>
                <c:ptCount val="56"/>
                <c:pt idx="0">
                  <c:v>100</c:v>
                </c:pt>
                <c:pt idx="1">
                  <c:v>97.085999999999999</c:v>
                </c:pt>
                <c:pt idx="2">
                  <c:v>95.906000000000006</c:v>
                </c:pt>
                <c:pt idx="3">
                  <c:v>95.146000000000001</c:v>
                </c:pt>
                <c:pt idx="4">
                  <c:v>94.540999999999997</c:v>
                </c:pt>
                <c:pt idx="5">
                  <c:v>94.069000000000003</c:v>
                </c:pt>
                <c:pt idx="6">
                  <c:v>93.739000000000004</c:v>
                </c:pt>
                <c:pt idx="7">
                  <c:v>93.400999999999996</c:v>
                </c:pt>
                <c:pt idx="8">
                  <c:v>93.212999999999994</c:v>
                </c:pt>
                <c:pt idx="9">
                  <c:v>92.949000000000026</c:v>
                </c:pt>
                <c:pt idx="10">
                  <c:v>92.724000000000004</c:v>
                </c:pt>
                <c:pt idx="11">
                  <c:v>92.557999999999993</c:v>
                </c:pt>
                <c:pt idx="12">
                  <c:v>92.278999999999982</c:v>
                </c:pt>
                <c:pt idx="13">
                  <c:v>92.157999999999987</c:v>
                </c:pt>
                <c:pt idx="14">
                  <c:v>92.021999999999991</c:v>
                </c:pt>
                <c:pt idx="15">
                  <c:v>91.832999999999998</c:v>
                </c:pt>
                <c:pt idx="16">
                  <c:v>91.742999999999995</c:v>
                </c:pt>
                <c:pt idx="17">
                  <c:v>91.606999999999999</c:v>
                </c:pt>
                <c:pt idx="18">
                  <c:v>91.440000000000026</c:v>
                </c:pt>
                <c:pt idx="19">
                  <c:v>91.356999999999999</c:v>
                </c:pt>
                <c:pt idx="20">
                  <c:v>91.197999999999993</c:v>
                </c:pt>
                <c:pt idx="21">
                  <c:v>91.076999999999998</c:v>
                </c:pt>
                <c:pt idx="22">
                  <c:v>90.971000000000004</c:v>
                </c:pt>
                <c:pt idx="23">
                  <c:v>90.88</c:v>
                </c:pt>
                <c:pt idx="24">
                  <c:v>90.766999999999996</c:v>
                </c:pt>
                <c:pt idx="25">
                  <c:v>90.644999999999996</c:v>
                </c:pt>
                <c:pt idx="26">
                  <c:v>90.501000000000005</c:v>
                </c:pt>
                <c:pt idx="27">
                  <c:v>90.356999999999999</c:v>
                </c:pt>
                <c:pt idx="28">
                  <c:v>90.236000000000004</c:v>
                </c:pt>
                <c:pt idx="29">
                  <c:v>90.069000000000003</c:v>
                </c:pt>
                <c:pt idx="30">
                  <c:v>89.940000000000026</c:v>
                </c:pt>
                <c:pt idx="31">
                  <c:v>89.818000000000012</c:v>
                </c:pt>
                <c:pt idx="32">
                  <c:v>89.682000000000002</c:v>
                </c:pt>
                <c:pt idx="33">
                  <c:v>89.582999999999998</c:v>
                </c:pt>
                <c:pt idx="34">
                  <c:v>89.521999999999991</c:v>
                </c:pt>
                <c:pt idx="35">
                  <c:v>89.415999999999997</c:v>
                </c:pt>
                <c:pt idx="36">
                  <c:v>89.323999999999998</c:v>
                </c:pt>
                <c:pt idx="37">
                  <c:v>89.256</c:v>
                </c:pt>
                <c:pt idx="38">
                  <c:v>89.125999999999948</c:v>
                </c:pt>
                <c:pt idx="39">
                  <c:v>88.989000000000004</c:v>
                </c:pt>
                <c:pt idx="40">
                  <c:v>88.912999999999997</c:v>
                </c:pt>
                <c:pt idx="41">
                  <c:v>88.843999999999994</c:v>
                </c:pt>
                <c:pt idx="42">
                  <c:v>88.728999999999999</c:v>
                </c:pt>
                <c:pt idx="43">
                  <c:v>88.621999999999986</c:v>
                </c:pt>
                <c:pt idx="44">
                  <c:v>88.528999999999982</c:v>
                </c:pt>
                <c:pt idx="45">
                  <c:v>88.421999999999997</c:v>
                </c:pt>
                <c:pt idx="46">
                  <c:v>88.320999999999998</c:v>
                </c:pt>
                <c:pt idx="47">
                  <c:v>88.227999999999994</c:v>
                </c:pt>
                <c:pt idx="48">
                  <c:v>88.124999999999986</c:v>
                </c:pt>
                <c:pt idx="49">
                  <c:v>84.381</c:v>
                </c:pt>
                <c:pt idx="50">
                  <c:v>81.378999999999948</c:v>
                </c:pt>
                <c:pt idx="51">
                  <c:v>78.417000000000527</c:v>
                </c:pt>
                <c:pt idx="52">
                  <c:v>75.581000000000003</c:v>
                </c:pt>
                <c:pt idx="53">
                  <c:v>72.504999999999995</c:v>
                </c:pt>
                <c:pt idx="54">
                  <c:v>69.227000000000004</c:v>
                </c:pt>
                <c:pt idx="55">
                  <c:v>65.56</c:v>
                </c:pt>
              </c:numCache>
            </c:numRef>
          </c:yVal>
        </c:ser>
        <c:axId val="281617152"/>
        <c:axId val="281619072"/>
      </c:scatterChart>
      <c:valAx>
        <c:axId val="281617152"/>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1619072"/>
        <c:crosses val="autoZero"/>
        <c:crossBetween val="midCat"/>
        <c:majorUnit val="1"/>
      </c:valAx>
      <c:valAx>
        <c:axId val="28161907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1617152"/>
        <c:crosses val="autoZero"/>
        <c:crossBetween val="midCat"/>
        <c:majorUnit val="10"/>
      </c:valAx>
      <c:spPr>
        <a:solidFill>
          <a:schemeClr val="bg2"/>
        </a:solidFill>
        <a:ln>
          <a:solidFill>
            <a:schemeClr val="tx1"/>
          </a:solidFill>
        </a:ln>
      </c:spPr>
    </c:plotArea>
    <c:legend>
      <c:legendPos val="r"/>
      <c:layout>
        <c:manualLayout>
          <c:xMode val="edge"/>
          <c:yMode val="edge"/>
          <c:x val="0.1489675516224242"/>
          <c:y val="0.70885022436711564"/>
          <c:w val="0.6194690265486833"/>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743E-2"/>
          <c:y val="2.2460834973753282E-2"/>
          <c:w val="0.87737962511323264"/>
          <c:h val="0.83254736712598421"/>
        </c:manualLayout>
      </c:layout>
      <c:scatterChart>
        <c:scatterStyle val="lineMarker"/>
        <c:ser>
          <c:idx val="0"/>
          <c:order val="0"/>
          <c:tx>
            <c:strRef>
              <c:f>Sheet1!$B$1</c:f>
              <c:strCache>
                <c:ptCount val="1"/>
                <c:pt idx="0">
                  <c:v>Cigarette history (N = 6,393)</c:v>
                </c:pt>
              </c:strCache>
            </c:strRef>
          </c:tx>
          <c:spPr>
            <a:ln w="41275">
              <a:solidFill>
                <a:srgbClr val="00FF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97.667000000000002</c:v>
                </c:pt>
                <c:pt idx="2">
                  <c:v>96.757999999999996</c:v>
                </c:pt>
                <c:pt idx="3">
                  <c:v>96.049000000000007</c:v>
                </c:pt>
                <c:pt idx="4">
                  <c:v>95.56</c:v>
                </c:pt>
                <c:pt idx="5">
                  <c:v>95.084999999999994</c:v>
                </c:pt>
                <c:pt idx="6">
                  <c:v>94.8</c:v>
                </c:pt>
                <c:pt idx="7">
                  <c:v>94.450999999999993</c:v>
                </c:pt>
                <c:pt idx="8">
                  <c:v>94.244000000000227</c:v>
                </c:pt>
                <c:pt idx="9">
                  <c:v>93.927000000000007</c:v>
                </c:pt>
                <c:pt idx="10">
                  <c:v>93.671999999999983</c:v>
                </c:pt>
                <c:pt idx="11">
                  <c:v>93.36999999999999</c:v>
                </c:pt>
                <c:pt idx="12">
                  <c:v>93.194999999999993</c:v>
                </c:pt>
                <c:pt idx="13">
                  <c:v>93.084000000000003</c:v>
                </c:pt>
                <c:pt idx="14">
                  <c:v>92.971999999999994</c:v>
                </c:pt>
                <c:pt idx="15">
                  <c:v>92.765000000000001</c:v>
                </c:pt>
                <c:pt idx="16">
                  <c:v>92.573999999999998</c:v>
                </c:pt>
                <c:pt idx="17">
                  <c:v>92.477999999999994</c:v>
                </c:pt>
                <c:pt idx="18">
                  <c:v>92.334999999999994</c:v>
                </c:pt>
                <c:pt idx="19">
                  <c:v>92.206999999999994</c:v>
                </c:pt>
                <c:pt idx="20">
                  <c:v>92.095000000000013</c:v>
                </c:pt>
                <c:pt idx="21">
                  <c:v>91.903999999999996</c:v>
                </c:pt>
                <c:pt idx="22">
                  <c:v>91.823999999999998</c:v>
                </c:pt>
                <c:pt idx="23">
                  <c:v>91.727999999999994</c:v>
                </c:pt>
                <c:pt idx="24">
                  <c:v>91.521000000000001</c:v>
                </c:pt>
                <c:pt idx="25">
                  <c:v>91.361000000000004</c:v>
                </c:pt>
                <c:pt idx="26">
                  <c:v>91.296999999999997</c:v>
                </c:pt>
                <c:pt idx="27">
                  <c:v>91.10499999999999</c:v>
                </c:pt>
                <c:pt idx="28">
                  <c:v>90.977999999999994</c:v>
                </c:pt>
                <c:pt idx="29">
                  <c:v>90.834000000000003</c:v>
                </c:pt>
                <c:pt idx="30">
                  <c:v>90.706000000000003</c:v>
                </c:pt>
                <c:pt idx="31">
                  <c:v>90.53</c:v>
                </c:pt>
                <c:pt idx="32">
                  <c:v>90.418000000000006</c:v>
                </c:pt>
                <c:pt idx="33">
                  <c:v>90.322000000000003</c:v>
                </c:pt>
                <c:pt idx="34">
                  <c:v>90.257999999999996</c:v>
                </c:pt>
                <c:pt idx="35">
                  <c:v>90.161999999999992</c:v>
                </c:pt>
                <c:pt idx="36">
                  <c:v>90.018000000000001</c:v>
                </c:pt>
                <c:pt idx="37">
                  <c:v>89.97</c:v>
                </c:pt>
                <c:pt idx="38">
                  <c:v>89.842000000000013</c:v>
                </c:pt>
                <c:pt idx="39">
                  <c:v>89.697000000000003</c:v>
                </c:pt>
                <c:pt idx="40">
                  <c:v>89.584999999999994</c:v>
                </c:pt>
                <c:pt idx="41">
                  <c:v>89.504000000000005</c:v>
                </c:pt>
                <c:pt idx="42">
                  <c:v>89.408000000000001</c:v>
                </c:pt>
                <c:pt idx="43">
                  <c:v>89.311000000000007</c:v>
                </c:pt>
                <c:pt idx="44">
                  <c:v>89.197999999999993</c:v>
                </c:pt>
                <c:pt idx="45">
                  <c:v>89.068000000000012</c:v>
                </c:pt>
                <c:pt idx="46">
                  <c:v>89.003</c:v>
                </c:pt>
                <c:pt idx="47">
                  <c:v>88.905000000000001</c:v>
                </c:pt>
                <c:pt idx="48">
                  <c:v>88.739000000000004</c:v>
                </c:pt>
                <c:pt idx="49">
                  <c:v>84.971000000000004</c:v>
                </c:pt>
                <c:pt idx="50">
                  <c:v>81.450999999999993</c:v>
                </c:pt>
                <c:pt idx="51">
                  <c:v>77.672999999999988</c:v>
                </c:pt>
                <c:pt idx="52">
                  <c:v>74.096000000000004</c:v>
                </c:pt>
                <c:pt idx="53">
                  <c:v>70.382999999999981</c:v>
                </c:pt>
                <c:pt idx="54">
                  <c:v>65.721999999999994</c:v>
                </c:pt>
              </c:numCache>
            </c:numRef>
          </c:yVal>
        </c:ser>
        <c:ser>
          <c:idx val="1"/>
          <c:order val="1"/>
          <c:tx>
            <c:strRef>
              <c:f>Sheet1!$C$1</c:f>
              <c:strCache>
                <c:ptCount val="1"/>
                <c:pt idx="0">
                  <c:v>No cigarette history (N = 7,332)</c:v>
                </c:pt>
              </c:strCache>
            </c:strRef>
          </c:tx>
          <c:spPr>
            <a:ln w="41275">
              <a:solidFill>
                <a:srgbClr val="00FF00"/>
              </a:solidFill>
              <a:prstDash val="solid"/>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97.051999999999992</c:v>
                </c:pt>
                <c:pt idx="2">
                  <c:v>95.792000000000002</c:v>
                </c:pt>
                <c:pt idx="3">
                  <c:v>94.940000000000026</c:v>
                </c:pt>
                <c:pt idx="4">
                  <c:v>94.251999999999995</c:v>
                </c:pt>
                <c:pt idx="5">
                  <c:v>93.864999999999995</c:v>
                </c:pt>
                <c:pt idx="6">
                  <c:v>93.546999999999997</c:v>
                </c:pt>
                <c:pt idx="7">
                  <c:v>93.146000000000001</c:v>
                </c:pt>
                <c:pt idx="8">
                  <c:v>92.85499999999999</c:v>
                </c:pt>
                <c:pt idx="9">
                  <c:v>92.578000000000003</c:v>
                </c:pt>
                <c:pt idx="10">
                  <c:v>92.342000000000013</c:v>
                </c:pt>
                <c:pt idx="11">
                  <c:v>92.230999999999995</c:v>
                </c:pt>
                <c:pt idx="12">
                  <c:v>91.884</c:v>
                </c:pt>
                <c:pt idx="13">
                  <c:v>91.745000000000005</c:v>
                </c:pt>
                <c:pt idx="14">
                  <c:v>91.592000000000013</c:v>
                </c:pt>
                <c:pt idx="15">
                  <c:v>91.411000000000527</c:v>
                </c:pt>
                <c:pt idx="16">
                  <c:v>91.271999999999991</c:v>
                </c:pt>
                <c:pt idx="17">
                  <c:v>91.063000000000002</c:v>
                </c:pt>
                <c:pt idx="18">
                  <c:v>90.950999999999993</c:v>
                </c:pt>
                <c:pt idx="19">
                  <c:v>90.910000000000025</c:v>
                </c:pt>
                <c:pt idx="20">
                  <c:v>90.742000000000004</c:v>
                </c:pt>
                <c:pt idx="21">
                  <c:v>90.631</c:v>
                </c:pt>
                <c:pt idx="22">
                  <c:v>90.504999999999995</c:v>
                </c:pt>
                <c:pt idx="23">
                  <c:v>90.406999999999996</c:v>
                </c:pt>
                <c:pt idx="24">
                  <c:v>90.323999999999998</c:v>
                </c:pt>
                <c:pt idx="25">
                  <c:v>90.254000000000005</c:v>
                </c:pt>
                <c:pt idx="26">
                  <c:v>90.085999999999999</c:v>
                </c:pt>
                <c:pt idx="27">
                  <c:v>89.988</c:v>
                </c:pt>
                <c:pt idx="28">
                  <c:v>89.849000000000004</c:v>
                </c:pt>
                <c:pt idx="29">
                  <c:v>89.736999999999995</c:v>
                </c:pt>
                <c:pt idx="30">
                  <c:v>89.611000000000004</c:v>
                </c:pt>
                <c:pt idx="31">
                  <c:v>89.540999999999997</c:v>
                </c:pt>
                <c:pt idx="32">
                  <c:v>89.400999999999996</c:v>
                </c:pt>
                <c:pt idx="33">
                  <c:v>89.302999999999983</c:v>
                </c:pt>
                <c:pt idx="34">
                  <c:v>89.191000000000003</c:v>
                </c:pt>
                <c:pt idx="35">
                  <c:v>89.051000000000002</c:v>
                </c:pt>
                <c:pt idx="36">
                  <c:v>88.953000000000003</c:v>
                </c:pt>
                <c:pt idx="37">
                  <c:v>88.869</c:v>
                </c:pt>
                <c:pt idx="38">
                  <c:v>88.771000000000001</c:v>
                </c:pt>
                <c:pt idx="39">
                  <c:v>88.671999999999983</c:v>
                </c:pt>
                <c:pt idx="40">
                  <c:v>88.63</c:v>
                </c:pt>
                <c:pt idx="41">
                  <c:v>88.573999999999998</c:v>
                </c:pt>
                <c:pt idx="42">
                  <c:v>88.461000000000027</c:v>
                </c:pt>
                <c:pt idx="43">
                  <c:v>88.348000000000013</c:v>
                </c:pt>
                <c:pt idx="44">
                  <c:v>88.248000000000005</c:v>
                </c:pt>
                <c:pt idx="45">
                  <c:v>88.176999999999978</c:v>
                </c:pt>
                <c:pt idx="46">
                  <c:v>88.019000000000005</c:v>
                </c:pt>
                <c:pt idx="47">
                  <c:v>87.918000000000006</c:v>
                </c:pt>
                <c:pt idx="48">
                  <c:v>87.786000000000001</c:v>
                </c:pt>
                <c:pt idx="49">
                  <c:v>84.194000000000003</c:v>
                </c:pt>
                <c:pt idx="50">
                  <c:v>81.128999999999948</c:v>
                </c:pt>
                <c:pt idx="51">
                  <c:v>78.573999999999998</c:v>
                </c:pt>
                <c:pt idx="52">
                  <c:v>76.081000000000003</c:v>
                </c:pt>
                <c:pt idx="53">
                  <c:v>73.269000000000005</c:v>
                </c:pt>
                <c:pt idx="54">
                  <c:v>70.486000000000004</c:v>
                </c:pt>
              </c:numCache>
            </c:numRef>
          </c:yVal>
        </c:ser>
        <c:axId val="281587712"/>
        <c:axId val="281589632"/>
      </c:scatterChart>
      <c:valAx>
        <c:axId val="281587712"/>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1589632"/>
        <c:crosses val="autoZero"/>
        <c:crossBetween val="midCat"/>
        <c:majorUnit val="1"/>
      </c:valAx>
      <c:valAx>
        <c:axId val="28158963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1587712"/>
        <c:crosses val="autoZero"/>
        <c:crossBetween val="midCat"/>
        <c:majorUnit val="10"/>
      </c:valAx>
      <c:spPr>
        <a:solidFill>
          <a:schemeClr val="bg2"/>
        </a:solidFill>
        <a:ln>
          <a:solidFill>
            <a:schemeClr val="tx1"/>
          </a:solidFill>
        </a:ln>
      </c:spPr>
    </c:plotArea>
    <c:legend>
      <c:legendPos val="r"/>
      <c:layout>
        <c:manualLayout>
          <c:xMode val="edge"/>
          <c:yMode val="edge"/>
          <c:x val="0.12389380530973451"/>
          <c:y val="0.71153839641012662"/>
          <c:w val="0.68289085545722761"/>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743E-2"/>
          <c:y val="2.2460834973753282E-2"/>
          <c:w val="0.87737962511323264"/>
          <c:h val="0.83254736712598421"/>
        </c:manualLayout>
      </c:layout>
      <c:scatterChart>
        <c:scatterStyle val="lineMarker"/>
        <c:ser>
          <c:idx val="0"/>
          <c:order val="0"/>
          <c:tx>
            <c:strRef>
              <c:f>Sheet1!$B$1</c:f>
              <c:strCache>
                <c:ptCount val="1"/>
                <c:pt idx="0">
                  <c:v>COPD (N = 576)</c:v>
                </c:pt>
              </c:strCache>
            </c:strRef>
          </c:tx>
          <c:spPr>
            <a:ln w="41275">
              <a:solidFill>
                <a:srgbClr val="00FFFF"/>
              </a:solidFill>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Sheet1!$B$2:$B$57</c:f>
              <c:numCache>
                <c:formatCode>General</c:formatCode>
                <c:ptCount val="56"/>
                <c:pt idx="0">
                  <c:v>100</c:v>
                </c:pt>
                <c:pt idx="1">
                  <c:v>97.742999999999995</c:v>
                </c:pt>
                <c:pt idx="2">
                  <c:v>97.221999999999994</c:v>
                </c:pt>
                <c:pt idx="3">
                  <c:v>96.694000000000003</c:v>
                </c:pt>
                <c:pt idx="4">
                  <c:v>96.518000000000001</c:v>
                </c:pt>
                <c:pt idx="5">
                  <c:v>96.340999999999994</c:v>
                </c:pt>
                <c:pt idx="6">
                  <c:v>96.164000000000001</c:v>
                </c:pt>
                <c:pt idx="7">
                  <c:v>95.631999999999991</c:v>
                </c:pt>
                <c:pt idx="8">
                  <c:v>95.277999999999992</c:v>
                </c:pt>
                <c:pt idx="9">
                  <c:v>94.924000000000007</c:v>
                </c:pt>
                <c:pt idx="10">
                  <c:v>94.747000000000227</c:v>
                </c:pt>
                <c:pt idx="11">
                  <c:v>94.393000000000001</c:v>
                </c:pt>
                <c:pt idx="12">
                  <c:v>94.037999999999997</c:v>
                </c:pt>
                <c:pt idx="13">
                  <c:v>94.037999999999997</c:v>
                </c:pt>
                <c:pt idx="14">
                  <c:v>94.037999999999997</c:v>
                </c:pt>
                <c:pt idx="15">
                  <c:v>93.861000000000004</c:v>
                </c:pt>
                <c:pt idx="16">
                  <c:v>93.861000000000004</c:v>
                </c:pt>
                <c:pt idx="17">
                  <c:v>93.507000000000005</c:v>
                </c:pt>
                <c:pt idx="18">
                  <c:v>93.507000000000005</c:v>
                </c:pt>
                <c:pt idx="19">
                  <c:v>92.975999999999999</c:v>
                </c:pt>
                <c:pt idx="20">
                  <c:v>92.975999999999999</c:v>
                </c:pt>
                <c:pt idx="21">
                  <c:v>92.975999999999999</c:v>
                </c:pt>
                <c:pt idx="22">
                  <c:v>92.975999999999999</c:v>
                </c:pt>
                <c:pt idx="23">
                  <c:v>92.975999999999999</c:v>
                </c:pt>
                <c:pt idx="24">
                  <c:v>92.975999999999999</c:v>
                </c:pt>
                <c:pt idx="25">
                  <c:v>92.799000000000007</c:v>
                </c:pt>
                <c:pt idx="26">
                  <c:v>92.799000000000007</c:v>
                </c:pt>
                <c:pt idx="27">
                  <c:v>92.444000000000727</c:v>
                </c:pt>
                <c:pt idx="28">
                  <c:v>92.444000000000727</c:v>
                </c:pt>
                <c:pt idx="29">
                  <c:v>92.266999999999996</c:v>
                </c:pt>
                <c:pt idx="30">
                  <c:v>91.912000000000006</c:v>
                </c:pt>
                <c:pt idx="31">
                  <c:v>91.733999999999995</c:v>
                </c:pt>
                <c:pt idx="32">
                  <c:v>91.733999999999995</c:v>
                </c:pt>
                <c:pt idx="33">
                  <c:v>91.733999999999995</c:v>
                </c:pt>
                <c:pt idx="34">
                  <c:v>91.733999999999995</c:v>
                </c:pt>
                <c:pt idx="35">
                  <c:v>91.733999999999995</c:v>
                </c:pt>
                <c:pt idx="36">
                  <c:v>91.555999999999983</c:v>
                </c:pt>
                <c:pt idx="37">
                  <c:v>91.555999999999983</c:v>
                </c:pt>
                <c:pt idx="38">
                  <c:v>91.555999999999983</c:v>
                </c:pt>
                <c:pt idx="39">
                  <c:v>91.2</c:v>
                </c:pt>
                <c:pt idx="40">
                  <c:v>91.2</c:v>
                </c:pt>
                <c:pt idx="41">
                  <c:v>91.2</c:v>
                </c:pt>
                <c:pt idx="42">
                  <c:v>91.2</c:v>
                </c:pt>
                <c:pt idx="43">
                  <c:v>90.842000000000013</c:v>
                </c:pt>
                <c:pt idx="44">
                  <c:v>90.842000000000013</c:v>
                </c:pt>
                <c:pt idx="45">
                  <c:v>90.842000000000013</c:v>
                </c:pt>
                <c:pt idx="46">
                  <c:v>90.480999999999995</c:v>
                </c:pt>
                <c:pt idx="47">
                  <c:v>90.480999999999995</c:v>
                </c:pt>
                <c:pt idx="48">
                  <c:v>90.116</c:v>
                </c:pt>
                <c:pt idx="49">
                  <c:v>85.396000000000001</c:v>
                </c:pt>
                <c:pt idx="50">
                  <c:v>82.596000000000004</c:v>
                </c:pt>
                <c:pt idx="51">
                  <c:v>79.161999999999992</c:v>
                </c:pt>
                <c:pt idx="52">
                  <c:v>75.266000000000005</c:v>
                </c:pt>
                <c:pt idx="53">
                  <c:v>72.430999999999997</c:v>
                </c:pt>
                <c:pt idx="54">
                  <c:v>65.912999999999997</c:v>
                </c:pt>
                <c:pt idx="55">
                  <c:v>60.968000000000011</c:v>
                </c:pt>
              </c:numCache>
            </c:numRef>
          </c:yVal>
        </c:ser>
        <c:ser>
          <c:idx val="1"/>
          <c:order val="1"/>
          <c:tx>
            <c:strRef>
              <c:f>Sheet1!$C$1</c:f>
              <c:strCache>
                <c:ptCount val="1"/>
                <c:pt idx="0">
                  <c:v>No COPD (N = 14,565)</c:v>
                </c:pt>
              </c:strCache>
            </c:strRef>
          </c:tx>
          <c:spPr>
            <a:ln w="41275">
              <a:solidFill>
                <a:srgbClr val="00FF00"/>
              </a:solidFill>
              <a:prstDash val="solid"/>
            </a:ln>
          </c:spPr>
          <c:marker>
            <c:symbol val="none"/>
          </c:marker>
          <c:xVal>
            <c:numRef>
              <c:f>Sheet1!$A$2:$A$57</c:f>
              <c:numCache>
                <c:formatCode>General</c:formatCode>
                <c:ptCount val="56"/>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0.312500000000003</c:v>
                </c:pt>
                <c:pt idx="16">
                  <c:v>0.33333000000000357</c:v>
                </c:pt>
                <c:pt idx="17">
                  <c:v>0.35417000000000032</c:v>
                </c:pt>
                <c:pt idx="18">
                  <c:v>0.375000000000003</c:v>
                </c:pt>
                <c:pt idx="19">
                  <c:v>0.39583000000000357</c:v>
                </c:pt>
                <c:pt idx="20">
                  <c:v>0.41667000000000032</c:v>
                </c:pt>
                <c:pt idx="21">
                  <c:v>0.437500000000003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0.62500000000000611</c:v>
                </c:pt>
                <c:pt idx="31">
                  <c:v>0.64583000000000679</c:v>
                </c:pt>
                <c:pt idx="32">
                  <c:v>0.66667000000001075</c:v>
                </c:pt>
                <c:pt idx="33">
                  <c:v>0.6875</c:v>
                </c:pt>
                <c:pt idx="34">
                  <c:v>0.70833000000000002</c:v>
                </c:pt>
                <c:pt idx="35">
                  <c:v>0.72916999999999998</c:v>
                </c:pt>
                <c:pt idx="36">
                  <c:v>0.75000000000000611</c:v>
                </c:pt>
                <c:pt idx="37">
                  <c:v>0.77083000000000679</c:v>
                </c:pt>
                <c:pt idx="38">
                  <c:v>0.79166999999999998</c:v>
                </c:pt>
                <c:pt idx="39">
                  <c:v>0.8125</c:v>
                </c:pt>
                <c:pt idx="40">
                  <c:v>0.83333000000000002</c:v>
                </c:pt>
                <c:pt idx="41">
                  <c:v>0.85416999999999998</c:v>
                </c:pt>
                <c:pt idx="42">
                  <c:v>0.87500000000000611</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numCache>
            </c:numRef>
          </c:xVal>
          <c:yVal>
            <c:numRef>
              <c:f>Sheet1!$C$2:$C$57</c:f>
              <c:numCache>
                <c:formatCode>General</c:formatCode>
                <c:ptCount val="56"/>
                <c:pt idx="0">
                  <c:v>100</c:v>
                </c:pt>
                <c:pt idx="1">
                  <c:v>97.277999999999992</c:v>
                </c:pt>
                <c:pt idx="2">
                  <c:v>96.251000000000005</c:v>
                </c:pt>
                <c:pt idx="3">
                  <c:v>95.453999999999994</c:v>
                </c:pt>
                <c:pt idx="4">
                  <c:v>94.918999999999997</c:v>
                </c:pt>
                <c:pt idx="5">
                  <c:v>94.453000000000003</c:v>
                </c:pt>
                <c:pt idx="6">
                  <c:v>94.124999999999986</c:v>
                </c:pt>
                <c:pt idx="7">
                  <c:v>93.769000000000005</c:v>
                </c:pt>
                <c:pt idx="8">
                  <c:v>93.495999999999995</c:v>
                </c:pt>
                <c:pt idx="9">
                  <c:v>93.167999999999992</c:v>
                </c:pt>
                <c:pt idx="10">
                  <c:v>92.915999999999997</c:v>
                </c:pt>
                <c:pt idx="11">
                  <c:v>92.754999999999995</c:v>
                </c:pt>
                <c:pt idx="12">
                  <c:v>92.501999999999995</c:v>
                </c:pt>
                <c:pt idx="13">
                  <c:v>92.348000000000013</c:v>
                </c:pt>
                <c:pt idx="14">
                  <c:v>92.194000000000003</c:v>
                </c:pt>
                <c:pt idx="15">
                  <c:v>91.975999999999999</c:v>
                </c:pt>
                <c:pt idx="16">
                  <c:v>91.835999999999999</c:v>
                </c:pt>
                <c:pt idx="17">
                  <c:v>91.680999999999983</c:v>
                </c:pt>
                <c:pt idx="18">
                  <c:v>91.527000000000001</c:v>
                </c:pt>
                <c:pt idx="19">
                  <c:v>91.421000000000006</c:v>
                </c:pt>
                <c:pt idx="20">
                  <c:v>91.238</c:v>
                </c:pt>
                <c:pt idx="21">
                  <c:v>91.075999999999979</c:v>
                </c:pt>
                <c:pt idx="22">
                  <c:v>90.977999999999994</c:v>
                </c:pt>
                <c:pt idx="23">
                  <c:v>90.864999999999995</c:v>
                </c:pt>
                <c:pt idx="24">
                  <c:v>90.724000000000004</c:v>
                </c:pt>
                <c:pt idx="25">
                  <c:v>90.598000000000013</c:v>
                </c:pt>
                <c:pt idx="26">
                  <c:v>90.464000000000027</c:v>
                </c:pt>
                <c:pt idx="27">
                  <c:v>90.316000000000003</c:v>
                </c:pt>
                <c:pt idx="28">
                  <c:v>90.161000000000001</c:v>
                </c:pt>
                <c:pt idx="29">
                  <c:v>90.013000000000005</c:v>
                </c:pt>
                <c:pt idx="30">
                  <c:v>89.893000000000001</c:v>
                </c:pt>
                <c:pt idx="31">
                  <c:v>89.766000000000005</c:v>
                </c:pt>
                <c:pt idx="32">
                  <c:v>89.638999999999982</c:v>
                </c:pt>
                <c:pt idx="33">
                  <c:v>89.533000000000001</c:v>
                </c:pt>
                <c:pt idx="34">
                  <c:v>89.441000000000727</c:v>
                </c:pt>
                <c:pt idx="35">
                  <c:v>89.320999999999998</c:v>
                </c:pt>
                <c:pt idx="36">
                  <c:v>89.215000000000003</c:v>
                </c:pt>
                <c:pt idx="37">
                  <c:v>89.137</c:v>
                </c:pt>
                <c:pt idx="38">
                  <c:v>89.01</c:v>
                </c:pt>
                <c:pt idx="39">
                  <c:v>88.896000000000001</c:v>
                </c:pt>
                <c:pt idx="40">
                  <c:v>88.825000000000003</c:v>
                </c:pt>
                <c:pt idx="41">
                  <c:v>88.740000000000023</c:v>
                </c:pt>
                <c:pt idx="42">
                  <c:v>88.60499999999999</c:v>
                </c:pt>
                <c:pt idx="43">
                  <c:v>88.52</c:v>
                </c:pt>
                <c:pt idx="44">
                  <c:v>88.412999999999997</c:v>
                </c:pt>
                <c:pt idx="45">
                  <c:v>88.298000000000002</c:v>
                </c:pt>
                <c:pt idx="46">
                  <c:v>88.191000000000003</c:v>
                </c:pt>
                <c:pt idx="47">
                  <c:v>88.096999999999994</c:v>
                </c:pt>
                <c:pt idx="48">
                  <c:v>87.974000000000004</c:v>
                </c:pt>
                <c:pt idx="49">
                  <c:v>84.146000000000001</c:v>
                </c:pt>
                <c:pt idx="50">
                  <c:v>80.958000000000013</c:v>
                </c:pt>
                <c:pt idx="51">
                  <c:v>77.769000000000005</c:v>
                </c:pt>
                <c:pt idx="52">
                  <c:v>74.921999999999997</c:v>
                </c:pt>
                <c:pt idx="53">
                  <c:v>71.406999999999996</c:v>
                </c:pt>
                <c:pt idx="54">
                  <c:v>68.02</c:v>
                </c:pt>
                <c:pt idx="55">
                  <c:v>64.02</c:v>
                </c:pt>
              </c:numCache>
            </c:numRef>
          </c:yVal>
        </c:ser>
        <c:axId val="281889792"/>
        <c:axId val="281891968"/>
      </c:scatterChart>
      <c:valAx>
        <c:axId val="281889792"/>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1891968"/>
        <c:crosses val="autoZero"/>
        <c:crossBetween val="midCat"/>
        <c:majorUnit val="1"/>
      </c:valAx>
      <c:valAx>
        <c:axId val="28189196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1889792"/>
        <c:crosses val="autoZero"/>
        <c:crossBetween val="midCat"/>
        <c:majorUnit val="10"/>
      </c:valAx>
      <c:spPr>
        <a:solidFill>
          <a:schemeClr val="bg2"/>
        </a:solidFill>
        <a:ln>
          <a:solidFill>
            <a:schemeClr val="tx1"/>
          </a:solidFill>
        </a:ln>
      </c:spPr>
    </c:plotArea>
    <c:legend>
      <c:legendPos val="r"/>
      <c:layout>
        <c:manualLayout>
          <c:xMode val="edge"/>
          <c:yMode val="edge"/>
          <c:x val="0.1415929203539823"/>
          <c:y val="0.69540936415206156"/>
          <c:w val="0.58259587020648973"/>
          <c:h val="0.1342324951316569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743E-2"/>
          <c:y val="2.2460834973753282E-2"/>
          <c:w val="0.89827073606950303"/>
          <c:h val="0.83254736712598421"/>
        </c:manualLayout>
      </c:layout>
      <c:scatterChart>
        <c:scatterStyle val="lineMarker"/>
        <c:ser>
          <c:idx val="0"/>
          <c:order val="0"/>
          <c:tx>
            <c:strRef>
              <c:f>Sheet1!$B$1</c:f>
              <c:strCache>
                <c:ptCount val="1"/>
                <c:pt idx="0">
                  <c:v>Pulsatile flow (N=3,738)</c:v>
                </c:pt>
              </c:strCache>
            </c:strRef>
          </c:tx>
          <c:spPr>
            <a:ln w="41275">
              <a:solidFill>
                <a:srgbClr val="00FF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90.661999999999992</c:v>
                </c:pt>
                <c:pt idx="2">
                  <c:v>88.715999999999994</c:v>
                </c:pt>
                <c:pt idx="3">
                  <c:v>87.387</c:v>
                </c:pt>
                <c:pt idx="4">
                  <c:v>86.570999999999998</c:v>
                </c:pt>
                <c:pt idx="5">
                  <c:v>85.915999999999997</c:v>
                </c:pt>
                <c:pt idx="6">
                  <c:v>85.370999999999981</c:v>
                </c:pt>
                <c:pt idx="7">
                  <c:v>84.632999999999981</c:v>
                </c:pt>
                <c:pt idx="8">
                  <c:v>84.113</c:v>
                </c:pt>
                <c:pt idx="9">
                  <c:v>83.674999999999983</c:v>
                </c:pt>
                <c:pt idx="10">
                  <c:v>83.429000000000002</c:v>
                </c:pt>
                <c:pt idx="11">
                  <c:v>83.018000000000001</c:v>
                </c:pt>
                <c:pt idx="12">
                  <c:v>82.578000000000003</c:v>
                </c:pt>
                <c:pt idx="13">
                  <c:v>82.051999999999992</c:v>
                </c:pt>
                <c:pt idx="14">
                  <c:v>81.661999999999992</c:v>
                </c:pt>
                <c:pt idx="15">
                  <c:v>81.217000000000027</c:v>
                </c:pt>
                <c:pt idx="16">
                  <c:v>80.965999999999994</c:v>
                </c:pt>
                <c:pt idx="17">
                  <c:v>80.60299999999998</c:v>
                </c:pt>
                <c:pt idx="18">
                  <c:v>80.38</c:v>
                </c:pt>
                <c:pt idx="19">
                  <c:v>79.849000000000004</c:v>
                </c:pt>
                <c:pt idx="20">
                  <c:v>79.682000000000002</c:v>
                </c:pt>
                <c:pt idx="21">
                  <c:v>79.233999999999995</c:v>
                </c:pt>
                <c:pt idx="22">
                  <c:v>79.010000000000005</c:v>
                </c:pt>
                <c:pt idx="23">
                  <c:v>78.728999999999999</c:v>
                </c:pt>
                <c:pt idx="24">
                  <c:v>78.531999999999996</c:v>
                </c:pt>
                <c:pt idx="25">
                  <c:v>78.218999999999994</c:v>
                </c:pt>
                <c:pt idx="26">
                  <c:v>78.018000000000001</c:v>
                </c:pt>
                <c:pt idx="27">
                  <c:v>77.787999999999997</c:v>
                </c:pt>
                <c:pt idx="28">
                  <c:v>77.557999999999993</c:v>
                </c:pt>
                <c:pt idx="29">
                  <c:v>77.328000000000003</c:v>
                </c:pt>
                <c:pt idx="30">
                  <c:v>77.153999999999982</c:v>
                </c:pt>
                <c:pt idx="31">
                  <c:v>76.921999999999997</c:v>
                </c:pt>
                <c:pt idx="32">
                  <c:v>76.748000000000005</c:v>
                </c:pt>
                <c:pt idx="33">
                  <c:v>76.631999999999991</c:v>
                </c:pt>
                <c:pt idx="34">
                  <c:v>76.221999999999994</c:v>
                </c:pt>
                <c:pt idx="35">
                  <c:v>76.164000000000001</c:v>
                </c:pt>
                <c:pt idx="36">
                  <c:v>76.016000000000005</c:v>
                </c:pt>
                <c:pt idx="37">
                  <c:v>75.956000000000003</c:v>
                </c:pt>
                <c:pt idx="38">
                  <c:v>75.772999999999982</c:v>
                </c:pt>
                <c:pt idx="39">
                  <c:v>75.649999999999991</c:v>
                </c:pt>
                <c:pt idx="40">
                  <c:v>75.405000000000001</c:v>
                </c:pt>
                <c:pt idx="41">
                  <c:v>75.036000000000001</c:v>
                </c:pt>
                <c:pt idx="42">
                  <c:v>74.790000000000006</c:v>
                </c:pt>
                <c:pt idx="43">
                  <c:v>74.480999999999995</c:v>
                </c:pt>
                <c:pt idx="44">
                  <c:v>74.048000000000002</c:v>
                </c:pt>
                <c:pt idx="45">
                  <c:v>73.831000000000003</c:v>
                </c:pt>
                <c:pt idx="46">
                  <c:v>73.644000000000005</c:v>
                </c:pt>
                <c:pt idx="47">
                  <c:v>73.298000000000002</c:v>
                </c:pt>
                <c:pt idx="48">
                  <c:v>72.915000000000006</c:v>
                </c:pt>
                <c:pt idx="49">
                  <c:v>72.881999999999991</c:v>
                </c:pt>
                <c:pt idx="50">
                  <c:v>72.747000000000227</c:v>
                </c:pt>
                <c:pt idx="51">
                  <c:v>72.510000000000005</c:v>
                </c:pt>
                <c:pt idx="52">
                  <c:v>72.170999999999978</c:v>
                </c:pt>
                <c:pt idx="53">
                  <c:v>71.900000000000006</c:v>
                </c:pt>
                <c:pt idx="54">
                  <c:v>71.73</c:v>
                </c:pt>
                <c:pt idx="55">
                  <c:v>71.423000000000002</c:v>
                </c:pt>
                <c:pt idx="56">
                  <c:v>71.251000000000005</c:v>
                </c:pt>
                <c:pt idx="57">
                  <c:v>71.147000000000006</c:v>
                </c:pt>
                <c:pt idx="58">
                  <c:v>70.869</c:v>
                </c:pt>
                <c:pt idx="59">
                  <c:v>70.588999999999999</c:v>
                </c:pt>
                <c:pt idx="60">
                  <c:v>70.269000000000005</c:v>
                </c:pt>
                <c:pt idx="61">
                  <c:v>69.974000000000004</c:v>
                </c:pt>
                <c:pt idx="62">
                  <c:v>69.784999999999997</c:v>
                </c:pt>
                <c:pt idx="63">
                  <c:v>69.595000000000013</c:v>
                </c:pt>
                <c:pt idx="64">
                  <c:v>69.290999999999997</c:v>
                </c:pt>
                <c:pt idx="65">
                  <c:v>69.062000000000012</c:v>
                </c:pt>
                <c:pt idx="66">
                  <c:v>68.563999999999993</c:v>
                </c:pt>
                <c:pt idx="67">
                  <c:v>68.218000000000004</c:v>
                </c:pt>
                <c:pt idx="68">
                  <c:v>68.063000000000002</c:v>
                </c:pt>
                <c:pt idx="69">
                  <c:v>67.712999999999994</c:v>
                </c:pt>
                <c:pt idx="70">
                  <c:v>67.595000000000013</c:v>
                </c:pt>
                <c:pt idx="71">
                  <c:v>67.356999999999999</c:v>
                </c:pt>
                <c:pt idx="72">
                  <c:v>66.995000000000005</c:v>
                </c:pt>
                <c:pt idx="73">
                  <c:v>66.619</c:v>
                </c:pt>
                <c:pt idx="74">
                  <c:v>66.405000000000001</c:v>
                </c:pt>
                <c:pt idx="75">
                  <c:v>66.318000000000012</c:v>
                </c:pt>
                <c:pt idx="76">
                  <c:v>66.057999999999993</c:v>
                </c:pt>
                <c:pt idx="77">
                  <c:v>65.884</c:v>
                </c:pt>
                <c:pt idx="78">
                  <c:v>65.753</c:v>
                </c:pt>
                <c:pt idx="79">
                  <c:v>65.61999999999999</c:v>
                </c:pt>
                <c:pt idx="80">
                  <c:v>65.263999999999996</c:v>
                </c:pt>
                <c:pt idx="81">
                  <c:v>65.039000000000001</c:v>
                </c:pt>
                <c:pt idx="82">
                  <c:v>64.72</c:v>
                </c:pt>
                <c:pt idx="83">
                  <c:v>64.348000000000013</c:v>
                </c:pt>
                <c:pt idx="84">
                  <c:v>64.063000000000002</c:v>
                </c:pt>
                <c:pt idx="85">
                  <c:v>63.713000000000001</c:v>
                </c:pt>
                <c:pt idx="86">
                  <c:v>63.506</c:v>
                </c:pt>
                <c:pt idx="87">
                  <c:v>63.402000000000001</c:v>
                </c:pt>
                <c:pt idx="88">
                  <c:v>63.297000000000011</c:v>
                </c:pt>
                <c:pt idx="89">
                  <c:v>63.033000000000001</c:v>
                </c:pt>
                <c:pt idx="90">
                  <c:v>62.662000000000013</c:v>
                </c:pt>
                <c:pt idx="91">
                  <c:v>62.556000000000004</c:v>
                </c:pt>
                <c:pt idx="92">
                  <c:v>62.017000000000003</c:v>
                </c:pt>
                <c:pt idx="93">
                  <c:v>61.691000000000003</c:v>
                </c:pt>
                <c:pt idx="94">
                  <c:v>61.357999999999997</c:v>
                </c:pt>
                <c:pt idx="95">
                  <c:v>61.245000000000012</c:v>
                </c:pt>
                <c:pt idx="96">
                  <c:v>61.012</c:v>
                </c:pt>
                <c:pt idx="97">
                  <c:v>60.891000000000005</c:v>
                </c:pt>
                <c:pt idx="98">
                  <c:v>60.64</c:v>
                </c:pt>
                <c:pt idx="99">
                  <c:v>60.45</c:v>
                </c:pt>
                <c:pt idx="100">
                  <c:v>59.748000000000012</c:v>
                </c:pt>
                <c:pt idx="101">
                  <c:v>59.684000000000005</c:v>
                </c:pt>
                <c:pt idx="102">
                  <c:v>59.426000000000002</c:v>
                </c:pt>
                <c:pt idx="103">
                  <c:v>58.969000000000001</c:v>
                </c:pt>
                <c:pt idx="104">
                  <c:v>58.639000000000003</c:v>
                </c:pt>
                <c:pt idx="105">
                  <c:v>58.44</c:v>
                </c:pt>
                <c:pt idx="106">
                  <c:v>58.372</c:v>
                </c:pt>
                <c:pt idx="107">
                  <c:v>58.305</c:v>
                </c:pt>
                <c:pt idx="108">
                  <c:v>58.095000000000013</c:v>
                </c:pt>
                <c:pt idx="109">
                  <c:v>57.862000000000002</c:v>
                </c:pt>
                <c:pt idx="110">
                  <c:v>57.781000000000006</c:v>
                </c:pt>
                <c:pt idx="111">
                  <c:v>57.617000000000004</c:v>
                </c:pt>
                <c:pt idx="112">
                  <c:v>56.873000000000005</c:v>
                </c:pt>
                <c:pt idx="113">
                  <c:v>56.707000000000001</c:v>
                </c:pt>
                <c:pt idx="114">
                  <c:v>56.203000000000003</c:v>
                </c:pt>
                <c:pt idx="115">
                  <c:v>55.949000000000005</c:v>
                </c:pt>
                <c:pt idx="116">
                  <c:v>55.778000000000013</c:v>
                </c:pt>
                <c:pt idx="117">
                  <c:v>55.087000000000003</c:v>
                </c:pt>
                <c:pt idx="118">
                  <c:v>54.911999999999999</c:v>
                </c:pt>
                <c:pt idx="119">
                  <c:v>54.64</c:v>
                </c:pt>
                <c:pt idx="120">
                  <c:v>54.45</c:v>
                </c:pt>
                <c:pt idx="121">
                  <c:v>54.239000000000011</c:v>
                </c:pt>
                <c:pt idx="122">
                  <c:v>54.126000000000012</c:v>
                </c:pt>
                <c:pt idx="123">
                  <c:v>54.126000000000012</c:v>
                </c:pt>
                <c:pt idx="124">
                  <c:v>53.771000000000001</c:v>
                </c:pt>
                <c:pt idx="125">
                  <c:v>53.652000000000001</c:v>
                </c:pt>
                <c:pt idx="126">
                  <c:v>53.174000000000007</c:v>
                </c:pt>
                <c:pt idx="127">
                  <c:v>53.054000000000002</c:v>
                </c:pt>
                <c:pt idx="128">
                  <c:v>53.054000000000002</c:v>
                </c:pt>
                <c:pt idx="129">
                  <c:v>52.926000000000002</c:v>
                </c:pt>
                <c:pt idx="130">
                  <c:v>52.392000000000003</c:v>
                </c:pt>
                <c:pt idx="131">
                  <c:v>52.253</c:v>
                </c:pt>
                <c:pt idx="132">
                  <c:v>51.936</c:v>
                </c:pt>
                <c:pt idx="133">
                  <c:v>51.754000000000005</c:v>
                </c:pt>
                <c:pt idx="134">
                  <c:v>51.349000000000004</c:v>
                </c:pt>
                <c:pt idx="135">
                  <c:v>51.138000000000012</c:v>
                </c:pt>
                <c:pt idx="136">
                  <c:v>51.138000000000012</c:v>
                </c:pt>
                <c:pt idx="137">
                  <c:v>50.704000000000001</c:v>
                </c:pt>
                <c:pt idx="138">
                  <c:v>50.265000000000263</c:v>
                </c:pt>
                <c:pt idx="139">
                  <c:v>50.044000000000004</c:v>
                </c:pt>
                <c:pt idx="140">
                  <c:v>49.813999999999993</c:v>
                </c:pt>
                <c:pt idx="141">
                  <c:v>49.111000000000004</c:v>
                </c:pt>
                <c:pt idx="142">
                  <c:v>48.634</c:v>
                </c:pt>
                <c:pt idx="143">
                  <c:v>48.124000000000002</c:v>
                </c:pt>
                <c:pt idx="144">
                  <c:v>47.837000000000003</c:v>
                </c:pt>
                <c:pt idx="145">
                  <c:v>47.837000000000003</c:v>
                </c:pt>
                <c:pt idx="146">
                  <c:v>47.02</c:v>
                </c:pt>
                <c:pt idx="147">
                  <c:v>46.184000000000005</c:v>
                </c:pt>
                <c:pt idx="148">
                  <c:v>46.184000000000005</c:v>
                </c:pt>
                <c:pt idx="149">
                  <c:v>45.74</c:v>
                </c:pt>
                <c:pt idx="150">
                  <c:v>45.74</c:v>
                </c:pt>
                <c:pt idx="151">
                  <c:v>45.74</c:v>
                </c:pt>
                <c:pt idx="152">
                  <c:v>45.268000000000313</c:v>
                </c:pt>
                <c:pt idx="153">
                  <c:v>45.268000000000313</c:v>
                </c:pt>
                <c:pt idx="154">
                  <c:v>45.268000000000313</c:v>
                </c:pt>
                <c:pt idx="155">
                  <c:v>44.742000000000012</c:v>
                </c:pt>
                <c:pt idx="156">
                  <c:v>44.742000000000012</c:v>
                </c:pt>
                <c:pt idx="157">
                  <c:v>44.074000000000005</c:v>
                </c:pt>
                <c:pt idx="158">
                  <c:v>44.074000000000005</c:v>
                </c:pt>
                <c:pt idx="159">
                  <c:v>44.074000000000005</c:v>
                </c:pt>
                <c:pt idx="160">
                  <c:v>43.339000000000006</c:v>
                </c:pt>
                <c:pt idx="161">
                  <c:v>42.605000000000011</c:v>
                </c:pt>
                <c:pt idx="162">
                  <c:v>42.605000000000011</c:v>
                </c:pt>
                <c:pt idx="163">
                  <c:v>41.11</c:v>
                </c:pt>
                <c:pt idx="164">
                  <c:v>41.11</c:v>
                </c:pt>
                <c:pt idx="165">
                  <c:v>41.11</c:v>
                </c:pt>
                <c:pt idx="166">
                  <c:v>40.304000000000002</c:v>
                </c:pt>
                <c:pt idx="167">
                  <c:v>39.498000000000012</c:v>
                </c:pt>
                <c:pt idx="168">
                  <c:v>39.498000000000012</c:v>
                </c:pt>
              </c:numCache>
            </c:numRef>
          </c:yVal>
        </c:ser>
        <c:ser>
          <c:idx val="1"/>
          <c:order val="1"/>
          <c:tx>
            <c:strRef>
              <c:f>Sheet1!$C$1</c:f>
              <c:strCache>
                <c:ptCount val="1"/>
                <c:pt idx="0">
                  <c:v>Continuous flow (N=2,139)</c:v>
                </c:pt>
              </c:strCache>
            </c:strRef>
          </c:tx>
          <c:spPr>
            <a:ln w="41275">
              <a:solidFill>
                <a:srgbClr val="00FF00"/>
              </a:solidFill>
              <a:prstDash val="solid"/>
            </a:ln>
          </c:spPr>
          <c:marker>
            <c:symbol val="none"/>
          </c:marker>
          <c:xVal>
            <c:numRef>
              <c:f>Sheet1!$A$2:$A$170</c:f>
              <c:numCache>
                <c:formatCode>General</c:formatCode>
                <c:ptCount val="169"/>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94.614000000000004</c:v>
                </c:pt>
                <c:pt idx="2">
                  <c:v>93.242999999999995</c:v>
                </c:pt>
                <c:pt idx="3">
                  <c:v>92.248000000000005</c:v>
                </c:pt>
                <c:pt idx="4">
                  <c:v>91.677999999999983</c:v>
                </c:pt>
                <c:pt idx="5">
                  <c:v>91.012</c:v>
                </c:pt>
                <c:pt idx="6">
                  <c:v>90.393000000000001</c:v>
                </c:pt>
                <c:pt idx="7">
                  <c:v>89.964000000000027</c:v>
                </c:pt>
                <c:pt idx="8">
                  <c:v>89.440000000000026</c:v>
                </c:pt>
                <c:pt idx="9">
                  <c:v>88.867000000000004</c:v>
                </c:pt>
                <c:pt idx="10">
                  <c:v>88.483999999999995</c:v>
                </c:pt>
                <c:pt idx="11">
                  <c:v>88.048000000000002</c:v>
                </c:pt>
                <c:pt idx="12">
                  <c:v>87.449000000000026</c:v>
                </c:pt>
                <c:pt idx="13">
                  <c:v>86.93</c:v>
                </c:pt>
                <c:pt idx="14">
                  <c:v>86.566999999999993</c:v>
                </c:pt>
                <c:pt idx="15">
                  <c:v>86.260999999999996</c:v>
                </c:pt>
                <c:pt idx="16">
                  <c:v>85.831000000000003</c:v>
                </c:pt>
                <c:pt idx="17">
                  <c:v>85.646000000000001</c:v>
                </c:pt>
                <c:pt idx="18">
                  <c:v>85.521999999999991</c:v>
                </c:pt>
                <c:pt idx="19">
                  <c:v>85.211000000000027</c:v>
                </c:pt>
                <c:pt idx="20">
                  <c:v>85.021999999999991</c:v>
                </c:pt>
                <c:pt idx="21">
                  <c:v>84.641000000000005</c:v>
                </c:pt>
                <c:pt idx="22">
                  <c:v>84.381</c:v>
                </c:pt>
                <c:pt idx="23">
                  <c:v>84.248999999999995</c:v>
                </c:pt>
                <c:pt idx="24">
                  <c:v>84.034000000000006</c:v>
                </c:pt>
                <c:pt idx="25">
                  <c:v>83.763999999999996</c:v>
                </c:pt>
                <c:pt idx="26">
                  <c:v>83.570999999999998</c:v>
                </c:pt>
                <c:pt idx="27">
                  <c:v>83.171999999999983</c:v>
                </c:pt>
                <c:pt idx="28">
                  <c:v>82.668999999999983</c:v>
                </c:pt>
                <c:pt idx="29">
                  <c:v>82.367000000000004</c:v>
                </c:pt>
                <c:pt idx="30">
                  <c:v>81.961000000000027</c:v>
                </c:pt>
                <c:pt idx="31">
                  <c:v>81.447000000000727</c:v>
                </c:pt>
                <c:pt idx="32">
                  <c:v>81.134999999999991</c:v>
                </c:pt>
                <c:pt idx="33">
                  <c:v>81.03</c:v>
                </c:pt>
                <c:pt idx="34">
                  <c:v>80.813999999999993</c:v>
                </c:pt>
                <c:pt idx="35">
                  <c:v>80.374999999999986</c:v>
                </c:pt>
                <c:pt idx="36">
                  <c:v>80.128999999999948</c:v>
                </c:pt>
                <c:pt idx="37">
                  <c:v>79.548000000000002</c:v>
                </c:pt>
                <c:pt idx="38">
                  <c:v>79.212000000000003</c:v>
                </c:pt>
                <c:pt idx="39">
                  <c:v>78.694000000000003</c:v>
                </c:pt>
                <c:pt idx="40">
                  <c:v>78.52</c:v>
                </c:pt>
                <c:pt idx="41">
                  <c:v>78.345000000000013</c:v>
                </c:pt>
                <c:pt idx="42">
                  <c:v>77.468000000000004</c:v>
                </c:pt>
                <c:pt idx="43">
                  <c:v>77.290999999999997</c:v>
                </c:pt>
                <c:pt idx="44">
                  <c:v>76.927999999999997</c:v>
                </c:pt>
                <c:pt idx="45">
                  <c:v>76.372999999999948</c:v>
                </c:pt>
                <c:pt idx="46">
                  <c:v>75.997000000000227</c:v>
                </c:pt>
                <c:pt idx="47">
                  <c:v>75.611999999999995</c:v>
                </c:pt>
                <c:pt idx="48">
                  <c:v>75.400999999999996</c:v>
                </c:pt>
                <c:pt idx="49">
                  <c:v>75.144000000000005</c:v>
                </c:pt>
                <c:pt idx="50">
                  <c:v>74.88</c:v>
                </c:pt>
                <c:pt idx="51">
                  <c:v>74.88</c:v>
                </c:pt>
                <c:pt idx="52">
                  <c:v>74.335999999999999</c:v>
                </c:pt>
                <c:pt idx="53">
                  <c:v>74.335999999999999</c:v>
                </c:pt>
                <c:pt idx="54">
                  <c:v>74.057000000000002</c:v>
                </c:pt>
                <c:pt idx="55">
                  <c:v>74.057000000000002</c:v>
                </c:pt>
                <c:pt idx="56">
                  <c:v>73.771000000000001</c:v>
                </c:pt>
                <c:pt idx="57">
                  <c:v>72.581000000000003</c:v>
                </c:pt>
                <c:pt idx="58">
                  <c:v>71.682000000000002</c:v>
                </c:pt>
                <c:pt idx="59">
                  <c:v>71.374999999999986</c:v>
                </c:pt>
                <c:pt idx="60">
                  <c:v>71.061000000000007</c:v>
                </c:pt>
                <c:pt idx="61">
                  <c:v>70.656999999999982</c:v>
                </c:pt>
                <c:pt idx="62">
                  <c:v>70.656999999999982</c:v>
                </c:pt>
                <c:pt idx="63">
                  <c:v>70.228999999999999</c:v>
                </c:pt>
                <c:pt idx="64">
                  <c:v>70.228999999999999</c:v>
                </c:pt>
                <c:pt idx="65">
                  <c:v>70.228999999999999</c:v>
                </c:pt>
                <c:pt idx="66">
                  <c:v>69.778999999999982</c:v>
                </c:pt>
                <c:pt idx="67">
                  <c:v>69.322999999999979</c:v>
                </c:pt>
                <c:pt idx="68">
                  <c:v>69.322999999999979</c:v>
                </c:pt>
                <c:pt idx="69">
                  <c:v>68.848000000000013</c:v>
                </c:pt>
                <c:pt idx="70">
                  <c:v>68.35199999999999</c:v>
                </c:pt>
                <c:pt idx="71">
                  <c:v>68.35199999999999</c:v>
                </c:pt>
                <c:pt idx="72">
                  <c:v>67.296999999999997</c:v>
                </c:pt>
                <c:pt idx="73">
                  <c:v>67.296999999999997</c:v>
                </c:pt>
                <c:pt idx="74">
                  <c:v>66.596000000000004</c:v>
                </c:pt>
                <c:pt idx="75">
                  <c:v>65.864000000000004</c:v>
                </c:pt>
                <c:pt idx="76">
                  <c:v>64.367000000000004</c:v>
                </c:pt>
                <c:pt idx="77">
                  <c:v>64.367000000000004</c:v>
                </c:pt>
                <c:pt idx="78">
                  <c:v>64.367000000000004</c:v>
                </c:pt>
                <c:pt idx="79">
                  <c:v>64.367000000000004</c:v>
                </c:pt>
                <c:pt idx="80">
                  <c:v>64.367000000000004</c:v>
                </c:pt>
                <c:pt idx="81">
                  <c:v>64.367000000000004</c:v>
                </c:pt>
                <c:pt idx="82">
                  <c:v>63.434000000000005</c:v>
                </c:pt>
                <c:pt idx="83">
                  <c:v>62.473000000000006</c:v>
                </c:pt>
                <c:pt idx="84">
                  <c:v>62.473000000000006</c:v>
                </c:pt>
                <c:pt idx="85">
                  <c:v>61.144000000000005</c:v>
                </c:pt>
                <c:pt idx="86">
                  <c:v>61.144000000000005</c:v>
                </c:pt>
                <c:pt idx="87">
                  <c:v>61.144000000000005</c:v>
                </c:pt>
                <c:pt idx="88">
                  <c:v>61.144000000000005</c:v>
                </c:pt>
                <c:pt idx="89">
                  <c:v>61.144000000000005</c:v>
                </c:pt>
                <c:pt idx="90">
                  <c:v>61.144000000000005</c:v>
                </c:pt>
                <c:pt idx="91">
                  <c:v>61.144000000000005</c:v>
                </c:pt>
                <c:pt idx="92">
                  <c:v>61.144000000000005</c:v>
                </c:pt>
                <c:pt idx="93">
                  <c:v>61.144000000000005</c:v>
                </c:pt>
                <c:pt idx="94">
                  <c:v>61.144000000000005</c:v>
                </c:pt>
                <c:pt idx="95">
                  <c:v>61.144000000000005</c:v>
                </c:pt>
                <c:pt idx="96">
                  <c:v>61.144000000000005</c:v>
                </c:pt>
                <c:pt idx="97">
                  <c:v>61.144000000000005</c:v>
                </c:pt>
                <c:pt idx="98">
                  <c:v>61.144000000000005</c:v>
                </c:pt>
                <c:pt idx="99">
                  <c:v>61.144000000000005</c:v>
                </c:pt>
                <c:pt idx="100">
                  <c:v>61.144000000000005</c:v>
                </c:pt>
                <c:pt idx="101">
                  <c:v>61.144000000000005</c:v>
                </c:pt>
                <c:pt idx="102">
                  <c:v>61.144000000000005</c:v>
                </c:pt>
                <c:pt idx="103">
                  <c:v>61.144000000000005</c:v>
                </c:pt>
                <c:pt idx="104">
                  <c:v>61.144000000000005</c:v>
                </c:pt>
                <c:pt idx="105">
                  <c:v>58.364000000000004</c:v>
                </c:pt>
                <c:pt idx="106">
                  <c:v>58.364000000000004</c:v>
                </c:pt>
                <c:pt idx="107">
                  <c:v>58.364000000000004</c:v>
                </c:pt>
                <c:pt idx="108">
                  <c:v>58.364000000000004</c:v>
                </c:pt>
              </c:numCache>
            </c:numRef>
          </c:yVal>
        </c:ser>
        <c:ser>
          <c:idx val="2"/>
          <c:order val="2"/>
          <c:tx>
            <c:strRef>
              <c:f>Sheet1!$D$1</c:f>
              <c:strCache>
                <c:ptCount val="1"/>
                <c:pt idx="0">
                  <c:v>No LVAD / No Inotropes  (N=13,352)</c:v>
                </c:pt>
              </c:strCache>
            </c:strRef>
          </c:tx>
          <c:spPr>
            <a:ln w="41275">
              <a:solidFill>
                <a:srgbClr val="FF00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Sheet1!$D$2:$D$170</c:f>
              <c:numCache>
                <c:formatCode>General</c:formatCode>
                <c:ptCount val="169"/>
                <c:pt idx="0">
                  <c:v>100</c:v>
                </c:pt>
                <c:pt idx="1">
                  <c:v>94.194000000000003</c:v>
                </c:pt>
                <c:pt idx="2">
                  <c:v>92.488</c:v>
                </c:pt>
                <c:pt idx="3">
                  <c:v>91.657999999999987</c:v>
                </c:pt>
                <c:pt idx="4">
                  <c:v>91.078000000000003</c:v>
                </c:pt>
                <c:pt idx="5">
                  <c:v>90.482000000000014</c:v>
                </c:pt>
                <c:pt idx="6">
                  <c:v>89.961000000000027</c:v>
                </c:pt>
                <c:pt idx="7">
                  <c:v>89.585999999999999</c:v>
                </c:pt>
                <c:pt idx="8">
                  <c:v>89.093999999999994</c:v>
                </c:pt>
                <c:pt idx="9">
                  <c:v>88.578999999999979</c:v>
                </c:pt>
                <c:pt idx="10">
                  <c:v>88.170999999999978</c:v>
                </c:pt>
                <c:pt idx="11">
                  <c:v>87.893000000000001</c:v>
                </c:pt>
                <c:pt idx="12">
                  <c:v>87.52</c:v>
                </c:pt>
                <c:pt idx="13">
                  <c:v>87.106999999999999</c:v>
                </c:pt>
                <c:pt idx="14">
                  <c:v>86.81</c:v>
                </c:pt>
                <c:pt idx="15">
                  <c:v>86.489000000000004</c:v>
                </c:pt>
                <c:pt idx="16">
                  <c:v>86.215000000000003</c:v>
                </c:pt>
                <c:pt idx="17">
                  <c:v>85.787000000000006</c:v>
                </c:pt>
                <c:pt idx="18">
                  <c:v>85.423000000000002</c:v>
                </c:pt>
                <c:pt idx="19">
                  <c:v>85.116</c:v>
                </c:pt>
                <c:pt idx="20">
                  <c:v>84.815000000000012</c:v>
                </c:pt>
                <c:pt idx="21">
                  <c:v>84.531000000000006</c:v>
                </c:pt>
                <c:pt idx="22">
                  <c:v>84.343999999999994</c:v>
                </c:pt>
                <c:pt idx="23">
                  <c:v>84.121999999999986</c:v>
                </c:pt>
                <c:pt idx="24">
                  <c:v>83.915999999999997</c:v>
                </c:pt>
                <c:pt idx="25">
                  <c:v>83.669999999999987</c:v>
                </c:pt>
                <c:pt idx="26">
                  <c:v>83.42</c:v>
                </c:pt>
                <c:pt idx="27">
                  <c:v>83.117000000000004</c:v>
                </c:pt>
                <c:pt idx="28">
                  <c:v>82.831000000000003</c:v>
                </c:pt>
                <c:pt idx="29">
                  <c:v>82.596000000000004</c:v>
                </c:pt>
                <c:pt idx="30">
                  <c:v>82.343000000000004</c:v>
                </c:pt>
                <c:pt idx="31">
                  <c:v>82.063999999999993</c:v>
                </c:pt>
                <c:pt idx="32">
                  <c:v>81.853999999999999</c:v>
                </c:pt>
                <c:pt idx="33">
                  <c:v>81.60799999999999</c:v>
                </c:pt>
                <c:pt idx="34">
                  <c:v>81.377999999999986</c:v>
                </c:pt>
                <c:pt idx="35">
                  <c:v>81.192999999999998</c:v>
                </c:pt>
                <c:pt idx="36">
                  <c:v>80.959999999999994</c:v>
                </c:pt>
                <c:pt idx="37">
                  <c:v>80.694999999999993</c:v>
                </c:pt>
                <c:pt idx="38">
                  <c:v>80.563999999999993</c:v>
                </c:pt>
                <c:pt idx="39">
                  <c:v>80.245000000000005</c:v>
                </c:pt>
                <c:pt idx="40">
                  <c:v>79.935000000000002</c:v>
                </c:pt>
                <c:pt idx="41">
                  <c:v>79.736000000000004</c:v>
                </c:pt>
                <c:pt idx="42">
                  <c:v>79.433000000000007</c:v>
                </c:pt>
                <c:pt idx="43">
                  <c:v>79.11999999999999</c:v>
                </c:pt>
                <c:pt idx="44">
                  <c:v>78.900999999999996</c:v>
                </c:pt>
                <c:pt idx="45">
                  <c:v>78.682000000000002</c:v>
                </c:pt>
                <c:pt idx="46">
                  <c:v>78.442000000000007</c:v>
                </c:pt>
                <c:pt idx="47">
                  <c:v>78.23</c:v>
                </c:pt>
                <c:pt idx="48">
                  <c:v>77.927999999999997</c:v>
                </c:pt>
                <c:pt idx="49">
                  <c:v>77.656999999999982</c:v>
                </c:pt>
                <c:pt idx="50">
                  <c:v>77.301999999999992</c:v>
                </c:pt>
                <c:pt idx="51">
                  <c:v>77.046999999999997</c:v>
                </c:pt>
                <c:pt idx="52">
                  <c:v>76.697999999999993</c:v>
                </c:pt>
                <c:pt idx="53">
                  <c:v>76.400999999999996</c:v>
                </c:pt>
                <c:pt idx="54">
                  <c:v>76.194999999999993</c:v>
                </c:pt>
                <c:pt idx="55">
                  <c:v>75.906000000000006</c:v>
                </c:pt>
                <c:pt idx="56">
                  <c:v>75.656999999999982</c:v>
                </c:pt>
                <c:pt idx="57">
                  <c:v>75.418000000000006</c:v>
                </c:pt>
                <c:pt idx="58">
                  <c:v>75</c:v>
                </c:pt>
                <c:pt idx="59">
                  <c:v>74.715999999999994</c:v>
                </c:pt>
                <c:pt idx="60">
                  <c:v>74.47</c:v>
                </c:pt>
                <c:pt idx="61">
                  <c:v>74.161000000000001</c:v>
                </c:pt>
                <c:pt idx="62">
                  <c:v>73.834999999999994</c:v>
                </c:pt>
                <c:pt idx="63">
                  <c:v>73.449000000000026</c:v>
                </c:pt>
                <c:pt idx="64">
                  <c:v>73.197999999999993</c:v>
                </c:pt>
                <c:pt idx="65">
                  <c:v>72.980999999999995</c:v>
                </c:pt>
                <c:pt idx="66">
                  <c:v>72.741000000000227</c:v>
                </c:pt>
                <c:pt idx="67">
                  <c:v>72.453999999999994</c:v>
                </c:pt>
                <c:pt idx="68">
                  <c:v>72.2</c:v>
                </c:pt>
                <c:pt idx="69">
                  <c:v>71.84</c:v>
                </c:pt>
                <c:pt idx="70">
                  <c:v>71.525999999999982</c:v>
                </c:pt>
                <c:pt idx="71">
                  <c:v>71.161000000000001</c:v>
                </c:pt>
                <c:pt idx="72">
                  <c:v>70.97</c:v>
                </c:pt>
                <c:pt idx="73">
                  <c:v>70.635999999999981</c:v>
                </c:pt>
                <c:pt idx="74">
                  <c:v>70.268000000000001</c:v>
                </c:pt>
                <c:pt idx="75">
                  <c:v>69.936000000000007</c:v>
                </c:pt>
                <c:pt idx="76">
                  <c:v>69.59</c:v>
                </c:pt>
                <c:pt idx="77">
                  <c:v>69.218000000000004</c:v>
                </c:pt>
                <c:pt idx="78">
                  <c:v>68.845000000000013</c:v>
                </c:pt>
                <c:pt idx="79">
                  <c:v>68.599000000000004</c:v>
                </c:pt>
                <c:pt idx="80">
                  <c:v>68.289000000000001</c:v>
                </c:pt>
                <c:pt idx="81">
                  <c:v>67.807000000000002</c:v>
                </c:pt>
                <c:pt idx="82">
                  <c:v>67.467000000000027</c:v>
                </c:pt>
                <c:pt idx="83">
                  <c:v>67.149999999999991</c:v>
                </c:pt>
                <c:pt idx="84">
                  <c:v>66.867999999999995</c:v>
                </c:pt>
                <c:pt idx="85">
                  <c:v>66.503</c:v>
                </c:pt>
                <c:pt idx="86">
                  <c:v>66.23</c:v>
                </c:pt>
                <c:pt idx="87">
                  <c:v>65.869</c:v>
                </c:pt>
                <c:pt idx="88">
                  <c:v>65.55</c:v>
                </c:pt>
                <c:pt idx="89">
                  <c:v>65.287999999999997</c:v>
                </c:pt>
                <c:pt idx="90">
                  <c:v>65.010999999999996</c:v>
                </c:pt>
                <c:pt idx="91">
                  <c:v>64.584999999999994</c:v>
                </c:pt>
                <c:pt idx="92">
                  <c:v>64.304999999999993</c:v>
                </c:pt>
                <c:pt idx="93">
                  <c:v>64.022999999999982</c:v>
                </c:pt>
                <c:pt idx="94">
                  <c:v>63.709000000000003</c:v>
                </c:pt>
                <c:pt idx="95">
                  <c:v>63.376000000000005</c:v>
                </c:pt>
                <c:pt idx="96">
                  <c:v>63.07</c:v>
                </c:pt>
                <c:pt idx="97">
                  <c:v>62.816000000000003</c:v>
                </c:pt>
                <c:pt idx="98">
                  <c:v>62.558</c:v>
                </c:pt>
                <c:pt idx="99">
                  <c:v>62.201000000000001</c:v>
                </c:pt>
                <c:pt idx="100">
                  <c:v>61.841999999999999</c:v>
                </c:pt>
                <c:pt idx="101">
                  <c:v>61.58</c:v>
                </c:pt>
                <c:pt idx="102">
                  <c:v>61.399000000000001</c:v>
                </c:pt>
                <c:pt idx="103">
                  <c:v>60.922000000000011</c:v>
                </c:pt>
                <c:pt idx="104">
                  <c:v>60.658000000000001</c:v>
                </c:pt>
                <c:pt idx="105">
                  <c:v>60.375</c:v>
                </c:pt>
                <c:pt idx="106">
                  <c:v>60.057000000000002</c:v>
                </c:pt>
                <c:pt idx="107">
                  <c:v>59.82</c:v>
                </c:pt>
                <c:pt idx="108">
                  <c:v>59.562000000000012</c:v>
                </c:pt>
                <c:pt idx="109">
                  <c:v>59.258000000000003</c:v>
                </c:pt>
                <c:pt idx="110">
                  <c:v>58.931000000000004</c:v>
                </c:pt>
                <c:pt idx="111">
                  <c:v>58.584000000000003</c:v>
                </c:pt>
                <c:pt idx="112">
                  <c:v>58.255000000000003</c:v>
                </c:pt>
                <c:pt idx="113">
                  <c:v>57.87</c:v>
                </c:pt>
                <c:pt idx="114">
                  <c:v>57.576000000000001</c:v>
                </c:pt>
                <c:pt idx="115">
                  <c:v>57.225000000000406</c:v>
                </c:pt>
                <c:pt idx="116">
                  <c:v>56.873000000000005</c:v>
                </c:pt>
                <c:pt idx="117">
                  <c:v>56.536000000000001</c:v>
                </c:pt>
                <c:pt idx="118">
                  <c:v>56.178000000000011</c:v>
                </c:pt>
                <c:pt idx="119">
                  <c:v>55.931000000000004</c:v>
                </c:pt>
                <c:pt idx="120">
                  <c:v>55.738000000000063</c:v>
                </c:pt>
                <c:pt idx="121">
                  <c:v>55.494</c:v>
                </c:pt>
                <c:pt idx="122">
                  <c:v>55.165000000000013</c:v>
                </c:pt>
                <c:pt idx="123">
                  <c:v>54.916000000000004</c:v>
                </c:pt>
                <c:pt idx="124">
                  <c:v>54.541000000000004</c:v>
                </c:pt>
                <c:pt idx="125">
                  <c:v>54.207000000000001</c:v>
                </c:pt>
                <c:pt idx="126">
                  <c:v>53.83</c:v>
                </c:pt>
                <c:pt idx="127">
                  <c:v>53.556000000000004</c:v>
                </c:pt>
                <c:pt idx="128">
                  <c:v>53.196000000000012</c:v>
                </c:pt>
                <c:pt idx="129">
                  <c:v>52.726000000000013</c:v>
                </c:pt>
                <c:pt idx="130">
                  <c:v>52.424000000000007</c:v>
                </c:pt>
                <c:pt idx="131">
                  <c:v>52.141000000000005</c:v>
                </c:pt>
                <c:pt idx="132">
                  <c:v>51.74</c:v>
                </c:pt>
                <c:pt idx="133">
                  <c:v>51.319000000000003</c:v>
                </c:pt>
                <c:pt idx="134">
                  <c:v>51.032000000000011</c:v>
                </c:pt>
                <c:pt idx="135">
                  <c:v>50.790000000000013</c:v>
                </c:pt>
                <c:pt idx="136">
                  <c:v>50.621000000000002</c:v>
                </c:pt>
                <c:pt idx="137">
                  <c:v>50.329000000000001</c:v>
                </c:pt>
                <c:pt idx="138">
                  <c:v>50.061</c:v>
                </c:pt>
                <c:pt idx="139">
                  <c:v>49.742000000000012</c:v>
                </c:pt>
                <c:pt idx="140">
                  <c:v>49.446000000000005</c:v>
                </c:pt>
                <c:pt idx="141">
                  <c:v>49.172000000000011</c:v>
                </c:pt>
                <c:pt idx="142">
                  <c:v>48.895000000000003</c:v>
                </c:pt>
                <c:pt idx="143">
                  <c:v>48.586000000000006</c:v>
                </c:pt>
                <c:pt idx="144">
                  <c:v>48.241</c:v>
                </c:pt>
                <c:pt idx="145">
                  <c:v>47.765000000000263</c:v>
                </c:pt>
                <c:pt idx="146">
                  <c:v>47.335000000000001</c:v>
                </c:pt>
                <c:pt idx="147">
                  <c:v>47.104000000000006</c:v>
                </c:pt>
                <c:pt idx="148">
                  <c:v>46.901000000000003</c:v>
                </c:pt>
                <c:pt idx="149">
                  <c:v>46.639000000000003</c:v>
                </c:pt>
                <c:pt idx="150">
                  <c:v>46.376000000000005</c:v>
                </c:pt>
                <c:pt idx="151">
                  <c:v>46.139000000000003</c:v>
                </c:pt>
                <c:pt idx="152">
                  <c:v>45.87</c:v>
                </c:pt>
                <c:pt idx="153">
                  <c:v>45.508000000000003</c:v>
                </c:pt>
                <c:pt idx="154">
                  <c:v>45.201000000000001</c:v>
                </c:pt>
                <c:pt idx="155">
                  <c:v>44.795000000000414</c:v>
                </c:pt>
                <c:pt idx="156">
                  <c:v>44.506</c:v>
                </c:pt>
                <c:pt idx="157">
                  <c:v>44.033000000000001</c:v>
                </c:pt>
                <c:pt idx="158">
                  <c:v>43.645000000000003</c:v>
                </c:pt>
                <c:pt idx="159">
                  <c:v>43.217000000000006</c:v>
                </c:pt>
                <c:pt idx="160">
                  <c:v>42.966000000000001</c:v>
                </c:pt>
                <c:pt idx="161">
                  <c:v>42.714000000000006</c:v>
                </c:pt>
                <c:pt idx="162">
                  <c:v>42.353000000000002</c:v>
                </c:pt>
                <c:pt idx="163">
                  <c:v>42.063000000000002</c:v>
                </c:pt>
                <c:pt idx="164">
                  <c:v>41.697000000000003</c:v>
                </c:pt>
                <c:pt idx="165">
                  <c:v>41.326000000000001</c:v>
                </c:pt>
                <c:pt idx="166">
                  <c:v>40.950000000000003</c:v>
                </c:pt>
                <c:pt idx="167">
                  <c:v>40.493000000000002</c:v>
                </c:pt>
                <c:pt idx="168">
                  <c:v>40.135000000000012</c:v>
                </c:pt>
              </c:numCache>
            </c:numRef>
          </c:yVal>
        </c:ser>
        <c:ser>
          <c:idx val="3"/>
          <c:order val="3"/>
          <c:tx>
            <c:strRef>
              <c:f>Sheet1!$E$1</c:f>
              <c:strCache>
                <c:ptCount val="1"/>
                <c:pt idx="0">
                  <c:v>No LVAD / Inotropes (N=15,365)</c:v>
                </c:pt>
              </c:strCache>
            </c:strRef>
          </c:tx>
          <c:spPr>
            <a:ln w="41275">
              <a:solidFill>
                <a:srgbClr val="9933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Sheet1!$E$2:$E$170</c:f>
              <c:numCache>
                <c:formatCode>General</c:formatCode>
                <c:ptCount val="169"/>
                <c:pt idx="0">
                  <c:v>100</c:v>
                </c:pt>
                <c:pt idx="1">
                  <c:v>94.415000000000006</c:v>
                </c:pt>
                <c:pt idx="2">
                  <c:v>92.664999999999992</c:v>
                </c:pt>
                <c:pt idx="3">
                  <c:v>91.668999999999983</c:v>
                </c:pt>
                <c:pt idx="4">
                  <c:v>90.949000000000026</c:v>
                </c:pt>
                <c:pt idx="5">
                  <c:v>90.334000000000003</c:v>
                </c:pt>
                <c:pt idx="6">
                  <c:v>89.804999999999993</c:v>
                </c:pt>
                <c:pt idx="7">
                  <c:v>89.221999999999994</c:v>
                </c:pt>
                <c:pt idx="8">
                  <c:v>88.706000000000003</c:v>
                </c:pt>
                <c:pt idx="9">
                  <c:v>88.235000000000014</c:v>
                </c:pt>
                <c:pt idx="10">
                  <c:v>87.742999999999995</c:v>
                </c:pt>
                <c:pt idx="11">
                  <c:v>87.323999999999998</c:v>
                </c:pt>
                <c:pt idx="12">
                  <c:v>86.97</c:v>
                </c:pt>
                <c:pt idx="13">
                  <c:v>86.616</c:v>
                </c:pt>
                <c:pt idx="14">
                  <c:v>86.10899999999998</c:v>
                </c:pt>
                <c:pt idx="15">
                  <c:v>85.654999999999987</c:v>
                </c:pt>
                <c:pt idx="16">
                  <c:v>85.345000000000013</c:v>
                </c:pt>
                <c:pt idx="17">
                  <c:v>85.055999999999983</c:v>
                </c:pt>
                <c:pt idx="18">
                  <c:v>84.654999999999987</c:v>
                </c:pt>
                <c:pt idx="19">
                  <c:v>84.316000000000003</c:v>
                </c:pt>
                <c:pt idx="20">
                  <c:v>84.039000000000001</c:v>
                </c:pt>
                <c:pt idx="21">
                  <c:v>83.768000000000001</c:v>
                </c:pt>
                <c:pt idx="22">
                  <c:v>83.433999999999997</c:v>
                </c:pt>
                <c:pt idx="23">
                  <c:v>83.188999999999979</c:v>
                </c:pt>
                <c:pt idx="24">
                  <c:v>82.921000000000006</c:v>
                </c:pt>
                <c:pt idx="25">
                  <c:v>82.60299999999998</c:v>
                </c:pt>
                <c:pt idx="26">
                  <c:v>82.295000000000002</c:v>
                </c:pt>
                <c:pt idx="27">
                  <c:v>82.007999999999996</c:v>
                </c:pt>
                <c:pt idx="28">
                  <c:v>81.721000000000004</c:v>
                </c:pt>
                <c:pt idx="29">
                  <c:v>81.448000000000022</c:v>
                </c:pt>
                <c:pt idx="30">
                  <c:v>81.167999999999992</c:v>
                </c:pt>
                <c:pt idx="31">
                  <c:v>80.915999999999997</c:v>
                </c:pt>
                <c:pt idx="32">
                  <c:v>80.692999999999998</c:v>
                </c:pt>
                <c:pt idx="33">
                  <c:v>80.418000000000006</c:v>
                </c:pt>
                <c:pt idx="34">
                  <c:v>80.096999999999994</c:v>
                </c:pt>
                <c:pt idx="35">
                  <c:v>79.887</c:v>
                </c:pt>
                <c:pt idx="36">
                  <c:v>79.706000000000003</c:v>
                </c:pt>
                <c:pt idx="37">
                  <c:v>79.435000000000002</c:v>
                </c:pt>
                <c:pt idx="38">
                  <c:v>79.222999999999999</c:v>
                </c:pt>
                <c:pt idx="39">
                  <c:v>78.938999999999993</c:v>
                </c:pt>
                <c:pt idx="40">
                  <c:v>78.787999999999997</c:v>
                </c:pt>
                <c:pt idx="41">
                  <c:v>78.534000000000006</c:v>
                </c:pt>
                <c:pt idx="42">
                  <c:v>78.271999999999991</c:v>
                </c:pt>
                <c:pt idx="43">
                  <c:v>77.985000000000014</c:v>
                </c:pt>
                <c:pt idx="44">
                  <c:v>77.801000000000002</c:v>
                </c:pt>
                <c:pt idx="45">
                  <c:v>77.456000000000003</c:v>
                </c:pt>
                <c:pt idx="46">
                  <c:v>77.164999999999992</c:v>
                </c:pt>
                <c:pt idx="47">
                  <c:v>76.873999999999981</c:v>
                </c:pt>
                <c:pt idx="48">
                  <c:v>76.613</c:v>
                </c:pt>
                <c:pt idx="49">
                  <c:v>76.361000000000004</c:v>
                </c:pt>
                <c:pt idx="50">
                  <c:v>76.131</c:v>
                </c:pt>
                <c:pt idx="51">
                  <c:v>75.822999999999979</c:v>
                </c:pt>
                <c:pt idx="52">
                  <c:v>75.573999999999998</c:v>
                </c:pt>
                <c:pt idx="53">
                  <c:v>75.307000000000002</c:v>
                </c:pt>
                <c:pt idx="54">
                  <c:v>75.048000000000002</c:v>
                </c:pt>
                <c:pt idx="55">
                  <c:v>74.762</c:v>
                </c:pt>
                <c:pt idx="56">
                  <c:v>74.475999999999999</c:v>
                </c:pt>
                <c:pt idx="57">
                  <c:v>74.205000000000013</c:v>
                </c:pt>
                <c:pt idx="58">
                  <c:v>73.899000000000001</c:v>
                </c:pt>
                <c:pt idx="59">
                  <c:v>73.688000000000002</c:v>
                </c:pt>
                <c:pt idx="60">
                  <c:v>73.376999999999981</c:v>
                </c:pt>
                <c:pt idx="61">
                  <c:v>73.10499999999999</c:v>
                </c:pt>
                <c:pt idx="62">
                  <c:v>72.790999999999997</c:v>
                </c:pt>
                <c:pt idx="63">
                  <c:v>72.456000000000003</c:v>
                </c:pt>
                <c:pt idx="64">
                  <c:v>72.222999999999999</c:v>
                </c:pt>
                <c:pt idx="65">
                  <c:v>71.896000000000001</c:v>
                </c:pt>
                <c:pt idx="66">
                  <c:v>71.558999999999983</c:v>
                </c:pt>
                <c:pt idx="67">
                  <c:v>71.268000000000001</c:v>
                </c:pt>
                <c:pt idx="68">
                  <c:v>70.967000000000027</c:v>
                </c:pt>
                <c:pt idx="69">
                  <c:v>70.646000000000001</c:v>
                </c:pt>
                <c:pt idx="70">
                  <c:v>70.313999999999993</c:v>
                </c:pt>
                <c:pt idx="71">
                  <c:v>70.075000000000003</c:v>
                </c:pt>
                <c:pt idx="72">
                  <c:v>69.736999999999995</c:v>
                </c:pt>
                <c:pt idx="73">
                  <c:v>69.468999999999994</c:v>
                </c:pt>
                <c:pt idx="74">
                  <c:v>69.217000000000027</c:v>
                </c:pt>
                <c:pt idx="75">
                  <c:v>68.912000000000006</c:v>
                </c:pt>
                <c:pt idx="76">
                  <c:v>68.637</c:v>
                </c:pt>
                <c:pt idx="77">
                  <c:v>68.350999999999999</c:v>
                </c:pt>
                <c:pt idx="78">
                  <c:v>68.063999999999993</c:v>
                </c:pt>
                <c:pt idx="79">
                  <c:v>67.796999999999997</c:v>
                </c:pt>
                <c:pt idx="80">
                  <c:v>67.498000000000005</c:v>
                </c:pt>
                <c:pt idx="81">
                  <c:v>67.135999999999981</c:v>
                </c:pt>
                <c:pt idx="82">
                  <c:v>66.85499999999999</c:v>
                </c:pt>
                <c:pt idx="83">
                  <c:v>66.572999999999979</c:v>
                </c:pt>
                <c:pt idx="84">
                  <c:v>66.192999999999998</c:v>
                </c:pt>
                <c:pt idx="85">
                  <c:v>65.867999999999995</c:v>
                </c:pt>
                <c:pt idx="86">
                  <c:v>65.525999999999982</c:v>
                </c:pt>
                <c:pt idx="87">
                  <c:v>65.194000000000003</c:v>
                </c:pt>
                <c:pt idx="88">
                  <c:v>64.772999999999982</c:v>
                </c:pt>
                <c:pt idx="89">
                  <c:v>64.539000000000001</c:v>
                </c:pt>
                <c:pt idx="90">
                  <c:v>64.238</c:v>
                </c:pt>
                <c:pt idx="91">
                  <c:v>63.892000000000003</c:v>
                </c:pt>
                <c:pt idx="92">
                  <c:v>63.488</c:v>
                </c:pt>
                <c:pt idx="93">
                  <c:v>63.161000000000001</c:v>
                </c:pt>
                <c:pt idx="94">
                  <c:v>62.753</c:v>
                </c:pt>
                <c:pt idx="95">
                  <c:v>62.341999999999999</c:v>
                </c:pt>
                <c:pt idx="96">
                  <c:v>62.111000000000004</c:v>
                </c:pt>
                <c:pt idx="97">
                  <c:v>61.67</c:v>
                </c:pt>
                <c:pt idx="98">
                  <c:v>61.33</c:v>
                </c:pt>
                <c:pt idx="99">
                  <c:v>61</c:v>
                </c:pt>
                <c:pt idx="100">
                  <c:v>60.828000000000003</c:v>
                </c:pt>
                <c:pt idx="101">
                  <c:v>60.582000000000001</c:v>
                </c:pt>
                <c:pt idx="102">
                  <c:v>60.287000000000006</c:v>
                </c:pt>
                <c:pt idx="103">
                  <c:v>59.965000000000003</c:v>
                </c:pt>
                <c:pt idx="104">
                  <c:v>59.579000000000001</c:v>
                </c:pt>
                <c:pt idx="105">
                  <c:v>59.328000000000003</c:v>
                </c:pt>
                <c:pt idx="106">
                  <c:v>59.063000000000002</c:v>
                </c:pt>
                <c:pt idx="107">
                  <c:v>58.719000000000001</c:v>
                </c:pt>
                <c:pt idx="108">
                  <c:v>58.37</c:v>
                </c:pt>
                <c:pt idx="109">
                  <c:v>58.047000000000004</c:v>
                </c:pt>
                <c:pt idx="110">
                  <c:v>57.758000000000003</c:v>
                </c:pt>
                <c:pt idx="111">
                  <c:v>57.523000000000003</c:v>
                </c:pt>
                <c:pt idx="112">
                  <c:v>57.133000000000003</c:v>
                </c:pt>
                <c:pt idx="113">
                  <c:v>56.743000000000002</c:v>
                </c:pt>
                <c:pt idx="114">
                  <c:v>56.421000000000006</c:v>
                </c:pt>
                <c:pt idx="115">
                  <c:v>56.097000000000001</c:v>
                </c:pt>
                <c:pt idx="116">
                  <c:v>55.8</c:v>
                </c:pt>
                <c:pt idx="117">
                  <c:v>55.587000000000003</c:v>
                </c:pt>
                <c:pt idx="118">
                  <c:v>55.242000000000012</c:v>
                </c:pt>
                <c:pt idx="119">
                  <c:v>54.924000000000007</c:v>
                </c:pt>
                <c:pt idx="120">
                  <c:v>54.615000000000002</c:v>
                </c:pt>
                <c:pt idx="121">
                  <c:v>54.124000000000002</c:v>
                </c:pt>
                <c:pt idx="122">
                  <c:v>53.731000000000002</c:v>
                </c:pt>
                <c:pt idx="123">
                  <c:v>53.35</c:v>
                </c:pt>
                <c:pt idx="124">
                  <c:v>52.950999999999993</c:v>
                </c:pt>
                <c:pt idx="125">
                  <c:v>52.711000000000006</c:v>
                </c:pt>
                <c:pt idx="126">
                  <c:v>52.31</c:v>
                </c:pt>
                <c:pt idx="127">
                  <c:v>51.94</c:v>
                </c:pt>
                <c:pt idx="128">
                  <c:v>51.633000000000003</c:v>
                </c:pt>
                <c:pt idx="129">
                  <c:v>51.192000000000213</c:v>
                </c:pt>
                <c:pt idx="130">
                  <c:v>50.895000000000003</c:v>
                </c:pt>
                <c:pt idx="131">
                  <c:v>50.563000000000002</c:v>
                </c:pt>
                <c:pt idx="132">
                  <c:v>50.241</c:v>
                </c:pt>
                <c:pt idx="133">
                  <c:v>49.94</c:v>
                </c:pt>
                <c:pt idx="134">
                  <c:v>49.572000000000003</c:v>
                </c:pt>
                <c:pt idx="135">
                  <c:v>49.386999999999993</c:v>
                </c:pt>
                <c:pt idx="136">
                  <c:v>49.164000000000001</c:v>
                </c:pt>
                <c:pt idx="137">
                  <c:v>48.809000000000005</c:v>
                </c:pt>
                <c:pt idx="138">
                  <c:v>48.584000000000003</c:v>
                </c:pt>
                <c:pt idx="139">
                  <c:v>48.208000000000013</c:v>
                </c:pt>
                <c:pt idx="140">
                  <c:v>47.904000000000003</c:v>
                </c:pt>
                <c:pt idx="141">
                  <c:v>47.559000000000005</c:v>
                </c:pt>
                <c:pt idx="142">
                  <c:v>47.27</c:v>
                </c:pt>
                <c:pt idx="143">
                  <c:v>46.879000000000005</c:v>
                </c:pt>
                <c:pt idx="144">
                  <c:v>46.558</c:v>
                </c:pt>
                <c:pt idx="145">
                  <c:v>46.328000000000003</c:v>
                </c:pt>
                <c:pt idx="146">
                  <c:v>46.068000000000012</c:v>
                </c:pt>
                <c:pt idx="147">
                  <c:v>45.654000000000003</c:v>
                </c:pt>
                <c:pt idx="148">
                  <c:v>45.237000000000002</c:v>
                </c:pt>
                <c:pt idx="149">
                  <c:v>44.994</c:v>
                </c:pt>
                <c:pt idx="150">
                  <c:v>44.773000000000003</c:v>
                </c:pt>
                <c:pt idx="151">
                  <c:v>44.394000000000005</c:v>
                </c:pt>
                <c:pt idx="152">
                  <c:v>44.059000000000005</c:v>
                </c:pt>
                <c:pt idx="153">
                  <c:v>43.765000000000263</c:v>
                </c:pt>
                <c:pt idx="154">
                  <c:v>43.445</c:v>
                </c:pt>
                <c:pt idx="155">
                  <c:v>43.281000000000006</c:v>
                </c:pt>
                <c:pt idx="156">
                  <c:v>42.871000000000002</c:v>
                </c:pt>
                <c:pt idx="157">
                  <c:v>42.491</c:v>
                </c:pt>
                <c:pt idx="158">
                  <c:v>42.096000000000011</c:v>
                </c:pt>
                <c:pt idx="159">
                  <c:v>41.99</c:v>
                </c:pt>
                <c:pt idx="160">
                  <c:v>41.562000000000012</c:v>
                </c:pt>
                <c:pt idx="161">
                  <c:v>41.346000000000004</c:v>
                </c:pt>
                <c:pt idx="162">
                  <c:v>41.02</c:v>
                </c:pt>
                <c:pt idx="163">
                  <c:v>40.691000000000003</c:v>
                </c:pt>
                <c:pt idx="164">
                  <c:v>40.441000000000003</c:v>
                </c:pt>
                <c:pt idx="165">
                  <c:v>40.188000000000002</c:v>
                </c:pt>
                <c:pt idx="166">
                  <c:v>39.789000000000001</c:v>
                </c:pt>
                <c:pt idx="167">
                  <c:v>39.556000000000004</c:v>
                </c:pt>
                <c:pt idx="168">
                  <c:v>39.313000000000002</c:v>
                </c:pt>
              </c:numCache>
            </c:numRef>
          </c:yVal>
        </c:ser>
        <c:axId val="282099712"/>
        <c:axId val="282101632"/>
      </c:scatterChart>
      <c:valAx>
        <c:axId val="282099712"/>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2101632"/>
        <c:crosses val="autoZero"/>
        <c:crossBetween val="midCat"/>
        <c:majorUnit val="1"/>
      </c:valAx>
      <c:valAx>
        <c:axId val="282101632"/>
        <c:scaling>
          <c:orientation val="minMax"/>
          <c:max val="100"/>
          <c:min val="3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2099712"/>
        <c:crosses val="autoZero"/>
        <c:crossBetween val="midCat"/>
        <c:majorUnit val="10"/>
      </c:valAx>
      <c:spPr>
        <a:solidFill>
          <a:schemeClr val="bg2"/>
        </a:solidFill>
        <a:ln>
          <a:solidFill>
            <a:schemeClr val="tx1"/>
          </a:solidFill>
        </a:ln>
      </c:spPr>
    </c:plotArea>
    <c:legend>
      <c:legendPos val="r"/>
      <c:layout>
        <c:manualLayout>
          <c:xMode val="edge"/>
          <c:yMode val="edge"/>
          <c:x val="0.19469026548672574"/>
          <c:y val="1.8609770552874521E-3"/>
          <c:w val="0.78908554572270606"/>
          <c:h val="0.1648056896113792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743E-2"/>
          <c:y val="2.2460834973753282E-2"/>
          <c:w val="0.90442489489698741"/>
          <c:h val="0.83254736712598421"/>
        </c:manualLayout>
      </c:layout>
      <c:scatterChart>
        <c:scatterStyle val="lineMarker"/>
        <c:ser>
          <c:idx val="0"/>
          <c:order val="0"/>
          <c:tx>
            <c:strRef>
              <c:f>Sheet1!$B$1</c:f>
              <c:strCache>
                <c:ptCount val="1"/>
                <c:pt idx="0">
                  <c:v>Pulsatile flow (N=2,201)</c:v>
                </c:pt>
              </c:strCache>
            </c:strRef>
          </c:tx>
          <c:spPr>
            <a:ln w="41275">
              <a:solidFill>
                <a:srgbClr val="00FFFF"/>
              </a:solidFill>
            </a:ln>
          </c:spPr>
          <c:marker>
            <c:symbol val="none"/>
          </c:marker>
          <c:xVal>
            <c:numRef>
              <c:f>Sheet1!$A$2:$A$86</c:f>
              <c:numCache>
                <c:formatCode>General</c:formatCode>
                <c:ptCount val="85"/>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Sheet1!$B$2:$B$86</c:f>
              <c:numCache>
                <c:formatCode>General</c:formatCode>
                <c:ptCount val="85"/>
                <c:pt idx="0">
                  <c:v>100</c:v>
                </c:pt>
                <c:pt idx="1">
                  <c:v>92.385999999999981</c:v>
                </c:pt>
                <c:pt idx="2">
                  <c:v>90.27</c:v>
                </c:pt>
                <c:pt idx="3">
                  <c:v>88.977999999999994</c:v>
                </c:pt>
                <c:pt idx="4">
                  <c:v>88.423000000000002</c:v>
                </c:pt>
                <c:pt idx="5">
                  <c:v>87.774999999999991</c:v>
                </c:pt>
                <c:pt idx="6">
                  <c:v>87.265000000000001</c:v>
                </c:pt>
                <c:pt idx="7">
                  <c:v>86.334999999999994</c:v>
                </c:pt>
                <c:pt idx="8">
                  <c:v>85.637</c:v>
                </c:pt>
                <c:pt idx="9">
                  <c:v>85.218000000000004</c:v>
                </c:pt>
                <c:pt idx="10">
                  <c:v>85.031000000000006</c:v>
                </c:pt>
                <c:pt idx="11">
                  <c:v>84.611000000000004</c:v>
                </c:pt>
                <c:pt idx="12">
                  <c:v>84.143000000000001</c:v>
                </c:pt>
                <c:pt idx="13">
                  <c:v>83.714000000000027</c:v>
                </c:pt>
                <c:pt idx="14">
                  <c:v>83.236000000000004</c:v>
                </c:pt>
                <c:pt idx="15">
                  <c:v>82.85299999999998</c:v>
                </c:pt>
                <c:pt idx="16">
                  <c:v>82.565000000000012</c:v>
                </c:pt>
                <c:pt idx="17">
                  <c:v>82.180999999999983</c:v>
                </c:pt>
                <c:pt idx="18">
                  <c:v>81.893000000000001</c:v>
                </c:pt>
                <c:pt idx="19">
                  <c:v>81.555999999999983</c:v>
                </c:pt>
                <c:pt idx="20">
                  <c:v>81.315000000000012</c:v>
                </c:pt>
                <c:pt idx="21">
                  <c:v>80.930000000000007</c:v>
                </c:pt>
                <c:pt idx="22">
                  <c:v>80.784999999999997</c:v>
                </c:pt>
                <c:pt idx="23">
                  <c:v>80.494000000000227</c:v>
                </c:pt>
                <c:pt idx="24">
                  <c:v>80.299000000000007</c:v>
                </c:pt>
                <c:pt idx="25">
                  <c:v>80.051000000000002</c:v>
                </c:pt>
                <c:pt idx="26">
                  <c:v>79.751000000000005</c:v>
                </c:pt>
                <c:pt idx="27">
                  <c:v>79.5</c:v>
                </c:pt>
                <c:pt idx="28">
                  <c:v>79.197999999999993</c:v>
                </c:pt>
                <c:pt idx="29">
                  <c:v>78.896000000000001</c:v>
                </c:pt>
                <c:pt idx="30">
                  <c:v>78.744000000000227</c:v>
                </c:pt>
                <c:pt idx="31">
                  <c:v>78.592000000000013</c:v>
                </c:pt>
                <c:pt idx="32">
                  <c:v>78.337000000000003</c:v>
                </c:pt>
                <c:pt idx="33">
                  <c:v>78.286000000000001</c:v>
                </c:pt>
                <c:pt idx="34">
                  <c:v>77.771000000000001</c:v>
                </c:pt>
                <c:pt idx="35">
                  <c:v>77.718999999999994</c:v>
                </c:pt>
                <c:pt idx="36">
                  <c:v>77.563000000000002</c:v>
                </c:pt>
                <c:pt idx="37">
                  <c:v>77.509</c:v>
                </c:pt>
                <c:pt idx="38">
                  <c:v>77.343000000000004</c:v>
                </c:pt>
                <c:pt idx="39">
                  <c:v>77.232000000000014</c:v>
                </c:pt>
                <c:pt idx="40">
                  <c:v>77.010000000000005</c:v>
                </c:pt>
                <c:pt idx="41">
                  <c:v>76.620999999999981</c:v>
                </c:pt>
                <c:pt idx="42">
                  <c:v>76.286000000000001</c:v>
                </c:pt>
                <c:pt idx="43">
                  <c:v>76.006</c:v>
                </c:pt>
                <c:pt idx="44">
                  <c:v>75.555999999999983</c:v>
                </c:pt>
                <c:pt idx="45">
                  <c:v>75.443000000000026</c:v>
                </c:pt>
                <c:pt idx="46">
                  <c:v>75.271999999999991</c:v>
                </c:pt>
                <c:pt idx="47">
                  <c:v>75.099000000000004</c:v>
                </c:pt>
                <c:pt idx="48">
                  <c:v>74.745999999999995</c:v>
                </c:pt>
                <c:pt idx="49">
                  <c:v>74.745999999999995</c:v>
                </c:pt>
                <c:pt idx="50">
                  <c:v>74.488</c:v>
                </c:pt>
                <c:pt idx="51">
                  <c:v>74.162999999999982</c:v>
                </c:pt>
                <c:pt idx="52">
                  <c:v>73.771000000000001</c:v>
                </c:pt>
                <c:pt idx="53">
                  <c:v>73.64</c:v>
                </c:pt>
                <c:pt idx="54">
                  <c:v>73.444000000000727</c:v>
                </c:pt>
                <c:pt idx="55">
                  <c:v>73.114000000000004</c:v>
                </c:pt>
                <c:pt idx="56">
                  <c:v>72.848000000000013</c:v>
                </c:pt>
                <c:pt idx="57">
                  <c:v>72.712999999999994</c:v>
                </c:pt>
                <c:pt idx="58">
                  <c:v>72.644999999999996</c:v>
                </c:pt>
                <c:pt idx="59">
                  <c:v>72.3</c:v>
                </c:pt>
                <c:pt idx="60">
                  <c:v>72.157999999999987</c:v>
                </c:pt>
                <c:pt idx="61">
                  <c:v>72.001000000000005</c:v>
                </c:pt>
                <c:pt idx="62">
                  <c:v>71.840999999999994</c:v>
                </c:pt>
                <c:pt idx="63">
                  <c:v>71.599999999999994</c:v>
                </c:pt>
                <c:pt idx="64">
                  <c:v>71.356999999999999</c:v>
                </c:pt>
                <c:pt idx="65">
                  <c:v>71.194999999999993</c:v>
                </c:pt>
                <c:pt idx="66">
                  <c:v>70.787000000000006</c:v>
                </c:pt>
                <c:pt idx="67">
                  <c:v>70.376999999999981</c:v>
                </c:pt>
                <c:pt idx="68">
                  <c:v>70.209999999999994</c:v>
                </c:pt>
                <c:pt idx="69">
                  <c:v>69.959000000000003</c:v>
                </c:pt>
                <c:pt idx="70">
                  <c:v>69.959000000000003</c:v>
                </c:pt>
                <c:pt idx="71">
                  <c:v>69.959000000000003</c:v>
                </c:pt>
                <c:pt idx="72">
                  <c:v>69.513000000000005</c:v>
                </c:pt>
                <c:pt idx="73">
                  <c:v>69.131</c:v>
                </c:pt>
                <c:pt idx="74">
                  <c:v>68.825999999999979</c:v>
                </c:pt>
                <c:pt idx="75">
                  <c:v>68.721999999999994</c:v>
                </c:pt>
                <c:pt idx="76">
                  <c:v>68.409000000000006</c:v>
                </c:pt>
                <c:pt idx="77">
                  <c:v>68.198999999999998</c:v>
                </c:pt>
                <c:pt idx="78">
                  <c:v>68.090999999999994</c:v>
                </c:pt>
                <c:pt idx="79">
                  <c:v>67.983000000000004</c:v>
                </c:pt>
                <c:pt idx="80">
                  <c:v>67.650999999999982</c:v>
                </c:pt>
                <c:pt idx="81">
                  <c:v>67.539000000000001</c:v>
                </c:pt>
                <c:pt idx="82">
                  <c:v>67.073999999999998</c:v>
                </c:pt>
                <c:pt idx="83">
                  <c:v>66.585999999999999</c:v>
                </c:pt>
                <c:pt idx="84">
                  <c:v>66.206000000000003</c:v>
                </c:pt>
              </c:numCache>
            </c:numRef>
          </c:yVal>
        </c:ser>
        <c:ser>
          <c:idx val="1"/>
          <c:order val="1"/>
          <c:tx>
            <c:strRef>
              <c:f>Sheet1!$C$1</c:f>
              <c:strCache>
                <c:ptCount val="1"/>
                <c:pt idx="0">
                  <c:v>Continuous flow (N=2,114)</c:v>
                </c:pt>
              </c:strCache>
            </c:strRef>
          </c:tx>
          <c:spPr>
            <a:ln w="41275">
              <a:solidFill>
                <a:srgbClr val="00FF00"/>
              </a:solidFill>
              <a:prstDash val="solid"/>
            </a:ln>
          </c:spPr>
          <c:marker>
            <c:symbol val="none"/>
          </c:marker>
          <c:xVal>
            <c:numRef>
              <c:f>Sheet1!$A$2:$A$86</c:f>
              <c:numCache>
                <c:formatCode>General</c:formatCode>
                <c:ptCount val="85"/>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Sheet1!$C$2:$C$86</c:f>
              <c:numCache>
                <c:formatCode>General</c:formatCode>
                <c:ptCount val="85"/>
                <c:pt idx="0">
                  <c:v>100</c:v>
                </c:pt>
                <c:pt idx="1">
                  <c:v>94.644999999999996</c:v>
                </c:pt>
                <c:pt idx="2">
                  <c:v>93.307000000000002</c:v>
                </c:pt>
                <c:pt idx="3">
                  <c:v>92.3</c:v>
                </c:pt>
                <c:pt idx="4">
                  <c:v>91.724000000000004</c:v>
                </c:pt>
                <c:pt idx="5">
                  <c:v>91.05</c:v>
                </c:pt>
                <c:pt idx="6">
                  <c:v>90.424000000000007</c:v>
                </c:pt>
                <c:pt idx="7">
                  <c:v>89.990000000000023</c:v>
                </c:pt>
                <c:pt idx="8">
                  <c:v>89.507999999999996</c:v>
                </c:pt>
                <c:pt idx="9">
                  <c:v>88.927999999999997</c:v>
                </c:pt>
                <c:pt idx="10">
                  <c:v>88.540999999999997</c:v>
                </c:pt>
                <c:pt idx="11">
                  <c:v>88.1</c:v>
                </c:pt>
                <c:pt idx="12">
                  <c:v>87.494000000000227</c:v>
                </c:pt>
                <c:pt idx="13">
                  <c:v>87.024999999999991</c:v>
                </c:pt>
                <c:pt idx="14">
                  <c:v>86.655999999999949</c:v>
                </c:pt>
                <c:pt idx="15">
                  <c:v>86.346999999999994</c:v>
                </c:pt>
                <c:pt idx="16">
                  <c:v>85.910000000000025</c:v>
                </c:pt>
                <c:pt idx="17">
                  <c:v>85.721999999999994</c:v>
                </c:pt>
                <c:pt idx="18">
                  <c:v>85.596999999999994</c:v>
                </c:pt>
                <c:pt idx="19">
                  <c:v>85.343999999999994</c:v>
                </c:pt>
                <c:pt idx="20">
                  <c:v>85.152999999999949</c:v>
                </c:pt>
                <c:pt idx="21">
                  <c:v>84.765000000000001</c:v>
                </c:pt>
                <c:pt idx="22">
                  <c:v>84.501999999999995</c:v>
                </c:pt>
                <c:pt idx="23">
                  <c:v>84.367000000000004</c:v>
                </c:pt>
                <c:pt idx="24">
                  <c:v>84.149000000000001</c:v>
                </c:pt>
                <c:pt idx="25">
                  <c:v>83.872999999999948</c:v>
                </c:pt>
                <c:pt idx="26">
                  <c:v>83.774000000000001</c:v>
                </c:pt>
                <c:pt idx="27">
                  <c:v>83.366</c:v>
                </c:pt>
                <c:pt idx="28">
                  <c:v>82.85199999999999</c:v>
                </c:pt>
                <c:pt idx="29">
                  <c:v>82.542000000000002</c:v>
                </c:pt>
                <c:pt idx="30">
                  <c:v>82.126999999999981</c:v>
                </c:pt>
                <c:pt idx="31">
                  <c:v>81.600999999999999</c:v>
                </c:pt>
                <c:pt idx="32">
                  <c:v>81.281999999999996</c:v>
                </c:pt>
                <c:pt idx="33">
                  <c:v>81.174999999999983</c:v>
                </c:pt>
                <c:pt idx="34">
                  <c:v>80.953999999999994</c:v>
                </c:pt>
                <c:pt idx="35">
                  <c:v>80.504000000000005</c:v>
                </c:pt>
                <c:pt idx="36">
                  <c:v>80.251000000000005</c:v>
                </c:pt>
                <c:pt idx="37">
                  <c:v>79.652999999999949</c:v>
                </c:pt>
                <c:pt idx="38">
                  <c:v>79.305999999999983</c:v>
                </c:pt>
                <c:pt idx="39">
                  <c:v>78.77</c:v>
                </c:pt>
                <c:pt idx="40">
                  <c:v>78.59</c:v>
                </c:pt>
                <c:pt idx="41">
                  <c:v>78.409000000000006</c:v>
                </c:pt>
                <c:pt idx="42">
                  <c:v>77.501000000000005</c:v>
                </c:pt>
                <c:pt idx="43">
                  <c:v>77.316999999999993</c:v>
                </c:pt>
                <c:pt idx="44">
                  <c:v>76.941000000000727</c:v>
                </c:pt>
                <c:pt idx="45">
                  <c:v>76.364999999999995</c:v>
                </c:pt>
                <c:pt idx="46">
                  <c:v>75.974000000000004</c:v>
                </c:pt>
                <c:pt idx="47">
                  <c:v>75.575000000000003</c:v>
                </c:pt>
                <c:pt idx="48">
                  <c:v>75.353999999999999</c:v>
                </c:pt>
                <c:pt idx="49">
                  <c:v>75.082999999999998</c:v>
                </c:pt>
                <c:pt idx="50">
                  <c:v>74.804999999999993</c:v>
                </c:pt>
                <c:pt idx="51">
                  <c:v>74.804999999999993</c:v>
                </c:pt>
                <c:pt idx="52">
                  <c:v>74.23</c:v>
                </c:pt>
                <c:pt idx="53">
                  <c:v>74.23</c:v>
                </c:pt>
                <c:pt idx="54">
                  <c:v>73.935000000000002</c:v>
                </c:pt>
                <c:pt idx="55">
                  <c:v>73.935000000000002</c:v>
                </c:pt>
                <c:pt idx="56">
                  <c:v>73.631999999999991</c:v>
                </c:pt>
                <c:pt idx="57">
                  <c:v>72.367999999999995</c:v>
                </c:pt>
                <c:pt idx="58">
                  <c:v>71.412000000000006</c:v>
                </c:pt>
                <c:pt idx="59">
                  <c:v>71.085999999999999</c:v>
                </c:pt>
                <c:pt idx="60">
                  <c:v>70.75</c:v>
                </c:pt>
                <c:pt idx="61">
                  <c:v>70.311000000000007</c:v>
                </c:pt>
                <c:pt idx="62">
                  <c:v>70.311000000000007</c:v>
                </c:pt>
                <c:pt idx="63">
                  <c:v>69.842000000000013</c:v>
                </c:pt>
                <c:pt idx="64">
                  <c:v>69.842000000000013</c:v>
                </c:pt>
                <c:pt idx="65">
                  <c:v>69.842000000000013</c:v>
                </c:pt>
                <c:pt idx="66">
                  <c:v>69.346999999999994</c:v>
                </c:pt>
                <c:pt idx="67">
                  <c:v>68.843999999999994</c:v>
                </c:pt>
                <c:pt idx="68">
                  <c:v>68.843999999999994</c:v>
                </c:pt>
                <c:pt idx="69">
                  <c:v>68.319000000000003</c:v>
                </c:pt>
                <c:pt idx="70">
                  <c:v>67.768000000000001</c:v>
                </c:pt>
                <c:pt idx="71">
                  <c:v>67.768000000000001</c:v>
                </c:pt>
                <c:pt idx="72">
                  <c:v>66.584000000000003</c:v>
                </c:pt>
                <c:pt idx="73">
                  <c:v>66.584000000000003</c:v>
                </c:pt>
                <c:pt idx="74">
                  <c:v>65.762</c:v>
                </c:pt>
                <c:pt idx="75">
                  <c:v>64.896000000000001</c:v>
                </c:pt>
                <c:pt idx="76">
                  <c:v>63.118000000000002</c:v>
                </c:pt>
                <c:pt idx="77">
                  <c:v>63.118000000000002</c:v>
                </c:pt>
                <c:pt idx="78">
                  <c:v>63.118000000000002</c:v>
                </c:pt>
                <c:pt idx="79">
                  <c:v>63.118000000000002</c:v>
                </c:pt>
                <c:pt idx="80">
                  <c:v>63.118000000000002</c:v>
                </c:pt>
                <c:pt idx="81">
                  <c:v>63.118000000000002</c:v>
                </c:pt>
                <c:pt idx="82">
                  <c:v>61.95</c:v>
                </c:pt>
                <c:pt idx="83">
                  <c:v>60.735000000000063</c:v>
                </c:pt>
                <c:pt idx="84">
                  <c:v>60.735000000000063</c:v>
                </c:pt>
              </c:numCache>
            </c:numRef>
          </c:yVal>
        </c:ser>
        <c:ser>
          <c:idx val="2"/>
          <c:order val="2"/>
          <c:tx>
            <c:strRef>
              <c:f>Sheet1!$D$1</c:f>
              <c:strCache>
                <c:ptCount val="1"/>
                <c:pt idx="0">
                  <c:v>No LVAD / No Inotropes  (N=6,413)</c:v>
                </c:pt>
              </c:strCache>
            </c:strRef>
          </c:tx>
          <c:spPr>
            <a:ln w="41275">
              <a:solidFill>
                <a:srgbClr val="FF0000"/>
              </a:solidFill>
            </a:ln>
          </c:spPr>
          <c:marker>
            <c:symbol val="none"/>
          </c:marker>
          <c:xVal>
            <c:numRef>
              <c:f>Sheet1!$A$2:$A$86</c:f>
              <c:numCache>
                <c:formatCode>General</c:formatCode>
                <c:ptCount val="85"/>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Sheet1!$D$2:$D$86</c:f>
              <c:numCache>
                <c:formatCode>General</c:formatCode>
                <c:ptCount val="85"/>
                <c:pt idx="0">
                  <c:v>100</c:v>
                </c:pt>
                <c:pt idx="1">
                  <c:v>95.132999999999981</c:v>
                </c:pt>
                <c:pt idx="2">
                  <c:v>93.848000000000013</c:v>
                </c:pt>
                <c:pt idx="3">
                  <c:v>92.921999999999997</c:v>
                </c:pt>
                <c:pt idx="4">
                  <c:v>92.33</c:v>
                </c:pt>
                <c:pt idx="5">
                  <c:v>91.686999999999998</c:v>
                </c:pt>
                <c:pt idx="6">
                  <c:v>91.221000000000004</c:v>
                </c:pt>
                <c:pt idx="7">
                  <c:v>90.834999999999994</c:v>
                </c:pt>
                <c:pt idx="8">
                  <c:v>90.350999999999999</c:v>
                </c:pt>
                <c:pt idx="9">
                  <c:v>89.9</c:v>
                </c:pt>
                <c:pt idx="10">
                  <c:v>89.56</c:v>
                </c:pt>
                <c:pt idx="11">
                  <c:v>89.218999999999994</c:v>
                </c:pt>
                <c:pt idx="12">
                  <c:v>88.757000000000005</c:v>
                </c:pt>
                <c:pt idx="13">
                  <c:v>88.397999999999996</c:v>
                </c:pt>
                <c:pt idx="14">
                  <c:v>88.135999999999981</c:v>
                </c:pt>
                <c:pt idx="15">
                  <c:v>87.769000000000005</c:v>
                </c:pt>
                <c:pt idx="16">
                  <c:v>87.453999999999994</c:v>
                </c:pt>
                <c:pt idx="17">
                  <c:v>87.068000000000012</c:v>
                </c:pt>
                <c:pt idx="18">
                  <c:v>86.733000000000004</c:v>
                </c:pt>
                <c:pt idx="19">
                  <c:v>86.468999999999994</c:v>
                </c:pt>
                <c:pt idx="20">
                  <c:v>86.132999999999981</c:v>
                </c:pt>
                <c:pt idx="21">
                  <c:v>85.92</c:v>
                </c:pt>
                <c:pt idx="22">
                  <c:v>85.706000000000003</c:v>
                </c:pt>
                <c:pt idx="23">
                  <c:v>85.455000000000013</c:v>
                </c:pt>
                <c:pt idx="24">
                  <c:v>85.236000000000004</c:v>
                </c:pt>
                <c:pt idx="25">
                  <c:v>85.022999999999982</c:v>
                </c:pt>
                <c:pt idx="26">
                  <c:v>84.722999999999999</c:v>
                </c:pt>
                <c:pt idx="27">
                  <c:v>84.340999999999994</c:v>
                </c:pt>
                <c:pt idx="28">
                  <c:v>83.977999999999994</c:v>
                </c:pt>
                <c:pt idx="29">
                  <c:v>83.694000000000003</c:v>
                </c:pt>
                <c:pt idx="30">
                  <c:v>83.348000000000013</c:v>
                </c:pt>
                <c:pt idx="31">
                  <c:v>83.10299999999998</c:v>
                </c:pt>
                <c:pt idx="32">
                  <c:v>82.918999999999997</c:v>
                </c:pt>
                <c:pt idx="33">
                  <c:v>82.733999999999995</c:v>
                </c:pt>
                <c:pt idx="34">
                  <c:v>82.485000000000014</c:v>
                </c:pt>
                <c:pt idx="35">
                  <c:v>82.421999999999997</c:v>
                </c:pt>
                <c:pt idx="36">
                  <c:v>82.209000000000003</c:v>
                </c:pt>
                <c:pt idx="37">
                  <c:v>81.983999999999995</c:v>
                </c:pt>
                <c:pt idx="38">
                  <c:v>81.867999999999995</c:v>
                </c:pt>
                <c:pt idx="39">
                  <c:v>81.442000000000007</c:v>
                </c:pt>
                <c:pt idx="40">
                  <c:v>81.179999999999978</c:v>
                </c:pt>
                <c:pt idx="41">
                  <c:v>80.941000000000727</c:v>
                </c:pt>
                <c:pt idx="42">
                  <c:v>80.652999999999949</c:v>
                </c:pt>
                <c:pt idx="43">
                  <c:v>80.387</c:v>
                </c:pt>
                <c:pt idx="44">
                  <c:v>80.167999999999992</c:v>
                </c:pt>
                <c:pt idx="45">
                  <c:v>79.801999999999992</c:v>
                </c:pt>
                <c:pt idx="46">
                  <c:v>79.653999999999982</c:v>
                </c:pt>
                <c:pt idx="47">
                  <c:v>79.405000000000001</c:v>
                </c:pt>
                <c:pt idx="48">
                  <c:v>79.099999999999994</c:v>
                </c:pt>
                <c:pt idx="49">
                  <c:v>78.825000000000003</c:v>
                </c:pt>
                <c:pt idx="50">
                  <c:v>78.570999999999998</c:v>
                </c:pt>
                <c:pt idx="51">
                  <c:v>78.427999999999997</c:v>
                </c:pt>
                <c:pt idx="52">
                  <c:v>78.141000000000005</c:v>
                </c:pt>
                <c:pt idx="53">
                  <c:v>77.881999999999991</c:v>
                </c:pt>
                <c:pt idx="54">
                  <c:v>77.708000000000013</c:v>
                </c:pt>
                <c:pt idx="55">
                  <c:v>77.620999999999981</c:v>
                </c:pt>
                <c:pt idx="56">
                  <c:v>77.444000000000727</c:v>
                </c:pt>
                <c:pt idx="57">
                  <c:v>77.266000000000005</c:v>
                </c:pt>
                <c:pt idx="58">
                  <c:v>76.905000000000001</c:v>
                </c:pt>
                <c:pt idx="59">
                  <c:v>76.599000000000004</c:v>
                </c:pt>
                <c:pt idx="60">
                  <c:v>76.377999999999986</c:v>
                </c:pt>
                <c:pt idx="61">
                  <c:v>76.132999999999981</c:v>
                </c:pt>
                <c:pt idx="62">
                  <c:v>75.581000000000003</c:v>
                </c:pt>
                <c:pt idx="63">
                  <c:v>75.169999999999987</c:v>
                </c:pt>
                <c:pt idx="64">
                  <c:v>74.943000000000026</c:v>
                </c:pt>
                <c:pt idx="65">
                  <c:v>74.715000000000003</c:v>
                </c:pt>
                <c:pt idx="66">
                  <c:v>74.524000000000001</c:v>
                </c:pt>
                <c:pt idx="67">
                  <c:v>74.369</c:v>
                </c:pt>
                <c:pt idx="68">
                  <c:v>74.016999999999996</c:v>
                </c:pt>
                <c:pt idx="69">
                  <c:v>73.620999999999981</c:v>
                </c:pt>
                <c:pt idx="70">
                  <c:v>73.34</c:v>
                </c:pt>
                <c:pt idx="71">
                  <c:v>73.134999999999991</c:v>
                </c:pt>
                <c:pt idx="72">
                  <c:v>72.921000000000006</c:v>
                </c:pt>
                <c:pt idx="73">
                  <c:v>72.429000000000002</c:v>
                </c:pt>
                <c:pt idx="74">
                  <c:v>72.215000000000003</c:v>
                </c:pt>
                <c:pt idx="75">
                  <c:v>71.943000000000026</c:v>
                </c:pt>
                <c:pt idx="76">
                  <c:v>71.943000000000026</c:v>
                </c:pt>
                <c:pt idx="77">
                  <c:v>71.667000000000002</c:v>
                </c:pt>
                <c:pt idx="78">
                  <c:v>71.167000000000002</c:v>
                </c:pt>
                <c:pt idx="79">
                  <c:v>70.943000000000026</c:v>
                </c:pt>
                <c:pt idx="80">
                  <c:v>70.717000000000027</c:v>
                </c:pt>
                <c:pt idx="81">
                  <c:v>70.197000000000003</c:v>
                </c:pt>
                <c:pt idx="82">
                  <c:v>69.843000000000004</c:v>
                </c:pt>
                <c:pt idx="83">
                  <c:v>69.661999999999992</c:v>
                </c:pt>
                <c:pt idx="84">
                  <c:v>69.471000000000004</c:v>
                </c:pt>
              </c:numCache>
            </c:numRef>
          </c:yVal>
        </c:ser>
        <c:ser>
          <c:idx val="3"/>
          <c:order val="3"/>
          <c:tx>
            <c:strRef>
              <c:f>Sheet1!$E$1</c:f>
              <c:strCache>
                <c:ptCount val="1"/>
                <c:pt idx="0">
                  <c:v>No LVAD / Inotropes (N=6,233)</c:v>
                </c:pt>
              </c:strCache>
            </c:strRef>
          </c:tx>
          <c:spPr>
            <a:ln w="41275">
              <a:solidFill>
                <a:srgbClr val="9933FF"/>
              </a:solidFill>
            </a:ln>
          </c:spPr>
          <c:marker>
            <c:symbol val="none"/>
          </c:marker>
          <c:xVal>
            <c:numRef>
              <c:f>Sheet1!$A$2:$A$86</c:f>
              <c:numCache>
                <c:formatCode>General</c:formatCode>
                <c:ptCount val="85"/>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Sheet1!$E$2:$E$86</c:f>
              <c:numCache>
                <c:formatCode>General</c:formatCode>
                <c:ptCount val="85"/>
                <c:pt idx="0">
                  <c:v>100</c:v>
                </c:pt>
                <c:pt idx="1">
                  <c:v>96.215999999999994</c:v>
                </c:pt>
                <c:pt idx="2">
                  <c:v>95.019000000000005</c:v>
                </c:pt>
                <c:pt idx="3">
                  <c:v>94.11</c:v>
                </c:pt>
                <c:pt idx="4">
                  <c:v>93.477000000000004</c:v>
                </c:pt>
                <c:pt idx="5">
                  <c:v>92.990000000000023</c:v>
                </c:pt>
                <c:pt idx="6">
                  <c:v>92.534999999999997</c:v>
                </c:pt>
                <c:pt idx="7">
                  <c:v>91.965999999999994</c:v>
                </c:pt>
                <c:pt idx="8">
                  <c:v>91.397000000000006</c:v>
                </c:pt>
                <c:pt idx="9">
                  <c:v>91.070999999999998</c:v>
                </c:pt>
                <c:pt idx="10">
                  <c:v>90.515000000000001</c:v>
                </c:pt>
                <c:pt idx="11">
                  <c:v>90.153999999999982</c:v>
                </c:pt>
                <c:pt idx="12">
                  <c:v>89.822999999999979</c:v>
                </c:pt>
                <c:pt idx="13">
                  <c:v>89.410000000000025</c:v>
                </c:pt>
                <c:pt idx="14">
                  <c:v>88.918999999999997</c:v>
                </c:pt>
                <c:pt idx="15">
                  <c:v>88.444000000000727</c:v>
                </c:pt>
                <c:pt idx="16">
                  <c:v>88.179999999999978</c:v>
                </c:pt>
                <c:pt idx="17">
                  <c:v>87.897999999999996</c:v>
                </c:pt>
                <c:pt idx="18">
                  <c:v>87.438000000000002</c:v>
                </c:pt>
                <c:pt idx="19">
                  <c:v>87.119</c:v>
                </c:pt>
                <c:pt idx="20">
                  <c:v>86.85199999999999</c:v>
                </c:pt>
                <c:pt idx="21">
                  <c:v>86.566000000000003</c:v>
                </c:pt>
                <c:pt idx="22">
                  <c:v>86.206000000000003</c:v>
                </c:pt>
                <c:pt idx="23">
                  <c:v>85.989000000000004</c:v>
                </c:pt>
                <c:pt idx="24">
                  <c:v>85.674999999999983</c:v>
                </c:pt>
                <c:pt idx="25">
                  <c:v>85.38</c:v>
                </c:pt>
                <c:pt idx="26">
                  <c:v>85.218000000000004</c:v>
                </c:pt>
                <c:pt idx="27">
                  <c:v>84.974000000000004</c:v>
                </c:pt>
                <c:pt idx="28">
                  <c:v>84.625999999999948</c:v>
                </c:pt>
                <c:pt idx="29">
                  <c:v>84.38</c:v>
                </c:pt>
                <c:pt idx="30">
                  <c:v>84.051999999999992</c:v>
                </c:pt>
                <c:pt idx="31">
                  <c:v>83.763000000000005</c:v>
                </c:pt>
                <c:pt idx="32">
                  <c:v>83.515000000000001</c:v>
                </c:pt>
                <c:pt idx="33">
                  <c:v>83.182999999999979</c:v>
                </c:pt>
                <c:pt idx="34">
                  <c:v>82.700999999999993</c:v>
                </c:pt>
                <c:pt idx="35">
                  <c:v>82.51</c:v>
                </c:pt>
                <c:pt idx="36">
                  <c:v>82.337999999999994</c:v>
                </c:pt>
                <c:pt idx="37">
                  <c:v>82.087000000000003</c:v>
                </c:pt>
                <c:pt idx="38">
                  <c:v>81.848000000000013</c:v>
                </c:pt>
                <c:pt idx="39">
                  <c:v>81.461000000000027</c:v>
                </c:pt>
                <c:pt idx="40">
                  <c:v>81.242999999999995</c:v>
                </c:pt>
                <c:pt idx="41">
                  <c:v>80.926000000000002</c:v>
                </c:pt>
                <c:pt idx="42">
                  <c:v>80.73</c:v>
                </c:pt>
                <c:pt idx="43">
                  <c:v>80.510000000000005</c:v>
                </c:pt>
                <c:pt idx="44">
                  <c:v>80.286000000000001</c:v>
                </c:pt>
                <c:pt idx="45">
                  <c:v>79.961000000000027</c:v>
                </c:pt>
                <c:pt idx="46">
                  <c:v>79.709000000000003</c:v>
                </c:pt>
                <c:pt idx="47">
                  <c:v>79.403999999999996</c:v>
                </c:pt>
                <c:pt idx="48">
                  <c:v>79.167000000000002</c:v>
                </c:pt>
                <c:pt idx="49">
                  <c:v>78.83</c:v>
                </c:pt>
                <c:pt idx="50">
                  <c:v>78.712000000000003</c:v>
                </c:pt>
                <c:pt idx="51">
                  <c:v>78.205000000000013</c:v>
                </c:pt>
                <c:pt idx="52">
                  <c:v>78.024000000000001</c:v>
                </c:pt>
                <c:pt idx="53">
                  <c:v>77.751999999999995</c:v>
                </c:pt>
                <c:pt idx="54">
                  <c:v>77.540000000000006</c:v>
                </c:pt>
                <c:pt idx="55">
                  <c:v>77.203999999999994</c:v>
                </c:pt>
                <c:pt idx="56">
                  <c:v>76.956999999999994</c:v>
                </c:pt>
                <c:pt idx="57">
                  <c:v>76.738</c:v>
                </c:pt>
                <c:pt idx="58">
                  <c:v>76.581000000000003</c:v>
                </c:pt>
                <c:pt idx="59">
                  <c:v>76.292000000000002</c:v>
                </c:pt>
                <c:pt idx="60">
                  <c:v>76.062000000000012</c:v>
                </c:pt>
                <c:pt idx="61">
                  <c:v>75.775999999999982</c:v>
                </c:pt>
                <c:pt idx="62">
                  <c:v>75.437000000000026</c:v>
                </c:pt>
                <c:pt idx="63">
                  <c:v>75.055999999999983</c:v>
                </c:pt>
                <c:pt idx="64">
                  <c:v>74.864000000000004</c:v>
                </c:pt>
                <c:pt idx="65">
                  <c:v>74.631999999999991</c:v>
                </c:pt>
                <c:pt idx="66">
                  <c:v>74.322000000000003</c:v>
                </c:pt>
                <c:pt idx="67">
                  <c:v>74.126999999999981</c:v>
                </c:pt>
                <c:pt idx="68">
                  <c:v>73.733000000000004</c:v>
                </c:pt>
                <c:pt idx="69">
                  <c:v>73.217000000000027</c:v>
                </c:pt>
                <c:pt idx="70">
                  <c:v>72.891999999999996</c:v>
                </c:pt>
                <c:pt idx="71">
                  <c:v>72.60199999999999</c:v>
                </c:pt>
                <c:pt idx="72">
                  <c:v>72.045000000000002</c:v>
                </c:pt>
                <c:pt idx="73">
                  <c:v>71.807000000000002</c:v>
                </c:pt>
                <c:pt idx="74">
                  <c:v>71.498999999999995</c:v>
                </c:pt>
                <c:pt idx="75">
                  <c:v>71.34</c:v>
                </c:pt>
                <c:pt idx="76">
                  <c:v>71.127999999999986</c:v>
                </c:pt>
                <c:pt idx="77">
                  <c:v>70.805999999999983</c:v>
                </c:pt>
                <c:pt idx="78">
                  <c:v>70.373999999999981</c:v>
                </c:pt>
                <c:pt idx="79">
                  <c:v>70.10199999999999</c:v>
                </c:pt>
                <c:pt idx="80">
                  <c:v>69.825999999999979</c:v>
                </c:pt>
                <c:pt idx="81">
                  <c:v>69.60299999999998</c:v>
                </c:pt>
                <c:pt idx="82">
                  <c:v>69.374999999999986</c:v>
                </c:pt>
                <c:pt idx="83">
                  <c:v>69.138999999999982</c:v>
                </c:pt>
                <c:pt idx="84">
                  <c:v>68.581999999999994</c:v>
                </c:pt>
              </c:numCache>
            </c:numRef>
          </c:yVal>
        </c:ser>
        <c:axId val="282214400"/>
        <c:axId val="282216320"/>
      </c:scatterChart>
      <c:valAx>
        <c:axId val="282214400"/>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2216320"/>
        <c:crosses val="autoZero"/>
        <c:crossBetween val="midCat"/>
        <c:majorUnit val="1"/>
      </c:valAx>
      <c:valAx>
        <c:axId val="28221632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2214400"/>
        <c:crosses val="autoZero"/>
        <c:crossBetween val="midCat"/>
        <c:majorUnit val="10"/>
      </c:valAx>
      <c:spPr>
        <a:solidFill>
          <a:schemeClr val="bg2"/>
        </a:solidFill>
        <a:ln>
          <a:solidFill>
            <a:schemeClr val="tx1"/>
          </a:solidFill>
        </a:ln>
      </c:spPr>
    </c:plotArea>
    <c:legend>
      <c:legendPos val="r"/>
      <c:layout>
        <c:manualLayout>
          <c:xMode val="edge"/>
          <c:yMode val="edge"/>
          <c:x val="0.19469026548672574"/>
          <c:y val="1.7990009313351967E-2"/>
          <c:w val="0.76253687315634222"/>
          <c:h val="0.1582499364998763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0575105103015743E-2"/>
          <c:y val="2.2460834973753282E-2"/>
          <c:w val="0.90442489489698741"/>
          <c:h val="0.83254736712598421"/>
        </c:manualLayout>
      </c:layout>
      <c:scatterChart>
        <c:scatterStyle val="lineMarker"/>
        <c:ser>
          <c:idx val="0"/>
          <c:order val="0"/>
          <c:tx>
            <c:strRef>
              <c:f>Sheet1!$B$1</c:f>
              <c:strCache>
                <c:ptCount val="1"/>
                <c:pt idx="0">
                  <c:v>Pulsatile flow (N=2,953)</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100</c:v>
                </c:pt>
                <c:pt idx="7">
                  <c:v>99.186999999999998</c:v>
                </c:pt>
                <c:pt idx="8">
                  <c:v>98.542000000000002</c:v>
                </c:pt>
                <c:pt idx="9">
                  <c:v>97.998999999999995</c:v>
                </c:pt>
                <c:pt idx="10">
                  <c:v>97.692999999999998</c:v>
                </c:pt>
                <c:pt idx="11">
                  <c:v>97.182999999999979</c:v>
                </c:pt>
                <c:pt idx="12">
                  <c:v>96.706000000000003</c:v>
                </c:pt>
                <c:pt idx="13">
                  <c:v>96.085999999999999</c:v>
                </c:pt>
                <c:pt idx="14">
                  <c:v>95.637</c:v>
                </c:pt>
                <c:pt idx="15">
                  <c:v>95.152999999999949</c:v>
                </c:pt>
                <c:pt idx="16">
                  <c:v>94.840999999999994</c:v>
                </c:pt>
                <c:pt idx="17">
                  <c:v>94.391000000000005</c:v>
                </c:pt>
                <c:pt idx="18">
                  <c:v>94.114000000000004</c:v>
                </c:pt>
                <c:pt idx="19">
                  <c:v>93.593000000000004</c:v>
                </c:pt>
                <c:pt idx="20">
                  <c:v>93.384999999999991</c:v>
                </c:pt>
                <c:pt idx="21">
                  <c:v>92.828999999999979</c:v>
                </c:pt>
                <c:pt idx="22">
                  <c:v>92.584999999999994</c:v>
                </c:pt>
                <c:pt idx="23">
                  <c:v>92.271999999999991</c:v>
                </c:pt>
                <c:pt idx="24">
                  <c:v>92.096999999999994</c:v>
                </c:pt>
                <c:pt idx="25">
                  <c:v>91.742999999999995</c:v>
                </c:pt>
                <c:pt idx="26">
                  <c:v>91.528999999999982</c:v>
                </c:pt>
                <c:pt idx="27">
                  <c:v>91.278999999999982</c:v>
                </c:pt>
                <c:pt idx="28">
                  <c:v>91.027999999999992</c:v>
                </c:pt>
                <c:pt idx="29">
                  <c:v>90.777000000000001</c:v>
                </c:pt>
                <c:pt idx="30">
                  <c:v>90.596999999999994</c:v>
                </c:pt>
                <c:pt idx="31">
                  <c:v>90.345000000000013</c:v>
                </c:pt>
                <c:pt idx="32">
                  <c:v>90.127999999999986</c:v>
                </c:pt>
                <c:pt idx="33">
                  <c:v>90.019000000000005</c:v>
                </c:pt>
                <c:pt idx="34">
                  <c:v>89.509</c:v>
                </c:pt>
                <c:pt idx="35">
                  <c:v>89.436000000000007</c:v>
                </c:pt>
                <c:pt idx="36">
                  <c:v>89.289000000000001</c:v>
                </c:pt>
                <c:pt idx="37">
                  <c:v>89.214000000000027</c:v>
                </c:pt>
                <c:pt idx="38">
                  <c:v>88.985000000000014</c:v>
                </c:pt>
                <c:pt idx="39">
                  <c:v>88.831999999999994</c:v>
                </c:pt>
                <c:pt idx="40">
                  <c:v>88.563999999999993</c:v>
                </c:pt>
                <c:pt idx="41">
                  <c:v>88.141999999999996</c:v>
                </c:pt>
                <c:pt idx="42">
                  <c:v>87.834000000000003</c:v>
                </c:pt>
                <c:pt idx="43">
                  <c:v>87.448000000000022</c:v>
                </c:pt>
                <c:pt idx="44">
                  <c:v>86.946000000000026</c:v>
                </c:pt>
                <c:pt idx="45">
                  <c:v>86.673999999999978</c:v>
                </c:pt>
                <c:pt idx="46">
                  <c:v>86.48</c:v>
                </c:pt>
                <c:pt idx="47">
                  <c:v>86.125999999999948</c:v>
                </c:pt>
                <c:pt idx="48">
                  <c:v>85.686999999999998</c:v>
                </c:pt>
                <c:pt idx="49">
                  <c:v>85.686999999999998</c:v>
                </c:pt>
                <c:pt idx="50">
                  <c:v>85.518000000000001</c:v>
                </c:pt>
                <c:pt idx="51">
                  <c:v>85.304999999999993</c:v>
                </c:pt>
                <c:pt idx="52">
                  <c:v>84.878999999999948</c:v>
                </c:pt>
                <c:pt idx="53">
                  <c:v>84.537999999999997</c:v>
                </c:pt>
                <c:pt idx="54">
                  <c:v>84.325000000000003</c:v>
                </c:pt>
                <c:pt idx="55">
                  <c:v>83.982000000000014</c:v>
                </c:pt>
                <c:pt idx="56">
                  <c:v>83.766000000000005</c:v>
                </c:pt>
                <c:pt idx="57">
                  <c:v>83.634999999999991</c:v>
                </c:pt>
                <c:pt idx="58">
                  <c:v>83.415999999999997</c:v>
                </c:pt>
                <c:pt idx="59">
                  <c:v>83.063999999999993</c:v>
                </c:pt>
                <c:pt idx="60">
                  <c:v>82.706000000000003</c:v>
                </c:pt>
                <c:pt idx="61">
                  <c:v>82.334000000000003</c:v>
                </c:pt>
                <c:pt idx="62">
                  <c:v>82.095000000000013</c:v>
                </c:pt>
                <c:pt idx="63">
                  <c:v>81.85499999999999</c:v>
                </c:pt>
                <c:pt idx="64">
                  <c:v>81.468999999999994</c:v>
                </c:pt>
                <c:pt idx="65">
                  <c:v>81.227999999999994</c:v>
                </c:pt>
                <c:pt idx="66">
                  <c:v>80.694999999999993</c:v>
                </c:pt>
                <c:pt idx="67">
                  <c:v>80.257000000000005</c:v>
                </c:pt>
                <c:pt idx="68">
                  <c:v>80.06</c:v>
                </c:pt>
                <c:pt idx="69">
                  <c:v>79.616</c:v>
                </c:pt>
                <c:pt idx="70">
                  <c:v>79.516999999999996</c:v>
                </c:pt>
                <c:pt idx="71">
                  <c:v>79.315000000000012</c:v>
                </c:pt>
                <c:pt idx="72">
                  <c:v>78.906000000000006</c:v>
                </c:pt>
                <c:pt idx="73">
                  <c:v>78.482000000000014</c:v>
                </c:pt>
                <c:pt idx="74">
                  <c:v>78.209000000000003</c:v>
                </c:pt>
                <c:pt idx="75">
                  <c:v>78.099000000000004</c:v>
                </c:pt>
                <c:pt idx="76">
                  <c:v>77.822000000000003</c:v>
                </c:pt>
                <c:pt idx="77">
                  <c:v>77.599999999999994</c:v>
                </c:pt>
                <c:pt idx="78">
                  <c:v>77.432000000000002</c:v>
                </c:pt>
                <c:pt idx="79">
                  <c:v>77.319000000000003</c:v>
                </c:pt>
                <c:pt idx="80">
                  <c:v>76.921000000000006</c:v>
                </c:pt>
                <c:pt idx="81">
                  <c:v>76.632999999999981</c:v>
                </c:pt>
                <c:pt idx="82">
                  <c:v>76.224999999999994</c:v>
                </c:pt>
                <c:pt idx="83">
                  <c:v>75.748000000000005</c:v>
                </c:pt>
                <c:pt idx="84">
                  <c:v>75.504999999999995</c:v>
                </c:pt>
                <c:pt idx="85">
                  <c:v>75.245000000000005</c:v>
                </c:pt>
                <c:pt idx="86">
                  <c:v>74.977000000000004</c:v>
                </c:pt>
                <c:pt idx="87">
                  <c:v>74.842000000000013</c:v>
                </c:pt>
                <c:pt idx="88">
                  <c:v>74.705000000000013</c:v>
                </c:pt>
                <c:pt idx="89">
                  <c:v>74.430999999999997</c:v>
                </c:pt>
                <c:pt idx="90">
                  <c:v>74.087999999999994</c:v>
                </c:pt>
                <c:pt idx="91">
                  <c:v>73.95</c:v>
                </c:pt>
                <c:pt idx="92">
                  <c:v>73.388999999999982</c:v>
                </c:pt>
                <c:pt idx="93">
                  <c:v>73.034999999999997</c:v>
                </c:pt>
                <c:pt idx="94">
                  <c:v>72.60199999999999</c:v>
                </c:pt>
                <c:pt idx="95">
                  <c:v>72.453999999999994</c:v>
                </c:pt>
                <c:pt idx="96">
                  <c:v>72.227000000000004</c:v>
                </c:pt>
                <c:pt idx="97">
                  <c:v>72.068000000000012</c:v>
                </c:pt>
                <c:pt idx="98">
                  <c:v>71.819999999999993</c:v>
                </c:pt>
                <c:pt idx="99">
                  <c:v>71.569000000000003</c:v>
                </c:pt>
                <c:pt idx="100">
                  <c:v>70.727000000000004</c:v>
                </c:pt>
                <c:pt idx="101">
                  <c:v>70.727000000000004</c:v>
                </c:pt>
                <c:pt idx="102">
                  <c:v>70.384999999999991</c:v>
                </c:pt>
                <c:pt idx="103">
                  <c:v>69.781000000000006</c:v>
                </c:pt>
                <c:pt idx="104">
                  <c:v>69.343000000000004</c:v>
                </c:pt>
                <c:pt idx="105">
                  <c:v>69.078999999999979</c:v>
                </c:pt>
                <c:pt idx="106">
                  <c:v>69.078999999999979</c:v>
                </c:pt>
                <c:pt idx="107">
                  <c:v>68.989000000000004</c:v>
                </c:pt>
                <c:pt idx="108">
                  <c:v>68.709000000000003</c:v>
                </c:pt>
                <c:pt idx="109">
                  <c:v>68.394999999999996</c:v>
                </c:pt>
                <c:pt idx="110">
                  <c:v>68.286000000000001</c:v>
                </c:pt>
                <c:pt idx="111">
                  <c:v>68.174999999999983</c:v>
                </c:pt>
                <c:pt idx="112">
                  <c:v>67.388999999999982</c:v>
                </c:pt>
                <c:pt idx="113">
                  <c:v>67.162999999999982</c:v>
                </c:pt>
                <c:pt idx="114">
                  <c:v>66.592000000000013</c:v>
                </c:pt>
                <c:pt idx="115">
                  <c:v>66.244000000000227</c:v>
                </c:pt>
                <c:pt idx="116">
                  <c:v>66.012</c:v>
                </c:pt>
                <c:pt idx="117">
                  <c:v>65.066000000000003</c:v>
                </c:pt>
                <c:pt idx="118">
                  <c:v>64.825999999999979</c:v>
                </c:pt>
                <c:pt idx="119">
                  <c:v>64.450999999999993</c:v>
                </c:pt>
                <c:pt idx="120">
                  <c:v>64.186999999999998</c:v>
                </c:pt>
              </c:numCache>
            </c:numRef>
          </c:yVal>
        </c:ser>
        <c:ser>
          <c:idx val="1"/>
          <c:order val="1"/>
          <c:tx>
            <c:strRef>
              <c:f>Sheet1!$C$1</c:f>
              <c:strCache>
                <c:ptCount val="1"/>
                <c:pt idx="0">
                  <c:v>Continuous flow (N=1,896)</c:v>
                </c:pt>
              </c:strCache>
            </c:strRef>
          </c:tx>
          <c:spPr>
            <a:ln w="41275">
              <a:solidFill>
                <a:srgbClr val="00FF00"/>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100</c:v>
                </c:pt>
                <c:pt idx="6">
                  <c:v>100</c:v>
                </c:pt>
                <c:pt idx="7">
                  <c:v>99.524999999999991</c:v>
                </c:pt>
                <c:pt idx="8">
                  <c:v>98.944000000000727</c:v>
                </c:pt>
                <c:pt idx="9">
                  <c:v>98.31</c:v>
                </c:pt>
                <c:pt idx="10">
                  <c:v>97.885999999999981</c:v>
                </c:pt>
                <c:pt idx="11">
                  <c:v>97.405000000000001</c:v>
                </c:pt>
                <c:pt idx="12">
                  <c:v>96.742000000000004</c:v>
                </c:pt>
                <c:pt idx="13">
                  <c:v>96.165999999999983</c:v>
                </c:pt>
                <c:pt idx="14">
                  <c:v>95.763999999999996</c:v>
                </c:pt>
                <c:pt idx="15">
                  <c:v>95.426000000000002</c:v>
                </c:pt>
                <c:pt idx="16">
                  <c:v>94.95</c:v>
                </c:pt>
                <c:pt idx="17">
                  <c:v>94.745000000000005</c:v>
                </c:pt>
                <c:pt idx="18">
                  <c:v>94.60799999999999</c:v>
                </c:pt>
                <c:pt idx="19">
                  <c:v>94.263999999999996</c:v>
                </c:pt>
                <c:pt idx="20">
                  <c:v>94.054999999999993</c:v>
                </c:pt>
                <c:pt idx="21">
                  <c:v>93.631999999999991</c:v>
                </c:pt>
                <c:pt idx="22">
                  <c:v>93.345000000000013</c:v>
                </c:pt>
                <c:pt idx="23">
                  <c:v>93.197999999999993</c:v>
                </c:pt>
                <c:pt idx="24">
                  <c:v>92.961000000000027</c:v>
                </c:pt>
                <c:pt idx="25">
                  <c:v>92.661000000000001</c:v>
                </c:pt>
                <c:pt idx="26">
                  <c:v>92.448000000000022</c:v>
                </c:pt>
                <c:pt idx="27">
                  <c:v>92.006</c:v>
                </c:pt>
                <c:pt idx="28">
                  <c:v>91.449000000000026</c:v>
                </c:pt>
                <c:pt idx="29">
                  <c:v>91.114000000000004</c:v>
                </c:pt>
                <c:pt idx="30">
                  <c:v>90.664000000000001</c:v>
                </c:pt>
                <c:pt idx="31">
                  <c:v>90.095000000000013</c:v>
                </c:pt>
                <c:pt idx="32">
                  <c:v>89.75</c:v>
                </c:pt>
                <c:pt idx="33">
                  <c:v>89.632999999999981</c:v>
                </c:pt>
                <c:pt idx="34">
                  <c:v>89.394000000000005</c:v>
                </c:pt>
                <c:pt idx="35">
                  <c:v>88.908000000000001</c:v>
                </c:pt>
                <c:pt idx="36">
                  <c:v>88.634999999999991</c:v>
                </c:pt>
                <c:pt idx="37">
                  <c:v>87.991000000000227</c:v>
                </c:pt>
                <c:pt idx="38">
                  <c:v>87.619</c:v>
                </c:pt>
                <c:pt idx="39">
                  <c:v>87.043999999999997</c:v>
                </c:pt>
                <c:pt idx="40">
                  <c:v>86.85199999999999</c:v>
                </c:pt>
                <c:pt idx="41">
                  <c:v>86.657999999999987</c:v>
                </c:pt>
                <c:pt idx="42">
                  <c:v>85.685999999999979</c:v>
                </c:pt>
                <c:pt idx="43">
                  <c:v>85.489000000000004</c:v>
                </c:pt>
                <c:pt idx="44">
                  <c:v>85.087000000000003</c:v>
                </c:pt>
                <c:pt idx="45">
                  <c:v>84.471999999999994</c:v>
                </c:pt>
                <c:pt idx="46">
                  <c:v>84.054000000000002</c:v>
                </c:pt>
                <c:pt idx="47">
                  <c:v>83.627999999999986</c:v>
                </c:pt>
                <c:pt idx="48">
                  <c:v>83.394000000000005</c:v>
                </c:pt>
                <c:pt idx="49">
                  <c:v>83.10799999999999</c:v>
                </c:pt>
                <c:pt idx="50">
                  <c:v>82.816000000000003</c:v>
                </c:pt>
                <c:pt idx="51">
                  <c:v>82.816000000000003</c:v>
                </c:pt>
                <c:pt idx="52">
                  <c:v>82.211000000000027</c:v>
                </c:pt>
                <c:pt idx="53">
                  <c:v>82.211000000000027</c:v>
                </c:pt>
                <c:pt idx="54">
                  <c:v>81.902000000000001</c:v>
                </c:pt>
                <c:pt idx="55">
                  <c:v>81.902000000000001</c:v>
                </c:pt>
                <c:pt idx="56">
                  <c:v>81.584999999999994</c:v>
                </c:pt>
                <c:pt idx="57">
                  <c:v>80.263999999999996</c:v>
                </c:pt>
                <c:pt idx="58">
                  <c:v>79.263999999999996</c:v>
                </c:pt>
                <c:pt idx="59">
                  <c:v>78.924000000000007</c:v>
                </c:pt>
                <c:pt idx="60">
                  <c:v>78.575000000000003</c:v>
                </c:pt>
                <c:pt idx="61">
                  <c:v>78.125999999999948</c:v>
                </c:pt>
                <c:pt idx="62">
                  <c:v>78.125999999999948</c:v>
                </c:pt>
                <c:pt idx="63">
                  <c:v>77.649999999999991</c:v>
                </c:pt>
                <c:pt idx="64">
                  <c:v>77.649999999999991</c:v>
                </c:pt>
                <c:pt idx="65">
                  <c:v>77.649999999999991</c:v>
                </c:pt>
                <c:pt idx="66">
                  <c:v>77.149000000000001</c:v>
                </c:pt>
                <c:pt idx="67">
                  <c:v>76.641000000000005</c:v>
                </c:pt>
                <c:pt idx="68">
                  <c:v>76.641000000000005</c:v>
                </c:pt>
                <c:pt idx="69">
                  <c:v>76.111999999999995</c:v>
                </c:pt>
                <c:pt idx="70">
                  <c:v>75.561000000000007</c:v>
                </c:pt>
                <c:pt idx="71">
                  <c:v>75.561000000000007</c:v>
                </c:pt>
                <c:pt idx="72">
                  <c:v>74.384999999999991</c:v>
                </c:pt>
                <c:pt idx="73">
                  <c:v>74.384999999999991</c:v>
                </c:pt>
                <c:pt idx="74">
                  <c:v>73.60199999999999</c:v>
                </c:pt>
                <c:pt idx="75">
                  <c:v>72.784000000000006</c:v>
                </c:pt>
                <c:pt idx="76">
                  <c:v>71.111000000000004</c:v>
                </c:pt>
                <c:pt idx="77">
                  <c:v>71.111000000000004</c:v>
                </c:pt>
                <c:pt idx="78">
                  <c:v>71.111000000000004</c:v>
                </c:pt>
                <c:pt idx="79">
                  <c:v>71.111000000000004</c:v>
                </c:pt>
                <c:pt idx="80">
                  <c:v>71.111000000000004</c:v>
                </c:pt>
                <c:pt idx="81">
                  <c:v>71.111000000000004</c:v>
                </c:pt>
                <c:pt idx="82">
                  <c:v>70.065000000000012</c:v>
                </c:pt>
                <c:pt idx="83">
                  <c:v>68.986999999999995</c:v>
                </c:pt>
                <c:pt idx="84">
                  <c:v>68.986999999999995</c:v>
                </c:pt>
                <c:pt idx="85">
                  <c:v>67.486999999999995</c:v>
                </c:pt>
                <c:pt idx="86">
                  <c:v>67.486999999999995</c:v>
                </c:pt>
                <c:pt idx="87">
                  <c:v>67.486999999999995</c:v>
                </c:pt>
                <c:pt idx="88">
                  <c:v>67.486999999999995</c:v>
                </c:pt>
                <c:pt idx="89">
                  <c:v>67.486999999999995</c:v>
                </c:pt>
                <c:pt idx="90">
                  <c:v>67.486999999999995</c:v>
                </c:pt>
                <c:pt idx="91">
                  <c:v>67.486999999999995</c:v>
                </c:pt>
                <c:pt idx="92">
                  <c:v>67.486999999999995</c:v>
                </c:pt>
                <c:pt idx="93">
                  <c:v>67.486999999999995</c:v>
                </c:pt>
                <c:pt idx="94">
                  <c:v>67.486999999999995</c:v>
                </c:pt>
                <c:pt idx="95">
                  <c:v>67.486999999999995</c:v>
                </c:pt>
                <c:pt idx="96">
                  <c:v>67.486999999999995</c:v>
                </c:pt>
              </c:numCache>
            </c:numRef>
          </c:yVal>
        </c:ser>
        <c:ser>
          <c:idx val="2"/>
          <c:order val="2"/>
          <c:tx>
            <c:strRef>
              <c:f>Sheet1!$D$1</c:f>
              <c:strCache>
                <c:ptCount val="1"/>
                <c:pt idx="0">
                  <c:v>No LVAD / No Inotropes  (N=8,217)</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99.585999999999999</c:v>
                </c:pt>
                <c:pt idx="8">
                  <c:v>99.025999999999982</c:v>
                </c:pt>
                <c:pt idx="9">
                  <c:v>98.537999999999997</c:v>
                </c:pt>
                <c:pt idx="10">
                  <c:v>98.195999999999998</c:v>
                </c:pt>
                <c:pt idx="11">
                  <c:v>97.864999999999995</c:v>
                </c:pt>
                <c:pt idx="12">
                  <c:v>97.445000000000007</c:v>
                </c:pt>
                <c:pt idx="13">
                  <c:v>97.05</c:v>
                </c:pt>
                <c:pt idx="14">
                  <c:v>96.78</c:v>
                </c:pt>
                <c:pt idx="15">
                  <c:v>96.47</c:v>
                </c:pt>
                <c:pt idx="16">
                  <c:v>96.134</c:v>
                </c:pt>
                <c:pt idx="17">
                  <c:v>95.653999999999982</c:v>
                </c:pt>
                <c:pt idx="18">
                  <c:v>95.304000000000002</c:v>
                </c:pt>
                <c:pt idx="19">
                  <c:v>95.018000000000001</c:v>
                </c:pt>
                <c:pt idx="20">
                  <c:v>94.718000000000004</c:v>
                </c:pt>
                <c:pt idx="21">
                  <c:v>94.405000000000001</c:v>
                </c:pt>
                <c:pt idx="22">
                  <c:v>94.182000000000002</c:v>
                </c:pt>
                <c:pt idx="23">
                  <c:v>93.958000000000013</c:v>
                </c:pt>
                <c:pt idx="24">
                  <c:v>93.745000000000005</c:v>
                </c:pt>
                <c:pt idx="25">
                  <c:v>93.509</c:v>
                </c:pt>
                <c:pt idx="26">
                  <c:v>93.225999999999999</c:v>
                </c:pt>
                <c:pt idx="27">
                  <c:v>92.85599999999998</c:v>
                </c:pt>
                <c:pt idx="28">
                  <c:v>92.498999999999995</c:v>
                </c:pt>
                <c:pt idx="29">
                  <c:v>92.227000000000004</c:v>
                </c:pt>
                <c:pt idx="30">
                  <c:v>91.897000000000006</c:v>
                </c:pt>
                <c:pt idx="31">
                  <c:v>91.61</c:v>
                </c:pt>
                <c:pt idx="32">
                  <c:v>91.38</c:v>
                </c:pt>
                <c:pt idx="33">
                  <c:v>91.161999999999992</c:v>
                </c:pt>
                <c:pt idx="34">
                  <c:v>90.885999999999981</c:v>
                </c:pt>
                <c:pt idx="35">
                  <c:v>90.682000000000002</c:v>
                </c:pt>
                <c:pt idx="36">
                  <c:v>90.415999999999997</c:v>
                </c:pt>
                <c:pt idx="37">
                  <c:v>90.10899999999998</c:v>
                </c:pt>
                <c:pt idx="38">
                  <c:v>89.983999999999995</c:v>
                </c:pt>
                <c:pt idx="39">
                  <c:v>89.572000000000003</c:v>
                </c:pt>
                <c:pt idx="40">
                  <c:v>89.254000000000005</c:v>
                </c:pt>
                <c:pt idx="41">
                  <c:v>88.965999999999994</c:v>
                </c:pt>
                <c:pt idx="42">
                  <c:v>88.677999999999983</c:v>
                </c:pt>
                <c:pt idx="43">
                  <c:v>88.388999999999982</c:v>
                </c:pt>
                <c:pt idx="44">
                  <c:v>88.131</c:v>
                </c:pt>
                <c:pt idx="45">
                  <c:v>87.871999999999986</c:v>
                </c:pt>
                <c:pt idx="46">
                  <c:v>87.676999999999978</c:v>
                </c:pt>
                <c:pt idx="47">
                  <c:v>87.464000000000027</c:v>
                </c:pt>
                <c:pt idx="48">
                  <c:v>87.098000000000013</c:v>
                </c:pt>
                <c:pt idx="49">
                  <c:v>86.751000000000005</c:v>
                </c:pt>
                <c:pt idx="50">
                  <c:v>86.397000000000006</c:v>
                </c:pt>
                <c:pt idx="51">
                  <c:v>86.111999999999995</c:v>
                </c:pt>
                <c:pt idx="52">
                  <c:v>85.807999999999993</c:v>
                </c:pt>
                <c:pt idx="53">
                  <c:v>85.539000000000001</c:v>
                </c:pt>
                <c:pt idx="54">
                  <c:v>85.322999999999979</c:v>
                </c:pt>
                <c:pt idx="55">
                  <c:v>85.123999999999981</c:v>
                </c:pt>
                <c:pt idx="56">
                  <c:v>84.887999999999991</c:v>
                </c:pt>
                <c:pt idx="57">
                  <c:v>84.686999999999998</c:v>
                </c:pt>
                <c:pt idx="58">
                  <c:v>84.152999999999949</c:v>
                </c:pt>
                <c:pt idx="59">
                  <c:v>83.818000000000012</c:v>
                </c:pt>
                <c:pt idx="60">
                  <c:v>83.61</c:v>
                </c:pt>
                <c:pt idx="61">
                  <c:v>83.331000000000003</c:v>
                </c:pt>
                <c:pt idx="62">
                  <c:v>82.918000000000006</c:v>
                </c:pt>
                <c:pt idx="63">
                  <c:v>82.543000000000006</c:v>
                </c:pt>
                <c:pt idx="64">
                  <c:v>82.332999999999998</c:v>
                </c:pt>
                <c:pt idx="65">
                  <c:v>81.995999999999995</c:v>
                </c:pt>
                <c:pt idx="66">
                  <c:v>81.742999999999995</c:v>
                </c:pt>
                <c:pt idx="67">
                  <c:v>81.424000000000007</c:v>
                </c:pt>
                <c:pt idx="68">
                  <c:v>81.124999999999986</c:v>
                </c:pt>
                <c:pt idx="69">
                  <c:v>80.694000000000003</c:v>
                </c:pt>
                <c:pt idx="70">
                  <c:v>80.346999999999994</c:v>
                </c:pt>
                <c:pt idx="71">
                  <c:v>79.974000000000004</c:v>
                </c:pt>
                <c:pt idx="72">
                  <c:v>79.748999999999995</c:v>
                </c:pt>
                <c:pt idx="73">
                  <c:v>79.247000000000227</c:v>
                </c:pt>
                <c:pt idx="74">
                  <c:v>79.022999999999982</c:v>
                </c:pt>
                <c:pt idx="75">
                  <c:v>78.672999999999988</c:v>
                </c:pt>
                <c:pt idx="76">
                  <c:v>78.295000000000002</c:v>
                </c:pt>
                <c:pt idx="77">
                  <c:v>78.016999999999996</c:v>
                </c:pt>
                <c:pt idx="78">
                  <c:v>77.637</c:v>
                </c:pt>
                <c:pt idx="79">
                  <c:v>77.305999999999983</c:v>
                </c:pt>
                <c:pt idx="80">
                  <c:v>76.974000000000004</c:v>
                </c:pt>
                <c:pt idx="81">
                  <c:v>76.587000000000003</c:v>
                </c:pt>
                <c:pt idx="82">
                  <c:v>76.301000000000002</c:v>
                </c:pt>
                <c:pt idx="83">
                  <c:v>75.983999999999995</c:v>
                </c:pt>
                <c:pt idx="84">
                  <c:v>75.686999999999998</c:v>
                </c:pt>
                <c:pt idx="85">
                  <c:v>75.421000000000006</c:v>
                </c:pt>
                <c:pt idx="86">
                  <c:v>75.054999999999993</c:v>
                </c:pt>
                <c:pt idx="87">
                  <c:v>74.623999999999981</c:v>
                </c:pt>
                <c:pt idx="88">
                  <c:v>74.127999999999986</c:v>
                </c:pt>
                <c:pt idx="89">
                  <c:v>73.786000000000001</c:v>
                </c:pt>
                <c:pt idx="90">
                  <c:v>73.566999999999993</c:v>
                </c:pt>
                <c:pt idx="91">
                  <c:v>73.124999999999986</c:v>
                </c:pt>
                <c:pt idx="92">
                  <c:v>72.712000000000003</c:v>
                </c:pt>
                <c:pt idx="93">
                  <c:v>72.260999999999996</c:v>
                </c:pt>
                <c:pt idx="94">
                  <c:v>72.031999999999996</c:v>
                </c:pt>
                <c:pt idx="95">
                  <c:v>71.667000000000002</c:v>
                </c:pt>
                <c:pt idx="96">
                  <c:v>71.33</c:v>
                </c:pt>
                <c:pt idx="97">
                  <c:v>71.039000000000001</c:v>
                </c:pt>
                <c:pt idx="98">
                  <c:v>70.815000000000012</c:v>
                </c:pt>
                <c:pt idx="99">
                  <c:v>70.399000000000001</c:v>
                </c:pt>
                <c:pt idx="100">
                  <c:v>69.941000000000727</c:v>
                </c:pt>
                <c:pt idx="101">
                  <c:v>69.596000000000004</c:v>
                </c:pt>
                <c:pt idx="102">
                  <c:v>69.364999999999995</c:v>
                </c:pt>
                <c:pt idx="103">
                  <c:v>68.784000000000006</c:v>
                </c:pt>
                <c:pt idx="104">
                  <c:v>68.315000000000012</c:v>
                </c:pt>
                <c:pt idx="105">
                  <c:v>67.959999999999994</c:v>
                </c:pt>
                <c:pt idx="106">
                  <c:v>67.519000000000005</c:v>
                </c:pt>
                <c:pt idx="107">
                  <c:v>67.233000000000004</c:v>
                </c:pt>
                <c:pt idx="108">
                  <c:v>66.768000000000001</c:v>
                </c:pt>
                <c:pt idx="109">
                  <c:v>66.403999999999996</c:v>
                </c:pt>
                <c:pt idx="110">
                  <c:v>66.024999999999991</c:v>
                </c:pt>
                <c:pt idx="111">
                  <c:v>65.595000000000013</c:v>
                </c:pt>
                <c:pt idx="112">
                  <c:v>65.259</c:v>
                </c:pt>
                <c:pt idx="113">
                  <c:v>64.680999999999983</c:v>
                </c:pt>
                <c:pt idx="114">
                  <c:v>64.342000000000013</c:v>
                </c:pt>
                <c:pt idx="115">
                  <c:v>63.853000000000002</c:v>
                </c:pt>
                <c:pt idx="116">
                  <c:v>63.409000000000006</c:v>
                </c:pt>
                <c:pt idx="117">
                  <c:v>63.06</c:v>
                </c:pt>
                <c:pt idx="118">
                  <c:v>62.546000000000006</c:v>
                </c:pt>
                <c:pt idx="119">
                  <c:v>62.337000000000003</c:v>
                </c:pt>
                <c:pt idx="120">
                  <c:v>62.176000000000002</c:v>
                </c:pt>
              </c:numCache>
            </c:numRef>
          </c:yVal>
        </c:ser>
        <c:ser>
          <c:idx val="3"/>
          <c:order val="3"/>
          <c:tx>
            <c:strRef>
              <c:f>Sheet1!$E$1</c:f>
              <c:strCache>
                <c:ptCount val="1"/>
                <c:pt idx="0">
                  <c:v>No LVAD / Inotropes (N=8,805)</c:v>
                </c:pt>
              </c:strCache>
            </c:strRef>
          </c:tx>
          <c:spPr>
            <a:ln w="41275">
              <a:solidFill>
                <a:srgbClr val="9933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99.364000000000004</c:v>
                </c:pt>
                <c:pt idx="8">
                  <c:v>98.739000000000004</c:v>
                </c:pt>
                <c:pt idx="9">
                  <c:v>98.260999999999996</c:v>
                </c:pt>
                <c:pt idx="10">
                  <c:v>97.655999999999949</c:v>
                </c:pt>
                <c:pt idx="11">
                  <c:v>97.175999999999988</c:v>
                </c:pt>
                <c:pt idx="12">
                  <c:v>96.807999999999993</c:v>
                </c:pt>
                <c:pt idx="13">
                  <c:v>96.418999999999997</c:v>
                </c:pt>
                <c:pt idx="14">
                  <c:v>95.903999999999996</c:v>
                </c:pt>
                <c:pt idx="15">
                  <c:v>95.400999999999996</c:v>
                </c:pt>
                <c:pt idx="16">
                  <c:v>95.113</c:v>
                </c:pt>
                <c:pt idx="17">
                  <c:v>94.787999999999997</c:v>
                </c:pt>
                <c:pt idx="18">
                  <c:v>94.259</c:v>
                </c:pt>
                <c:pt idx="19">
                  <c:v>93.909000000000006</c:v>
                </c:pt>
                <c:pt idx="20">
                  <c:v>93.643000000000001</c:v>
                </c:pt>
                <c:pt idx="21">
                  <c:v>93.315000000000012</c:v>
                </c:pt>
                <c:pt idx="22">
                  <c:v>92.938000000000002</c:v>
                </c:pt>
                <c:pt idx="23">
                  <c:v>92.718000000000004</c:v>
                </c:pt>
                <c:pt idx="24">
                  <c:v>92.432000000000002</c:v>
                </c:pt>
                <c:pt idx="25">
                  <c:v>92.135999999999981</c:v>
                </c:pt>
                <c:pt idx="26">
                  <c:v>91.834000000000003</c:v>
                </c:pt>
                <c:pt idx="27">
                  <c:v>91.504999999999995</c:v>
                </c:pt>
                <c:pt idx="28">
                  <c:v>91.161000000000001</c:v>
                </c:pt>
                <c:pt idx="29">
                  <c:v>90.869</c:v>
                </c:pt>
                <c:pt idx="30">
                  <c:v>90.524000000000001</c:v>
                </c:pt>
                <c:pt idx="31">
                  <c:v>90.245000000000005</c:v>
                </c:pt>
                <c:pt idx="32">
                  <c:v>89.992000000000004</c:v>
                </c:pt>
                <c:pt idx="33">
                  <c:v>89.697999999999993</c:v>
                </c:pt>
                <c:pt idx="34">
                  <c:v>89.295000000000002</c:v>
                </c:pt>
                <c:pt idx="35">
                  <c:v>89.092000000000013</c:v>
                </c:pt>
                <c:pt idx="36">
                  <c:v>88.85899999999998</c:v>
                </c:pt>
                <c:pt idx="37">
                  <c:v>88.546999999999997</c:v>
                </c:pt>
                <c:pt idx="38">
                  <c:v>88.313999999999993</c:v>
                </c:pt>
                <c:pt idx="39">
                  <c:v>87.917000000000527</c:v>
                </c:pt>
                <c:pt idx="40">
                  <c:v>87.725999999999999</c:v>
                </c:pt>
                <c:pt idx="41">
                  <c:v>87.415999999999997</c:v>
                </c:pt>
                <c:pt idx="42">
                  <c:v>87.134999999999991</c:v>
                </c:pt>
                <c:pt idx="43">
                  <c:v>86.85299999999998</c:v>
                </c:pt>
                <c:pt idx="44">
                  <c:v>86.63</c:v>
                </c:pt>
                <c:pt idx="45">
                  <c:v>86.3</c:v>
                </c:pt>
                <c:pt idx="46">
                  <c:v>86.073999999999998</c:v>
                </c:pt>
                <c:pt idx="47">
                  <c:v>85.724999999999994</c:v>
                </c:pt>
                <c:pt idx="48">
                  <c:v>85.433000000000007</c:v>
                </c:pt>
                <c:pt idx="49">
                  <c:v>85.111999999999995</c:v>
                </c:pt>
                <c:pt idx="50">
                  <c:v>84.881</c:v>
                </c:pt>
                <c:pt idx="51">
                  <c:v>84.433000000000007</c:v>
                </c:pt>
                <c:pt idx="52">
                  <c:v>84.2</c:v>
                </c:pt>
                <c:pt idx="53">
                  <c:v>83.915999999999997</c:v>
                </c:pt>
                <c:pt idx="54">
                  <c:v>83.664000000000001</c:v>
                </c:pt>
                <c:pt idx="55">
                  <c:v>83.343999999999994</c:v>
                </c:pt>
                <c:pt idx="56">
                  <c:v>83.123999999999981</c:v>
                </c:pt>
                <c:pt idx="57">
                  <c:v>82.8</c:v>
                </c:pt>
                <c:pt idx="58">
                  <c:v>82.509</c:v>
                </c:pt>
                <c:pt idx="59">
                  <c:v>82.266999999999996</c:v>
                </c:pt>
                <c:pt idx="60">
                  <c:v>81.933999999999997</c:v>
                </c:pt>
                <c:pt idx="61">
                  <c:v>81.643000000000001</c:v>
                </c:pt>
                <c:pt idx="62">
                  <c:v>81.361000000000004</c:v>
                </c:pt>
                <c:pt idx="63">
                  <c:v>80.964000000000027</c:v>
                </c:pt>
                <c:pt idx="64">
                  <c:v>80.697999999999993</c:v>
                </c:pt>
                <c:pt idx="65">
                  <c:v>80.391999999999996</c:v>
                </c:pt>
                <c:pt idx="66">
                  <c:v>80.087000000000003</c:v>
                </c:pt>
                <c:pt idx="67">
                  <c:v>79.799000000000007</c:v>
                </c:pt>
                <c:pt idx="68">
                  <c:v>79.489999999999995</c:v>
                </c:pt>
                <c:pt idx="69">
                  <c:v>79.179999999999978</c:v>
                </c:pt>
                <c:pt idx="70">
                  <c:v>78.828000000000003</c:v>
                </c:pt>
                <c:pt idx="71">
                  <c:v>78.531999999999996</c:v>
                </c:pt>
                <c:pt idx="72">
                  <c:v>78.069999999999993</c:v>
                </c:pt>
                <c:pt idx="73">
                  <c:v>77.796999999999997</c:v>
                </c:pt>
                <c:pt idx="74">
                  <c:v>77.45</c:v>
                </c:pt>
                <c:pt idx="75">
                  <c:v>77.164000000000001</c:v>
                </c:pt>
                <c:pt idx="76">
                  <c:v>76.85599999999998</c:v>
                </c:pt>
                <c:pt idx="77">
                  <c:v>76.501999999999995</c:v>
                </c:pt>
                <c:pt idx="78">
                  <c:v>76.168999999999983</c:v>
                </c:pt>
                <c:pt idx="79">
                  <c:v>75.989999999999995</c:v>
                </c:pt>
                <c:pt idx="80">
                  <c:v>75.742999999999995</c:v>
                </c:pt>
                <c:pt idx="81">
                  <c:v>75.45</c:v>
                </c:pt>
                <c:pt idx="82">
                  <c:v>75.198999999999998</c:v>
                </c:pt>
                <c:pt idx="83">
                  <c:v>74.945000000000007</c:v>
                </c:pt>
                <c:pt idx="84">
                  <c:v>74.524000000000001</c:v>
                </c:pt>
                <c:pt idx="85">
                  <c:v>74.304999999999993</c:v>
                </c:pt>
                <c:pt idx="86">
                  <c:v>74.178999999999988</c:v>
                </c:pt>
                <c:pt idx="87">
                  <c:v>73.874999999999986</c:v>
                </c:pt>
                <c:pt idx="88">
                  <c:v>73.442000000000007</c:v>
                </c:pt>
                <c:pt idx="89">
                  <c:v>73.161000000000001</c:v>
                </c:pt>
                <c:pt idx="90">
                  <c:v>72.929000000000002</c:v>
                </c:pt>
                <c:pt idx="91">
                  <c:v>72.670999999999978</c:v>
                </c:pt>
                <c:pt idx="92">
                  <c:v>72.281999999999996</c:v>
                </c:pt>
                <c:pt idx="93">
                  <c:v>71.864000000000004</c:v>
                </c:pt>
                <c:pt idx="94">
                  <c:v>71.625999999999948</c:v>
                </c:pt>
                <c:pt idx="95">
                  <c:v>71.251000000000005</c:v>
                </c:pt>
                <c:pt idx="96">
                  <c:v>70.894999999999996</c:v>
                </c:pt>
                <c:pt idx="97">
                  <c:v>70.403999999999996</c:v>
                </c:pt>
                <c:pt idx="98">
                  <c:v>70.072999999999979</c:v>
                </c:pt>
                <c:pt idx="99">
                  <c:v>69.676999999999978</c:v>
                </c:pt>
                <c:pt idx="100">
                  <c:v>69.433000000000007</c:v>
                </c:pt>
                <c:pt idx="101">
                  <c:v>69.248999999999995</c:v>
                </c:pt>
                <c:pt idx="102">
                  <c:v>68.910000000000025</c:v>
                </c:pt>
                <c:pt idx="103">
                  <c:v>68.443000000000026</c:v>
                </c:pt>
                <c:pt idx="104">
                  <c:v>68.066000000000003</c:v>
                </c:pt>
                <c:pt idx="105">
                  <c:v>67.812000000000012</c:v>
                </c:pt>
                <c:pt idx="106">
                  <c:v>67.488</c:v>
                </c:pt>
                <c:pt idx="107">
                  <c:v>67.061000000000007</c:v>
                </c:pt>
                <c:pt idx="108">
                  <c:v>66.653999999999982</c:v>
                </c:pt>
                <c:pt idx="109">
                  <c:v>66.47</c:v>
                </c:pt>
                <c:pt idx="110">
                  <c:v>66.046999999999997</c:v>
                </c:pt>
                <c:pt idx="111">
                  <c:v>65.813999999999993</c:v>
                </c:pt>
                <c:pt idx="112">
                  <c:v>65.421999999999997</c:v>
                </c:pt>
                <c:pt idx="113">
                  <c:v>64.986999999999995</c:v>
                </c:pt>
                <c:pt idx="114">
                  <c:v>64.628999999999948</c:v>
                </c:pt>
                <c:pt idx="115">
                  <c:v>64.307999999999993</c:v>
                </c:pt>
                <c:pt idx="116">
                  <c:v>64.065000000000012</c:v>
                </c:pt>
                <c:pt idx="117">
                  <c:v>63.819000000000003</c:v>
                </c:pt>
                <c:pt idx="118">
                  <c:v>63.316999999999993</c:v>
                </c:pt>
                <c:pt idx="119">
                  <c:v>62.847999999999999</c:v>
                </c:pt>
                <c:pt idx="120">
                  <c:v>62.406000000000006</c:v>
                </c:pt>
              </c:numCache>
            </c:numRef>
          </c:yVal>
        </c:ser>
        <c:axId val="282387200"/>
        <c:axId val="282389120"/>
      </c:scatterChart>
      <c:valAx>
        <c:axId val="282387200"/>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2389120"/>
        <c:crosses val="autoZero"/>
        <c:crossBetween val="midCat"/>
        <c:majorUnit val="1"/>
      </c:valAx>
      <c:valAx>
        <c:axId val="28238912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2387200"/>
        <c:crosses val="autoZero"/>
        <c:crossBetween val="midCat"/>
        <c:majorUnit val="10"/>
      </c:valAx>
      <c:spPr>
        <a:solidFill>
          <a:schemeClr val="bg2"/>
        </a:solidFill>
        <a:ln>
          <a:solidFill>
            <a:schemeClr val="tx1"/>
          </a:solidFill>
        </a:ln>
      </c:spPr>
    </c:plotArea>
    <c:legend>
      <c:legendPos val="r"/>
      <c:layout>
        <c:manualLayout>
          <c:xMode val="edge"/>
          <c:yMode val="edge"/>
          <c:x val="7.9646017699115113E-2"/>
          <c:y val="0.67928033189399761"/>
          <c:w val="0.8303834808259497"/>
          <c:h val="0.1621175175683684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743E-2"/>
          <c:y val="6.1523334973753313E-2"/>
          <c:w val="0.90442489489698741"/>
          <c:h val="0.81431820045931769"/>
        </c:manualLayout>
      </c:layout>
      <c:scatterChart>
        <c:scatterStyle val="lineMarker"/>
        <c:ser>
          <c:idx val="0"/>
          <c:order val="0"/>
          <c:tx>
            <c:strRef>
              <c:f>Sheet1!$B$1</c:f>
              <c:strCache>
                <c:ptCount val="1"/>
                <c:pt idx="0">
                  <c:v>LVAD Pulsatile (N=1,064)</c:v>
                </c:pt>
              </c:strCache>
            </c:strRef>
          </c:tx>
          <c:spPr>
            <a:ln w="41275">
              <a:solidFill>
                <a:srgbClr val="00FFFF"/>
              </a:solidFill>
            </a:ln>
          </c:spPr>
          <c:marker>
            <c:symbol val="none"/>
          </c:marker>
          <c:xVal>
            <c:numRef>
              <c:f>Sheet1!$A$2:$A$74</c:f>
              <c:numCache>
                <c:formatCode>General</c:formatCode>
                <c:ptCount val="73"/>
                <c:pt idx="0">
                  <c:v>0</c:v>
                </c:pt>
                <c:pt idx="1">
                  <c:v>8.3330000000000043E-2</c:v>
                </c:pt>
                <c:pt idx="2">
                  <c:v>0.16666999999999998</c:v>
                </c:pt>
                <c:pt idx="3">
                  <c:v>0.25</c:v>
                </c:pt>
                <c:pt idx="4">
                  <c:v>0.33333000000000357</c:v>
                </c:pt>
                <c:pt idx="5">
                  <c:v>0.41667000000000032</c:v>
                </c:pt>
                <c:pt idx="6">
                  <c:v>0.5</c:v>
                </c:pt>
                <c:pt idx="7">
                  <c:v>0.58332999999999957</c:v>
                </c:pt>
                <c:pt idx="8">
                  <c:v>0.66667000000001075</c:v>
                </c:pt>
                <c:pt idx="9">
                  <c:v>0.75000000000000611</c:v>
                </c:pt>
                <c:pt idx="10">
                  <c:v>0.83333000000000002</c:v>
                </c:pt>
                <c:pt idx="11">
                  <c:v>0.91666999999999998</c:v>
                </c:pt>
                <c:pt idx="12">
                  <c:v>1</c:v>
                </c:pt>
                <c:pt idx="13">
                  <c:v>1.0833299999999866</c:v>
                </c:pt>
                <c:pt idx="14">
                  <c:v>1.1666700000000001</c:v>
                </c:pt>
                <c:pt idx="15">
                  <c:v>1.25</c:v>
                </c:pt>
                <c:pt idx="16">
                  <c:v>1.3333299999999866</c:v>
                </c:pt>
                <c:pt idx="17">
                  <c:v>1.4166699999999852</c:v>
                </c:pt>
                <c:pt idx="18">
                  <c:v>1.5</c:v>
                </c:pt>
                <c:pt idx="19">
                  <c:v>1.5833299999999866</c:v>
                </c:pt>
                <c:pt idx="20">
                  <c:v>1.6666700000000001</c:v>
                </c:pt>
                <c:pt idx="21">
                  <c:v>1.75</c:v>
                </c:pt>
                <c:pt idx="22">
                  <c:v>1.8333299999999866</c:v>
                </c:pt>
                <c:pt idx="23">
                  <c:v>1.9166700000000001</c:v>
                </c:pt>
                <c:pt idx="24">
                  <c:v>2</c:v>
                </c:pt>
                <c:pt idx="25">
                  <c:v>2.0833300000000334</c:v>
                </c:pt>
                <c:pt idx="26">
                  <c:v>2.1666699999999977</c:v>
                </c:pt>
                <c:pt idx="27">
                  <c:v>2.25</c:v>
                </c:pt>
                <c:pt idx="28">
                  <c:v>2.3333300000000001</c:v>
                </c:pt>
                <c:pt idx="29">
                  <c:v>2.4166699999999519</c:v>
                </c:pt>
                <c:pt idx="30">
                  <c:v>2.5</c:v>
                </c:pt>
                <c:pt idx="31">
                  <c:v>2.5833300000000334</c:v>
                </c:pt>
                <c:pt idx="32">
                  <c:v>2.6666699999999977</c:v>
                </c:pt>
                <c:pt idx="33">
                  <c:v>2.75</c:v>
                </c:pt>
                <c:pt idx="34">
                  <c:v>2.8333300000000001</c:v>
                </c:pt>
                <c:pt idx="35">
                  <c:v>2.9166699999999519</c:v>
                </c:pt>
                <c:pt idx="36">
                  <c:v>3</c:v>
                </c:pt>
                <c:pt idx="37">
                  <c:v>3.0833300000000334</c:v>
                </c:pt>
                <c:pt idx="38">
                  <c:v>3.1666699999999977</c:v>
                </c:pt>
                <c:pt idx="39">
                  <c:v>3.25</c:v>
                </c:pt>
                <c:pt idx="40">
                  <c:v>3.3333300000000001</c:v>
                </c:pt>
                <c:pt idx="41">
                  <c:v>3.4166699999999519</c:v>
                </c:pt>
                <c:pt idx="42">
                  <c:v>3.5</c:v>
                </c:pt>
                <c:pt idx="43">
                  <c:v>3.5833300000000334</c:v>
                </c:pt>
                <c:pt idx="44">
                  <c:v>3.6666699999999977</c:v>
                </c:pt>
                <c:pt idx="45">
                  <c:v>3.75</c:v>
                </c:pt>
                <c:pt idx="46">
                  <c:v>3.8333300000000001</c:v>
                </c:pt>
                <c:pt idx="47">
                  <c:v>3.9166699999999519</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Sheet1!$B$2:$B$74</c:f>
              <c:numCache>
                <c:formatCode>General</c:formatCode>
                <c:ptCount val="73"/>
                <c:pt idx="0">
                  <c:v>100</c:v>
                </c:pt>
                <c:pt idx="1">
                  <c:v>94.153999999999982</c:v>
                </c:pt>
                <c:pt idx="2">
                  <c:v>92.154999999999987</c:v>
                </c:pt>
                <c:pt idx="3">
                  <c:v>90.914000000000527</c:v>
                </c:pt>
                <c:pt idx="4">
                  <c:v>90.244000000000227</c:v>
                </c:pt>
                <c:pt idx="5">
                  <c:v>89.669999999999987</c:v>
                </c:pt>
                <c:pt idx="6">
                  <c:v>89.381999999999991</c:v>
                </c:pt>
                <c:pt idx="7">
                  <c:v>88.132999999999981</c:v>
                </c:pt>
                <c:pt idx="8">
                  <c:v>87.555999999999983</c:v>
                </c:pt>
                <c:pt idx="9">
                  <c:v>87.364000000000004</c:v>
                </c:pt>
                <c:pt idx="10">
                  <c:v>87.170999999999978</c:v>
                </c:pt>
                <c:pt idx="11">
                  <c:v>86.977999999999994</c:v>
                </c:pt>
                <c:pt idx="12">
                  <c:v>86.688000000000002</c:v>
                </c:pt>
                <c:pt idx="13">
                  <c:v>86.299000000000007</c:v>
                </c:pt>
                <c:pt idx="14">
                  <c:v>86.103999999999999</c:v>
                </c:pt>
                <c:pt idx="15">
                  <c:v>85.516000000000005</c:v>
                </c:pt>
                <c:pt idx="16">
                  <c:v>85.221999999999994</c:v>
                </c:pt>
                <c:pt idx="17">
                  <c:v>84.732000000000014</c:v>
                </c:pt>
                <c:pt idx="18">
                  <c:v>84.240000000000023</c:v>
                </c:pt>
                <c:pt idx="19">
                  <c:v>84.043999999999997</c:v>
                </c:pt>
                <c:pt idx="20">
                  <c:v>83.748000000000005</c:v>
                </c:pt>
                <c:pt idx="21">
                  <c:v>83.353999999999999</c:v>
                </c:pt>
                <c:pt idx="22">
                  <c:v>83.155999999999949</c:v>
                </c:pt>
                <c:pt idx="23">
                  <c:v>82.86</c:v>
                </c:pt>
                <c:pt idx="24">
                  <c:v>82.661000000000001</c:v>
                </c:pt>
                <c:pt idx="25">
                  <c:v>82.259</c:v>
                </c:pt>
                <c:pt idx="26">
                  <c:v>81.953000000000003</c:v>
                </c:pt>
                <c:pt idx="27">
                  <c:v>81.748999999999995</c:v>
                </c:pt>
                <c:pt idx="28">
                  <c:v>81.543999999999997</c:v>
                </c:pt>
                <c:pt idx="29">
                  <c:v>81.236999999999995</c:v>
                </c:pt>
                <c:pt idx="30">
                  <c:v>81.236999999999995</c:v>
                </c:pt>
                <c:pt idx="31">
                  <c:v>81.132999999999981</c:v>
                </c:pt>
                <c:pt idx="32">
                  <c:v>80.822000000000003</c:v>
                </c:pt>
                <c:pt idx="33">
                  <c:v>80.717000000000027</c:v>
                </c:pt>
                <c:pt idx="34">
                  <c:v>80.611999999999995</c:v>
                </c:pt>
                <c:pt idx="35">
                  <c:v>80.611999999999995</c:v>
                </c:pt>
                <c:pt idx="36">
                  <c:v>80.397000000000006</c:v>
                </c:pt>
                <c:pt idx="37">
                  <c:v>80.397000000000006</c:v>
                </c:pt>
                <c:pt idx="38">
                  <c:v>80.281999999999996</c:v>
                </c:pt>
                <c:pt idx="39">
                  <c:v>80.167000000000002</c:v>
                </c:pt>
                <c:pt idx="40">
                  <c:v>80.167000000000002</c:v>
                </c:pt>
                <c:pt idx="41">
                  <c:v>79.471000000000004</c:v>
                </c:pt>
                <c:pt idx="42">
                  <c:v>79.120999999999981</c:v>
                </c:pt>
                <c:pt idx="43">
                  <c:v>78.887</c:v>
                </c:pt>
                <c:pt idx="44">
                  <c:v>78.534000000000006</c:v>
                </c:pt>
                <c:pt idx="45">
                  <c:v>78.534000000000006</c:v>
                </c:pt>
                <c:pt idx="46">
                  <c:v>78.296000000000006</c:v>
                </c:pt>
                <c:pt idx="47">
                  <c:v>78.051999999999992</c:v>
                </c:pt>
                <c:pt idx="48">
                  <c:v>77.549000000000007</c:v>
                </c:pt>
                <c:pt idx="49">
                  <c:v>77.549000000000007</c:v>
                </c:pt>
                <c:pt idx="50">
                  <c:v>77.257999999999996</c:v>
                </c:pt>
                <c:pt idx="51">
                  <c:v>76.816000000000003</c:v>
                </c:pt>
                <c:pt idx="52">
                  <c:v>76.371999999999986</c:v>
                </c:pt>
                <c:pt idx="53">
                  <c:v>76.222999999999999</c:v>
                </c:pt>
                <c:pt idx="54">
                  <c:v>75.926000000000002</c:v>
                </c:pt>
                <c:pt idx="55">
                  <c:v>75.626999999999981</c:v>
                </c:pt>
                <c:pt idx="56">
                  <c:v>75.475999999999999</c:v>
                </c:pt>
                <c:pt idx="57">
                  <c:v>75.167000000000002</c:v>
                </c:pt>
                <c:pt idx="58">
                  <c:v>75.167000000000002</c:v>
                </c:pt>
                <c:pt idx="59">
                  <c:v>74.688000000000002</c:v>
                </c:pt>
                <c:pt idx="60">
                  <c:v>74.524000000000001</c:v>
                </c:pt>
                <c:pt idx="61">
                  <c:v>74.316999999999993</c:v>
                </c:pt>
                <c:pt idx="62">
                  <c:v>74.10799999999999</c:v>
                </c:pt>
                <c:pt idx="63">
                  <c:v>74.10799999999999</c:v>
                </c:pt>
                <c:pt idx="64">
                  <c:v>73.680999999999983</c:v>
                </c:pt>
                <c:pt idx="65">
                  <c:v>73.253</c:v>
                </c:pt>
                <c:pt idx="66">
                  <c:v>72.822000000000003</c:v>
                </c:pt>
                <c:pt idx="67">
                  <c:v>72.60499999999999</c:v>
                </c:pt>
                <c:pt idx="68">
                  <c:v>72.151999999999987</c:v>
                </c:pt>
                <c:pt idx="69">
                  <c:v>71.697000000000003</c:v>
                </c:pt>
                <c:pt idx="70">
                  <c:v>71.697000000000003</c:v>
                </c:pt>
                <c:pt idx="71">
                  <c:v>71.697000000000003</c:v>
                </c:pt>
                <c:pt idx="72">
                  <c:v>71.427000000000007</c:v>
                </c:pt>
              </c:numCache>
            </c:numRef>
          </c:yVal>
        </c:ser>
        <c:ser>
          <c:idx val="1"/>
          <c:order val="1"/>
          <c:tx>
            <c:strRef>
              <c:f>Sheet1!$C$1</c:f>
              <c:strCache>
                <c:ptCount val="1"/>
                <c:pt idx="0">
                  <c:v>LVAD Continuous (N=1,967)</c:v>
                </c:pt>
              </c:strCache>
            </c:strRef>
          </c:tx>
          <c:spPr>
            <a:ln w="41275">
              <a:solidFill>
                <a:srgbClr val="00FF00"/>
              </a:solidFill>
              <a:prstDash val="solid"/>
            </a:ln>
          </c:spPr>
          <c:marker>
            <c:symbol val="none"/>
          </c:marker>
          <c:xVal>
            <c:numRef>
              <c:f>Sheet1!$A$2:$A$74</c:f>
              <c:numCache>
                <c:formatCode>General</c:formatCode>
                <c:ptCount val="73"/>
                <c:pt idx="0">
                  <c:v>0</c:v>
                </c:pt>
                <c:pt idx="1">
                  <c:v>8.3330000000000043E-2</c:v>
                </c:pt>
                <c:pt idx="2">
                  <c:v>0.16666999999999998</c:v>
                </c:pt>
                <c:pt idx="3">
                  <c:v>0.25</c:v>
                </c:pt>
                <c:pt idx="4">
                  <c:v>0.33333000000000357</c:v>
                </c:pt>
                <c:pt idx="5">
                  <c:v>0.41667000000000032</c:v>
                </c:pt>
                <c:pt idx="6">
                  <c:v>0.5</c:v>
                </c:pt>
                <c:pt idx="7">
                  <c:v>0.58332999999999957</c:v>
                </c:pt>
                <c:pt idx="8">
                  <c:v>0.66667000000001075</c:v>
                </c:pt>
                <c:pt idx="9">
                  <c:v>0.75000000000000611</c:v>
                </c:pt>
                <c:pt idx="10">
                  <c:v>0.83333000000000002</c:v>
                </c:pt>
                <c:pt idx="11">
                  <c:v>0.91666999999999998</c:v>
                </c:pt>
                <c:pt idx="12">
                  <c:v>1</c:v>
                </c:pt>
                <c:pt idx="13">
                  <c:v>1.0833299999999866</c:v>
                </c:pt>
                <c:pt idx="14">
                  <c:v>1.1666700000000001</c:v>
                </c:pt>
                <c:pt idx="15">
                  <c:v>1.25</c:v>
                </c:pt>
                <c:pt idx="16">
                  <c:v>1.3333299999999866</c:v>
                </c:pt>
                <c:pt idx="17">
                  <c:v>1.4166699999999852</c:v>
                </c:pt>
                <c:pt idx="18">
                  <c:v>1.5</c:v>
                </c:pt>
                <c:pt idx="19">
                  <c:v>1.5833299999999866</c:v>
                </c:pt>
                <c:pt idx="20">
                  <c:v>1.6666700000000001</c:v>
                </c:pt>
                <c:pt idx="21">
                  <c:v>1.75</c:v>
                </c:pt>
                <c:pt idx="22">
                  <c:v>1.8333299999999866</c:v>
                </c:pt>
                <c:pt idx="23">
                  <c:v>1.9166700000000001</c:v>
                </c:pt>
                <c:pt idx="24">
                  <c:v>2</c:v>
                </c:pt>
                <c:pt idx="25">
                  <c:v>2.0833300000000334</c:v>
                </c:pt>
                <c:pt idx="26">
                  <c:v>2.1666699999999977</c:v>
                </c:pt>
                <c:pt idx="27">
                  <c:v>2.25</c:v>
                </c:pt>
                <c:pt idx="28">
                  <c:v>2.3333300000000001</c:v>
                </c:pt>
                <c:pt idx="29">
                  <c:v>2.4166699999999519</c:v>
                </c:pt>
                <c:pt idx="30">
                  <c:v>2.5</c:v>
                </c:pt>
                <c:pt idx="31">
                  <c:v>2.5833300000000334</c:v>
                </c:pt>
                <c:pt idx="32">
                  <c:v>2.6666699999999977</c:v>
                </c:pt>
                <c:pt idx="33">
                  <c:v>2.75</c:v>
                </c:pt>
                <c:pt idx="34">
                  <c:v>2.8333300000000001</c:v>
                </c:pt>
                <c:pt idx="35">
                  <c:v>2.9166699999999519</c:v>
                </c:pt>
                <c:pt idx="36">
                  <c:v>3</c:v>
                </c:pt>
                <c:pt idx="37">
                  <c:v>3.0833300000000334</c:v>
                </c:pt>
                <c:pt idx="38">
                  <c:v>3.1666699999999977</c:v>
                </c:pt>
                <c:pt idx="39">
                  <c:v>3.25</c:v>
                </c:pt>
                <c:pt idx="40">
                  <c:v>3.3333300000000001</c:v>
                </c:pt>
                <c:pt idx="41">
                  <c:v>3.4166699999999519</c:v>
                </c:pt>
                <c:pt idx="42">
                  <c:v>3.5</c:v>
                </c:pt>
                <c:pt idx="43">
                  <c:v>3.5833300000000334</c:v>
                </c:pt>
                <c:pt idx="44">
                  <c:v>3.6666699999999977</c:v>
                </c:pt>
                <c:pt idx="45">
                  <c:v>3.75</c:v>
                </c:pt>
                <c:pt idx="46">
                  <c:v>3.8333300000000001</c:v>
                </c:pt>
                <c:pt idx="47">
                  <c:v>3.9166699999999519</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Sheet1!$C$2:$C$74</c:f>
              <c:numCache>
                <c:formatCode>General</c:formatCode>
                <c:ptCount val="73"/>
                <c:pt idx="0">
                  <c:v>100</c:v>
                </c:pt>
                <c:pt idx="1">
                  <c:v>95.111999999999995</c:v>
                </c:pt>
                <c:pt idx="2">
                  <c:v>93.877999999999986</c:v>
                </c:pt>
                <c:pt idx="3">
                  <c:v>92.849000000000004</c:v>
                </c:pt>
                <c:pt idx="4">
                  <c:v>92.332999999999998</c:v>
                </c:pt>
                <c:pt idx="5">
                  <c:v>91.712999999999994</c:v>
                </c:pt>
                <c:pt idx="6">
                  <c:v>91.093000000000004</c:v>
                </c:pt>
                <c:pt idx="7">
                  <c:v>90.677999999999983</c:v>
                </c:pt>
                <c:pt idx="8">
                  <c:v>90.263999999999996</c:v>
                </c:pt>
                <c:pt idx="9">
                  <c:v>89.692999999999998</c:v>
                </c:pt>
                <c:pt idx="10">
                  <c:v>89.277000000000001</c:v>
                </c:pt>
                <c:pt idx="11">
                  <c:v>88.804000000000002</c:v>
                </c:pt>
                <c:pt idx="12">
                  <c:v>88.151999999999987</c:v>
                </c:pt>
                <c:pt idx="13">
                  <c:v>87.709000000000003</c:v>
                </c:pt>
                <c:pt idx="14">
                  <c:v>87.31</c:v>
                </c:pt>
                <c:pt idx="15">
                  <c:v>86.974999999999994</c:v>
                </c:pt>
                <c:pt idx="16">
                  <c:v>86.501999999999995</c:v>
                </c:pt>
                <c:pt idx="17">
                  <c:v>86.366</c:v>
                </c:pt>
                <c:pt idx="18">
                  <c:v>86.230999999999995</c:v>
                </c:pt>
                <c:pt idx="19">
                  <c:v>86.025999999999982</c:v>
                </c:pt>
                <c:pt idx="20">
                  <c:v>85.958000000000013</c:v>
                </c:pt>
                <c:pt idx="21">
                  <c:v>85.60799999999999</c:v>
                </c:pt>
                <c:pt idx="22">
                  <c:v>85.394999999999996</c:v>
                </c:pt>
                <c:pt idx="23">
                  <c:v>85.248999999999995</c:v>
                </c:pt>
                <c:pt idx="24">
                  <c:v>85.012</c:v>
                </c:pt>
                <c:pt idx="25">
                  <c:v>84.706000000000003</c:v>
                </c:pt>
                <c:pt idx="26">
                  <c:v>84.596999999999994</c:v>
                </c:pt>
                <c:pt idx="27">
                  <c:v>84.141000000000005</c:v>
                </c:pt>
                <c:pt idx="28">
                  <c:v>83.566999999999993</c:v>
                </c:pt>
                <c:pt idx="29">
                  <c:v>83.221000000000004</c:v>
                </c:pt>
                <c:pt idx="30">
                  <c:v>82.872999999999948</c:v>
                </c:pt>
                <c:pt idx="31">
                  <c:v>82.521999999999991</c:v>
                </c:pt>
                <c:pt idx="32">
                  <c:v>82.283000000000001</c:v>
                </c:pt>
                <c:pt idx="33">
                  <c:v>82.283000000000001</c:v>
                </c:pt>
                <c:pt idx="34">
                  <c:v>82.158999999999978</c:v>
                </c:pt>
                <c:pt idx="35">
                  <c:v>81.78</c:v>
                </c:pt>
                <c:pt idx="36">
                  <c:v>81.495000000000005</c:v>
                </c:pt>
                <c:pt idx="37">
                  <c:v>80.81</c:v>
                </c:pt>
                <c:pt idx="38">
                  <c:v>80.406999999999996</c:v>
                </c:pt>
                <c:pt idx="39">
                  <c:v>80.200999999999993</c:v>
                </c:pt>
                <c:pt idx="40">
                  <c:v>79.991000000000227</c:v>
                </c:pt>
                <c:pt idx="41">
                  <c:v>79.991000000000227</c:v>
                </c:pt>
                <c:pt idx="42">
                  <c:v>78.933000000000007</c:v>
                </c:pt>
                <c:pt idx="43">
                  <c:v>78.933000000000007</c:v>
                </c:pt>
                <c:pt idx="44">
                  <c:v>78.712999999999994</c:v>
                </c:pt>
                <c:pt idx="45">
                  <c:v>78.037000000000006</c:v>
                </c:pt>
                <c:pt idx="46">
                  <c:v>77.807999999999993</c:v>
                </c:pt>
                <c:pt idx="47">
                  <c:v>77.337000000000003</c:v>
                </c:pt>
                <c:pt idx="48">
                  <c:v>77.072999999999979</c:v>
                </c:pt>
                <c:pt idx="49">
                  <c:v>77.072999999999979</c:v>
                </c:pt>
                <c:pt idx="50">
                  <c:v>76.73</c:v>
                </c:pt>
                <c:pt idx="51">
                  <c:v>76.73</c:v>
                </c:pt>
                <c:pt idx="52">
                  <c:v>76.016999999999996</c:v>
                </c:pt>
                <c:pt idx="53">
                  <c:v>76.016999999999996</c:v>
                </c:pt>
                <c:pt idx="54">
                  <c:v>75.649000000000001</c:v>
                </c:pt>
                <c:pt idx="55">
                  <c:v>75.649000000000001</c:v>
                </c:pt>
                <c:pt idx="56">
                  <c:v>75.271000000000001</c:v>
                </c:pt>
                <c:pt idx="57">
                  <c:v>73.694999999999993</c:v>
                </c:pt>
                <c:pt idx="58">
                  <c:v>72.504000000000005</c:v>
                </c:pt>
                <c:pt idx="59">
                  <c:v>72.096999999999994</c:v>
                </c:pt>
                <c:pt idx="60">
                  <c:v>71.679999999999978</c:v>
                </c:pt>
                <c:pt idx="61">
                  <c:v>71.096999999999994</c:v>
                </c:pt>
                <c:pt idx="62">
                  <c:v>71.096999999999994</c:v>
                </c:pt>
                <c:pt idx="63">
                  <c:v>71.096999999999994</c:v>
                </c:pt>
                <c:pt idx="64">
                  <c:v>71.096999999999994</c:v>
                </c:pt>
                <c:pt idx="65">
                  <c:v>71.096999999999994</c:v>
                </c:pt>
                <c:pt idx="66">
                  <c:v>71.096999999999994</c:v>
                </c:pt>
                <c:pt idx="67">
                  <c:v>70.400000000000006</c:v>
                </c:pt>
                <c:pt idx="68">
                  <c:v>70.400000000000006</c:v>
                </c:pt>
                <c:pt idx="69">
                  <c:v>69.667000000000002</c:v>
                </c:pt>
                <c:pt idx="70">
                  <c:v>68.884</c:v>
                </c:pt>
                <c:pt idx="71">
                  <c:v>68.884</c:v>
                </c:pt>
                <c:pt idx="72">
                  <c:v>68.001000000000005</c:v>
                </c:pt>
              </c:numCache>
            </c:numRef>
          </c:yVal>
        </c:ser>
        <c:ser>
          <c:idx val="2"/>
          <c:order val="2"/>
          <c:tx>
            <c:strRef>
              <c:f>Sheet1!$D$1</c:f>
              <c:strCache>
                <c:ptCount val="1"/>
                <c:pt idx="0">
                  <c:v>LVAD+RVAD Pulsatile (N=408)</c:v>
                </c:pt>
              </c:strCache>
            </c:strRef>
          </c:tx>
          <c:spPr>
            <a:ln w="41275">
              <a:solidFill>
                <a:schemeClr val="bg1">
                  <a:lumMod val="50000"/>
                  <a:lumOff val="50000"/>
                </a:schemeClr>
              </a:solidFill>
            </a:ln>
          </c:spPr>
          <c:marker>
            <c:symbol val="none"/>
          </c:marker>
          <c:xVal>
            <c:numRef>
              <c:f>Sheet1!$A$2:$A$74</c:f>
              <c:numCache>
                <c:formatCode>General</c:formatCode>
                <c:ptCount val="73"/>
                <c:pt idx="0">
                  <c:v>0</c:v>
                </c:pt>
                <c:pt idx="1">
                  <c:v>8.3330000000000043E-2</c:v>
                </c:pt>
                <c:pt idx="2">
                  <c:v>0.16666999999999998</c:v>
                </c:pt>
                <c:pt idx="3">
                  <c:v>0.25</c:v>
                </c:pt>
                <c:pt idx="4">
                  <c:v>0.33333000000000357</c:v>
                </c:pt>
                <c:pt idx="5">
                  <c:v>0.41667000000000032</c:v>
                </c:pt>
                <c:pt idx="6">
                  <c:v>0.5</c:v>
                </c:pt>
                <c:pt idx="7">
                  <c:v>0.58332999999999957</c:v>
                </c:pt>
                <c:pt idx="8">
                  <c:v>0.66667000000001075</c:v>
                </c:pt>
                <c:pt idx="9">
                  <c:v>0.75000000000000611</c:v>
                </c:pt>
                <c:pt idx="10">
                  <c:v>0.83333000000000002</c:v>
                </c:pt>
                <c:pt idx="11">
                  <c:v>0.91666999999999998</c:v>
                </c:pt>
                <c:pt idx="12">
                  <c:v>1</c:v>
                </c:pt>
                <c:pt idx="13">
                  <c:v>1.0833299999999866</c:v>
                </c:pt>
                <c:pt idx="14">
                  <c:v>1.1666700000000001</c:v>
                </c:pt>
                <c:pt idx="15">
                  <c:v>1.25</c:v>
                </c:pt>
                <c:pt idx="16">
                  <c:v>1.3333299999999866</c:v>
                </c:pt>
                <c:pt idx="17">
                  <c:v>1.4166699999999852</c:v>
                </c:pt>
                <c:pt idx="18">
                  <c:v>1.5</c:v>
                </c:pt>
                <c:pt idx="19">
                  <c:v>1.5833299999999866</c:v>
                </c:pt>
                <c:pt idx="20">
                  <c:v>1.6666700000000001</c:v>
                </c:pt>
                <c:pt idx="21">
                  <c:v>1.75</c:v>
                </c:pt>
                <c:pt idx="22">
                  <c:v>1.8333299999999866</c:v>
                </c:pt>
                <c:pt idx="23">
                  <c:v>1.9166700000000001</c:v>
                </c:pt>
                <c:pt idx="24">
                  <c:v>2</c:v>
                </c:pt>
                <c:pt idx="25">
                  <c:v>2.0833300000000334</c:v>
                </c:pt>
                <c:pt idx="26">
                  <c:v>2.1666699999999977</c:v>
                </c:pt>
                <c:pt idx="27">
                  <c:v>2.25</c:v>
                </c:pt>
                <c:pt idx="28">
                  <c:v>2.3333300000000001</c:v>
                </c:pt>
                <c:pt idx="29">
                  <c:v>2.4166699999999519</c:v>
                </c:pt>
                <c:pt idx="30">
                  <c:v>2.5</c:v>
                </c:pt>
                <c:pt idx="31">
                  <c:v>2.5833300000000334</c:v>
                </c:pt>
                <c:pt idx="32">
                  <c:v>2.6666699999999977</c:v>
                </c:pt>
                <c:pt idx="33">
                  <c:v>2.75</c:v>
                </c:pt>
                <c:pt idx="34">
                  <c:v>2.8333300000000001</c:v>
                </c:pt>
                <c:pt idx="35">
                  <c:v>2.9166699999999519</c:v>
                </c:pt>
                <c:pt idx="36">
                  <c:v>3</c:v>
                </c:pt>
                <c:pt idx="37">
                  <c:v>3.0833300000000334</c:v>
                </c:pt>
                <c:pt idx="38">
                  <c:v>3.1666699999999977</c:v>
                </c:pt>
                <c:pt idx="39">
                  <c:v>3.25</c:v>
                </c:pt>
                <c:pt idx="40">
                  <c:v>3.3333300000000001</c:v>
                </c:pt>
                <c:pt idx="41">
                  <c:v>3.4166699999999519</c:v>
                </c:pt>
                <c:pt idx="42">
                  <c:v>3.5</c:v>
                </c:pt>
                <c:pt idx="43">
                  <c:v>3.5833300000000334</c:v>
                </c:pt>
                <c:pt idx="44">
                  <c:v>3.6666699999999977</c:v>
                </c:pt>
                <c:pt idx="45">
                  <c:v>3.75</c:v>
                </c:pt>
                <c:pt idx="46">
                  <c:v>3.8333300000000001</c:v>
                </c:pt>
                <c:pt idx="47">
                  <c:v>3.9166699999999519</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Sheet1!$D$2:$D$74</c:f>
              <c:numCache>
                <c:formatCode>General</c:formatCode>
                <c:ptCount val="73"/>
                <c:pt idx="0">
                  <c:v>100</c:v>
                </c:pt>
                <c:pt idx="1">
                  <c:v>90.617000000000004</c:v>
                </c:pt>
                <c:pt idx="2">
                  <c:v>88.621999999999986</c:v>
                </c:pt>
                <c:pt idx="3">
                  <c:v>87.611999999999995</c:v>
                </c:pt>
                <c:pt idx="4">
                  <c:v>87.106999999999999</c:v>
                </c:pt>
                <c:pt idx="5">
                  <c:v>86.6</c:v>
                </c:pt>
                <c:pt idx="6">
                  <c:v>85.584000000000003</c:v>
                </c:pt>
                <c:pt idx="7">
                  <c:v>84.82</c:v>
                </c:pt>
                <c:pt idx="8">
                  <c:v>83.798000000000002</c:v>
                </c:pt>
                <c:pt idx="9">
                  <c:v>83.287000000000006</c:v>
                </c:pt>
                <c:pt idx="10">
                  <c:v>83.287000000000006</c:v>
                </c:pt>
                <c:pt idx="11">
                  <c:v>82.265000000000001</c:v>
                </c:pt>
                <c:pt idx="12">
                  <c:v>81.233999999999995</c:v>
                </c:pt>
                <c:pt idx="13">
                  <c:v>80.400000000000006</c:v>
                </c:pt>
                <c:pt idx="14">
                  <c:v>79.565000000000012</c:v>
                </c:pt>
                <c:pt idx="15">
                  <c:v>79.286000000000001</c:v>
                </c:pt>
                <c:pt idx="16">
                  <c:v>79.286000000000001</c:v>
                </c:pt>
                <c:pt idx="17">
                  <c:v>79.286000000000001</c:v>
                </c:pt>
                <c:pt idx="18">
                  <c:v>79.286000000000001</c:v>
                </c:pt>
                <c:pt idx="19">
                  <c:v>78.724000000000004</c:v>
                </c:pt>
                <c:pt idx="20">
                  <c:v>78.443000000000026</c:v>
                </c:pt>
                <c:pt idx="21">
                  <c:v>77.877999999999986</c:v>
                </c:pt>
                <c:pt idx="22">
                  <c:v>77.877999999999986</c:v>
                </c:pt>
                <c:pt idx="23">
                  <c:v>77.301999999999992</c:v>
                </c:pt>
                <c:pt idx="24">
                  <c:v>77.301999999999992</c:v>
                </c:pt>
                <c:pt idx="25">
                  <c:v>77.301999999999992</c:v>
                </c:pt>
                <c:pt idx="26">
                  <c:v>77.301999999999992</c:v>
                </c:pt>
                <c:pt idx="27">
                  <c:v>76.66</c:v>
                </c:pt>
                <c:pt idx="28">
                  <c:v>75.69</c:v>
                </c:pt>
                <c:pt idx="29">
                  <c:v>75.69</c:v>
                </c:pt>
                <c:pt idx="30">
                  <c:v>75.69</c:v>
                </c:pt>
                <c:pt idx="31">
                  <c:v>75.35799999999999</c:v>
                </c:pt>
                <c:pt idx="32">
                  <c:v>74.688999999999979</c:v>
                </c:pt>
                <c:pt idx="33">
                  <c:v>74.688999999999979</c:v>
                </c:pt>
                <c:pt idx="34">
                  <c:v>72.986999999999995</c:v>
                </c:pt>
                <c:pt idx="35">
                  <c:v>72.986999999999995</c:v>
                </c:pt>
                <c:pt idx="36">
                  <c:v>72.632999999999981</c:v>
                </c:pt>
                <c:pt idx="37">
                  <c:v>72.632999999999981</c:v>
                </c:pt>
                <c:pt idx="38">
                  <c:v>72.222999999999999</c:v>
                </c:pt>
                <c:pt idx="39">
                  <c:v>72.222999999999999</c:v>
                </c:pt>
                <c:pt idx="40">
                  <c:v>72.222999999999999</c:v>
                </c:pt>
                <c:pt idx="41">
                  <c:v>72.222999999999999</c:v>
                </c:pt>
                <c:pt idx="42">
                  <c:v>71.81</c:v>
                </c:pt>
                <c:pt idx="43">
                  <c:v>70.974999999999994</c:v>
                </c:pt>
                <c:pt idx="44">
                  <c:v>70.551999999999992</c:v>
                </c:pt>
                <c:pt idx="45">
                  <c:v>69.691999999999993</c:v>
                </c:pt>
                <c:pt idx="46">
                  <c:v>69.691999999999993</c:v>
                </c:pt>
                <c:pt idx="47">
                  <c:v>69.691999999999993</c:v>
                </c:pt>
                <c:pt idx="48">
                  <c:v>68.784000000000006</c:v>
                </c:pt>
                <c:pt idx="49">
                  <c:v>68.784000000000006</c:v>
                </c:pt>
                <c:pt idx="50">
                  <c:v>68.257999999999996</c:v>
                </c:pt>
                <c:pt idx="51">
                  <c:v>68.257999999999996</c:v>
                </c:pt>
                <c:pt idx="52">
                  <c:v>67.708000000000013</c:v>
                </c:pt>
                <c:pt idx="53">
                  <c:v>67.157999999999987</c:v>
                </c:pt>
                <c:pt idx="54">
                  <c:v>67.157999999999987</c:v>
                </c:pt>
                <c:pt idx="55">
                  <c:v>66.598000000000013</c:v>
                </c:pt>
                <c:pt idx="56">
                  <c:v>66.598000000000013</c:v>
                </c:pt>
                <c:pt idx="57">
                  <c:v>66.598000000000013</c:v>
                </c:pt>
                <c:pt idx="58">
                  <c:v>65.964000000000027</c:v>
                </c:pt>
                <c:pt idx="59">
                  <c:v>65.964000000000027</c:v>
                </c:pt>
                <c:pt idx="60">
                  <c:v>65.290999999999997</c:v>
                </c:pt>
                <c:pt idx="61">
                  <c:v>65.290999999999997</c:v>
                </c:pt>
                <c:pt idx="62">
                  <c:v>65.290999999999997</c:v>
                </c:pt>
                <c:pt idx="63">
                  <c:v>64.384</c:v>
                </c:pt>
                <c:pt idx="64">
                  <c:v>64.384</c:v>
                </c:pt>
                <c:pt idx="65">
                  <c:v>64.384</c:v>
                </c:pt>
                <c:pt idx="66">
                  <c:v>64.384</c:v>
                </c:pt>
                <c:pt idx="67">
                  <c:v>64.384</c:v>
                </c:pt>
                <c:pt idx="68">
                  <c:v>64.384</c:v>
                </c:pt>
                <c:pt idx="69">
                  <c:v>64.384</c:v>
                </c:pt>
                <c:pt idx="70">
                  <c:v>64.384</c:v>
                </c:pt>
                <c:pt idx="71">
                  <c:v>64.384</c:v>
                </c:pt>
                <c:pt idx="72">
                  <c:v>64.384</c:v>
                </c:pt>
              </c:numCache>
            </c:numRef>
          </c:yVal>
        </c:ser>
        <c:ser>
          <c:idx val="3"/>
          <c:order val="3"/>
          <c:tx>
            <c:strRef>
              <c:f>Sheet1!$E$1</c:f>
              <c:strCache>
                <c:ptCount val="1"/>
                <c:pt idx="0">
                  <c:v>No LVAD, No Inotropes (N=5,058)</c:v>
                </c:pt>
              </c:strCache>
            </c:strRef>
          </c:tx>
          <c:spPr>
            <a:ln w="41275">
              <a:solidFill>
                <a:srgbClr val="FF00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0.33333000000000357</c:v>
                </c:pt>
                <c:pt idx="5">
                  <c:v>0.41667000000000032</c:v>
                </c:pt>
                <c:pt idx="6">
                  <c:v>0.5</c:v>
                </c:pt>
                <c:pt idx="7">
                  <c:v>0.58332999999999957</c:v>
                </c:pt>
                <c:pt idx="8">
                  <c:v>0.66667000000001075</c:v>
                </c:pt>
                <c:pt idx="9">
                  <c:v>0.75000000000000611</c:v>
                </c:pt>
                <c:pt idx="10">
                  <c:v>0.83333000000000002</c:v>
                </c:pt>
                <c:pt idx="11">
                  <c:v>0.91666999999999998</c:v>
                </c:pt>
                <c:pt idx="12">
                  <c:v>1</c:v>
                </c:pt>
                <c:pt idx="13">
                  <c:v>1.0833299999999866</c:v>
                </c:pt>
                <c:pt idx="14">
                  <c:v>1.1666700000000001</c:v>
                </c:pt>
                <c:pt idx="15">
                  <c:v>1.25</c:v>
                </c:pt>
                <c:pt idx="16">
                  <c:v>1.3333299999999866</c:v>
                </c:pt>
                <c:pt idx="17">
                  <c:v>1.4166699999999852</c:v>
                </c:pt>
                <c:pt idx="18">
                  <c:v>1.5</c:v>
                </c:pt>
                <c:pt idx="19">
                  <c:v>1.5833299999999866</c:v>
                </c:pt>
                <c:pt idx="20">
                  <c:v>1.6666700000000001</c:v>
                </c:pt>
                <c:pt idx="21">
                  <c:v>1.75</c:v>
                </c:pt>
                <c:pt idx="22">
                  <c:v>1.8333299999999866</c:v>
                </c:pt>
                <c:pt idx="23">
                  <c:v>1.9166700000000001</c:v>
                </c:pt>
                <c:pt idx="24">
                  <c:v>2</c:v>
                </c:pt>
                <c:pt idx="25">
                  <c:v>2.0833300000000334</c:v>
                </c:pt>
                <c:pt idx="26">
                  <c:v>2.1666699999999977</c:v>
                </c:pt>
                <c:pt idx="27">
                  <c:v>2.25</c:v>
                </c:pt>
                <c:pt idx="28">
                  <c:v>2.3333300000000001</c:v>
                </c:pt>
                <c:pt idx="29">
                  <c:v>2.4166699999999519</c:v>
                </c:pt>
                <c:pt idx="30">
                  <c:v>2.5</c:v>
                </c:pt>
                <c:pt idx="31">
                  <c:v>2.5833300000000334</c:v>
                </c:pt>
                <c:pt idx="32">
                  <c:v>2.6666699999999977</c:v>
                </c:pt>
                <c:pt idx="33">
                  <c:v>2.75</c:v>
                </c:pt>
                <c:pt idx="34">
                  <c:v>2.8333300000000001</c:v>
                </c:pt>
                <c:pt idx="35">
                  <c:v>2.9166699999999519</c:v>
                </c:pt>
                <c:pt idx="36">
                  <c:v>3</c:v>
                </c:pt>
                <c:pt idx="37">
                  <c:v>3.0833300000000334</c:v>
                </c:pt>
                <c:pt idx="38">
                  <c:v>3.1666699999999977</c:v>
                </c:pt>
                <c:pt idx="39">
                  <c:v>3.25</c:v>
                </c:pt>
                <c:pt idx="40">
                  <c:v>3.3333300000000001</c:v>
                </c:pt>
                <c:pt idx="41">
                  <c:v>3.4166699999999519</c:v>
                </c:pt>
                <c:pt idx="42">
                  <c:v>3.5</c:v>
                </c:pt>
                <c:pt idx="43">
                  <c:v>3.5833300000000334</c:v>
                </c:pt>
                <c:pt idx="44">
                  <c:v>3.6666699999999977</c:v>
                </c:pt>
                <c:pt idx="45">
                  <c:v>3.75</c:v>
                </c:pt>
                <c:pt idx="46">
                  <c:v>3.8333300000000001</c:v>
                </c:pt>
                <c:pt idx="47">
                  <c:v>3.9166699999999519</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Sheet1!$E$2:$E$74</c:f>
              <c:numCache>
                <c:formatCode>General</c:formatCode>
                <c:ptCount val="73"/>
                <c:pt idx="0">
                  <c:v>100</c:v>
                </c:pt>
                <c:pt idx="1">
                  <c:v>95.078000000000003</c:v>
                </c:pt>
                <c:pt idx="2">
                  <c:v>93.727000000000004</c:v>
                </c:pt>
                <c:pt idx="3">
                  <c:v>92.793999999999997</c:v>
                </c:pt>
                <c:pt idx="4">
                  <c:v>92.203000000000003</c:v>
                </c:pt>
                <c:pt idx="5">
                  <c:v>91.509</c:v>
                </c:pt>
                <c:pt idx="6">
                  <c:v>90.997000000000227</c:v>
                </c:pt>
                <c:pt idx="7">
                  <c:v>90.69</c:v>
                </c:pt>
                <c:pt idx="8">
                  <c:v>90.239000000000004</c:v>
                </c:pt>
                <c:pt idx="9">
                  <c:v>89.766999999999996</c:v>
                </c:pt>
                <c:pt idx="10">
                  <c:v>89.458000000000013</c:v>
                </c:pt>
                <c:pt idx="11">
                  <c:v>89.126999999999981</c:v>
                </c:pt>
                <c:pt idx="12">
                  <c:v>88.6</c:v>
                </c:pt>
                <c:pt idx="13">
                  <c:v>88.178999999999988</c:v>
                </c:pt>
                <c:pt idx="14">
                  <c:v>87.975999999999999</c:v>
                </c:pt>
                <c:pt idx="15">
                  <c:v>87.588999999999999</c:v>
                </c:pt>
                <c:pt idx="16">
                  <c:v>87.248000000000005</c:v>
                </c:pt>
                <c:pt idx="17">
                  <c:v>86.927999999999997</c:v>
                </c:pt>
                <c:pt idx="18">
                  <c:v>86.584999999999994</c:v>
                </c:pt>
                <c:pt idx="19">
                  <c:v>86.308999999999983</c:v>
                </c:pt>
                <c:pt idx="20">
                  <c:v>86.033000000000001</c:v>
                </c:pt>
                <c:pt idx="21">
                  <c:v>85.802999999999983</c:v>
                </c:pt>
                <c:pt idx="22">
                  <c:v>85.593999999999994</c:v>
                </c:pt>
                <c:pt idx="23">
                  <c:v>85.406000000000006</c:v>
                </c:pt>
                <c:pt idx="24">
                  <c:v>85.262</c:v>
                </c:pt>
                <c:pt idx="25">
                  <c:v>84.977000000000004</c:v>
                </c:pt>
                <c:pt idx="26">
                  <c:v>84.652999999999949</c:v>
                </c:pt>
                <c:pt idx="27">
                  <c:v>84.191999999999993</c:v>
                </c:pt>
                <c:pt idx="28">
                  <c:v>83.891999999999996</c:v>
                </c:pt>
                <c:pt idx="29">
                  <c:v>83.617000000000004</c:v>
                </c:pt>
                <c:pt idx="30">
                  <c:v>83.259</c:v>
                </c:pt>
                <c:pt idx="31">
                  <c:v>83.037999999999997</c:v>
                </c:pt>
                <c:pt idx="32">
                  <c:v>82.843999999999994</c:v>
                </c:pt>
                <c:pt idx="33">
                  <c:v>82.705000000000013</c:v>
                </c:pt>
                <c:pt idx="34">
                  <c:v>82.394999999999996</c:v>
                </c:pt>
                <c:pt idx="35">
                  <c:v>82.337999999999994</c:v>
                </c:pt>
                <c:pt idx="36">
                  <c:v>82.103999999999999</c:v>
                </c:pt>
                <c:pt idx="37">
                  <c:v>81.820999999999998</c:v>
                </c:pt>
                <c:pt idx="38">
                  <c:v>81.654999999999987</c:v>
                </c:pt>
                <c:pt idx="39">
                  <c:v>81.25</c:v>
                </c:pt>
                <c:pt idx="40">
                  <c:v>81.046000000000006</c:v>
                </c:pt>
                <c:pt idx="41">
                  <c:v>80.771999999999991</c:v>
                </c:pt>
                <c:pt idx="42">
                  <c:v>80.394000000000005</c:v>
                </c:pt>
                <c:pt idx="43">
                  <c:v>80.185000000000002</c:v>
                </c:pt>
                <c:pt idx="44">
                  <c:v>79.975999999999999</c:v>
                </c:pt>
                <c:pt idx="45">
                  <c:v>79.658999999999978</c:v>
                </c:pt>
                <c:pt idx="46">
                  <c:v>79.480999999999995</c:v>
                </c:pt>
                <c:pt idx="47">
                  <c:v>79.299000000000007</c:v>
                </c:pt>
                <c:pt idx="48">
                  <c:v>79.037999999999997</c:v>
                </c:pt>
                <c:pt idx="49">
                  <c:v>78.786000000000001</c:v>
                </c:pt>
                <c:pt idx="50">
                  <c:v>78.569000000000003</c:v>
                </c:pt>
                <c:pt idx="51">
                  <c:v>78.436000000000007</c:v>
                </c:pt>
                <c:pt idx="52">
                  <c:v>78.214000000000027</c:v>
                </c:pt>
                <c:pt idx="53">
                  <c:v>77.85499999999999</c:v>
                </c:pt>
                <c:pt idx="54">
                  <c:v>77.72</c:v>
                </c:pt>
                <c:pt idx="55">
                  <c:v>77.674999999999983</c:v>
                </c:pt>
                <c:pt idx="56">
                  <c:v>77.396000000000001</c:v>
                </c:pt>
                <c:pt idx="57">
                  <c:v>77.161999999999992</c:v>
                </c:pt>
                <c:pt idx="58">
                  <c:v>76.828000000000003</c:v>
                </c:pt>
                <c:pt idx="59">
                  <c:v>76.534999999999997</c:v>
                </c:pt>
                <c:pt idx="60">
                  <c:v>76.38</c:v>
                </c:pt>
                <c:pt idx="61">
                  <c:v>76.259</c:v>
                </c:pt>
                <c:pt idx="62">
                  <c:v>75.655999999999949</c:v>
                </c:pt>
                <c:pt idx="63">
                  <c:v>75.378999999999948</c:v>
                </c:pt>
                <c:pt idx="64">
                  <c:v>75.167999999999992</c:v>
                </c:pt>
                <c:pt idx="65">
                  <c:v>75.167999999999992</c:v>
                </c:pt>
                <c:pt idx="66">
                  <c:v>74.953999999999994</c:v>
                </c:pt>
                <c:pt idx="67">
                  <c:v>74.735000000000014</c:v>
                </c:pt>
                <c:pt idx="68">
                  <c:v>74.287999999999997</c:v>
                </c:pt>
                <c:pt idx="69">
                  <c:v>73.983999999999995</c:v>
                </c:pt>
                <c:pt idx="70">
                  <c:v>73.593000000000004</c:v>
                </c:pt>
                <c:pt idx="71">
                  <c:v>73.429000000000002</c:v>
                </c:pt>
                <c:pt idx="72">
                  <c:v>73.25</c:v>
                </c:pt>
              </c:numCache>
            </c:numRef>
          </c:yVal>
        </c:ser>
        <c:ser>
          <c:idx val="4"/>
          <c:order val="4"/>
          <c:tx>
            <c:strRef>
              <c:f>Sheet1!$F$1</c:f>
              <c:strCache>
                <c:ptCount val="1"/>
                <c:pt idx="0">
                  <c:v>No LVAD, Inotropes (N=4,658)</c:v>
                </c:pt>
              </c:strCache>
            </c:strRef>
          </c:tx>
          <c:spPr>
            <a:ln w="41275">
              <a:solidFill>
                <a:srgbClr val="9933FF"/>
              </a:solidFill>
            </a:ln>
          </c:spPr>
          <c:marker>
            <c:symbol val="none"/>
          </c:marker>
          <c:xVal>
            <c:numRef>
              <c:f>Sheet1!$A$2:$A$74</c:f>
              <c:numCache>
                <c:formatCode>General</c:formatCode>
                <c:ptCount val="73"/>
                <c:pt idx="0">
                  <c:v>0</c:v>
                </c:pt>
                <c:pt idx="1">
                  <c:v>8.3330000000000043E-2</c:v>
                </c:pt>
                <c:pt idx="2">
                  <c:v>0.16666999999999998</c:v>
                </c:pt>
                <c:pt idx="3">
                  <c:v>0.25</c:v>
                </c:pt>
                <c:pt idx="4">
                  <c:v>0.33333000000000357</c:v>
                </c:pt>
                <c:pt idx="5">
                  <c:v>0.41667000000000032</c:v>
                </c:pt>
                <c:pt idx="6">
                  <c:v>0.5</c:v>
                </c:pt>
                <c:pt idx="7">
                  <c:v>0.58332999999999957</c:v>
                </c:pt>
                <c:pt idx="8">
                  <c:v>0.66667000000001075</c:v>
                </c:pt>
                <c:pt idx="9">
                  <c:v>0.75000000000000611</c:v>
                </c:pt>
                <c:pt idx="10">
                  <c:v>0.83333000000000002</c:v>
                </c:pt>
                <c:pt idx="11">
                  <c:v>0.91666999999999998</c:v>
                </c:pt>
                <c:pt idx="12">
                  <c:v>1</c:v>
                </c:pt>
                <c:pt idx="13">
                  <c:v>1.0833299999999866</c:v>
                </c:pt>
                <c:pt idx="14">
                  <c:v>1.1666700000000001</c:v>
                </c:pt>
                <c:pt idx="15">
                  <c:v>1.25</c:v>
                </c:pt>
                <c:pt idx="16">
                  <c:v>1.3333299999999866</c:v>
                </c:pt>
                <c:pt idx="17">
                  <c:v>1.4166699999999852</c:v>
                </c:pt>
                <c:pt idx="18">
                  <c:v>1.5</c:v>
                </c:pt>
                <c:pt idx="19">
                  <c:v>1.5833299999999866</c:v>
                </c:pt>
                <c:pt idx="20">
                  <c:v>1.6666700000000001</c:v>
                </c:pt>
                <c:pt idx="21">
                  <c:v>1.75</c:v>
                </c:pt>
                <c:pt idx="22">
                  <c:v>1.8333299999999866</c:v>
                </c:pt>
                <c:pt idx="23">
                  <c:v>1.9166700000000001</c:v>
                </c:pt>
                <c:pt idx="24">
                  <c:v>2</c:v>
                </c:pt>
                <c:pt idx="25">
                  <c:v>2.0833300000000334</c:v>
                </c:pt>
                <c:pt idx="26">
                  <c:v>2.1666699999999977</c:v>
                </c:pt>
                <c:pt idx="27">
                  <c:v>2.25</c:v>
                </c:pt>
                <c:pt idx="28">
                  <c:v>2.3333300000000001</c:v>
                </c:pt>
                <c:pt idx="29">
                  <c:v>2.4166699999999519</c:v>
                </c:pt>
                <c:pt idx="30">
                  <c:v>2.5</c:v>
                </c:pt>
                <c:pt idx="31">
                  <c:v>2.5833300000000334</c:v>
                </c:pt>
                <c:pt idx="32">
                  <c:v>2.6666699999999977</c:v>
                </c:pt>
                <c:pt idx="33">
                  <c:v>2.75</c:v>
                </c:pt>
                <c:pt idx="34">
                  <c:v>2.8333300000000001</c:v>
                </c:pt>
                <c:pt idx="35">
                  <c:v>2.9166699999999519</c:v>
                </c:pt>
                <c:pt idx="36">
                  <c:v>3</c:v>
                </c:pt>
                <c:pt idx="37">
                  <c:v>3.0833300000000334</c:v>
                </c:pt>
                <c:pt idx="38">
                  <c:v>3.1666699999999977</c:v>
                </c:pt>
                <c:pt idx="39">
                  <c:v>3.25</c:v>
                </c:pt>
                <c:pt idx="40">
                  <c:v>3.3333300000000001</c:v>
                </c:pt>
                <c:pt idx="41">
                  <c:v>3.4166699999999519</c:v>
                </c:pt>
                <c:pt idx="42">
                  <c:v>3.5</c:v>
                </c:pt>
                <c:pt idx="43">
                  <c:v>3.5833300000000334</c:v>
                </c:pt>
                <c:pt idx="44">
                  <c:v>3.6666699999999977</c:v>
                </c:pt>
                <c:pt idx="45">
                  <c:v>3.75</c:v>
                </c:pt>
                <c:pt idx="46">
                  <c:v>3.8333300000000001</c:v>
                </c:pt>
                <c:pt idx="47">
                  <c:v>3.9166699999999519</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Sheet1!$F$2:$F$74</c:f>
              <c:numCache>
                <c:formatCode>General</c:formatCode>
                <c:ptCount val="73"/>
                <c:pt idx="0">
                  <c:v>100</c:v>
                </c:pt>
                <c:pt idx="1">
                  <c:v>96.382999999999981</c:v>
                </c:pt>
                <c:pt idx="2">
                  <c:v>95.322999999999979</c:v>
                </c:pt>
                <c:pt idx="3">
                  <c:v>94.412999999999997</c:v>
                </c:pt>
                <c:pt idx="4">
                  <c:v>93.740000000000023</c:v>
                </c:pt>
                <c:pt idx="5">
                  <c:v>93.328000000000003</c:v>
                </c:pt>
                <c:pt idx="6">
                  <c:v>92.85</c:v>
                </c:pt>
                <c:pt idx="7">
                  <c:v>92.35</c:v>
                </c:pt>
                <c:pt idx="8">
                  <c:v>91.784000000000006</c:v>
                </c:pt>
                <c:pt idx="9">
                  <c:v>91.436000000000007</c:v>
                </c:pt>
                <c:pt idx="10">
                  <c:v>90.888999999999982</c:v>
                </c:pt>
                <c:pt idx="11">
                  <c:v>90.515000000000001</c:v>
                </c:pt>
                <c:pt idx="12">
                  <c:v>90.157999999999987</c:v>
                </c:pt>
                <c:pt idx="13">
                  <c:v>89.83</c:v>
                </c:pt>
                <c:pt idx="14">
                  <c:v>89.278999999999982</c:v>
                </c:pt>
                <c:pt idx="15">
                  <c:v>88.798000000000002</c:v>
                </c:pt>
                <c:pt idx="16">
                  <c:v>88.557000000000002</c:v>
                </c:pt>
                <c:pt idx="17">
                  <c:v>88.338999999999999</c:v>
                </c:pt>
                <c:pt idx="18">
                  <c:v>87.952000000000012</c:v>
                </c:pt>
                <c:pt idx="19">
                  <c:v>87.587000000000003</c:v>
                </c:pt>
                <c:pt idx="20">
                  <c:v>87.367999999999995</c:v>
                </c:pt>
                <c:pt idx="21">
                  <c:v>87.098000000000013</c:v>
                </c:pt>
                <c:pt idx="22">
                  <c:v>86.751000000000005</c:v>
                </c:pt>
                <c:pt idx="23">
                  <c:v>86.551000000000002</c:v>
                </c:pt>
                <c:pt idx="24">
                  <c:v>86.269000000000005</c:v>
                </c:pt>
                <c:pt idx="25">
                  <c:v>85.959000000000003</c:v>
                </c:pt>
                <c:pt idx="26">
                  <c:v>85.727000000000004</c:v>
                </c:pt>
                <c:pt idx="27">
                  <c:v>85.492000000000004</c:v>
                </c:pt>
                <c:pt idx="28">
                  <c:v>85.137999999999991</c:v>
                </c:pt>
                <c:pt idx="29">
                  <c:v>84.870999999999981</c:v>
                </c:pt>
                <c:pt idx="30">
                  <c:v>84.575000000000003</c:v>
                </c:pt>
                <c:pt idx="31">
                  <c:v>84.277000000000001</c:v>
                </c:pt>
                <c:pt idx="32">
                  <c:v>84.066999999999993</c:v>
                </c:pt>
                <c:pt idx="33">
                  <c:v>83.795000000000002</c:v>
                </c:pt>
                <c:pt idx="34">
                  <c:v>83.277000000000001</c:v>
                </c:pt>
                <c:pt idx="35">
                  <c:v>83.090999999999994</c:v>
                </c:pt>
                <c:pt idx="36">
                  <c:v>82.867999999999995</c:v>
                </c:pt>
                <c:pt idx="37">
                  <c:v>82.592000000000013</c:v>
                </c:pt>
                <c:pt idx="38">
                  <c:v>82.259</c:v>
                </c:pt>
                <c:pt idx="39">
                  <c:v>81.921000000000006</c:v>
                </c:pt>
                <c:pt idx="40">
                  <c:v>81.694999999999993</c:v>
                </c:pt>
                <c:pt idx="41">
                  <c:v>81.391000000000005</c:v>
                </c:pt>
                <c:pt idx="42">
                  <c:v>81.123999999999981</c:v>
                </c:pt>
                <c:pt idx="43">
                  <c:v>80.894000000000005</c:v>
                </c:pt>
                <c:pt idx="44">
                  <c:v>80.738</c:v>
                </c:pt>
                <c:pt idx="45">
                  <c:v>80.540000000000006</c:v>
                </c:pt>
                <c:pt idx="46">
                  <c:v>80.221000000000004</c:v>
                </c:pt>
                <c:pt idx="47">
                  <c:v>79.938000000000002</c:v>
                </c:pt>
                <c:pt idx="48">
                  <c:v>79.637</c:v>
                </c:pt>
                <c:pt idx="49">
                  <c:v>79.259</c:v>
                </c:pt>
                <c:pt idx="50">
                  <c:v>79.054999999999993</c:v>
                </c:pt>
                <c:pt idx="51">
                  <c:v>78.686999999999998</c:v>
                </c:pt>
                <c:pt idx="52">
                  <c:v>78.421000000000006</c:v>
                </c:pt>
                <c:pt idx="53">
                  <c:v>78.098000000000013</c:v>
                </c:pt>
                <c:pt idx="54">
                  <c:v>77.936000000000007</c:v>
                </c:pt>
                <c:pt idx="55">
                  <c:v>77.718000000000004</c:v>
                </c:pt>
                <c:pt idx="56">
                  <c:v>77.440000000000026</c:v>
                </c:pt>
                <c:pt idx="57">
                  <c:v>77.212999999999994</c:v>
                </c:pt>
                <c:pt idx="58">
                  <c:v>77.039000000000001</c:v>
                </c:pt>
                <c:pt idx="59">
                  <c:v>76.623999999999981</c:v>
                </c:pt>
                <c:pt idx="60">
                  <c:v>76.436000000000007</c:v>
                </c:pt>
                <c:pt idx="61">
                  <c:v>76.147999999999996</c:v>
                </c:pt>
                <c:pt idx="62">
                  <c:v>75.661000000000001</c:v>
                </c:pt>
                <c:pt idx="63">
                  <c:v>75.244000000000227</c:v>
                </c:pt>
                <c:pt idx="64">
                  <c:v>75.244000000000227</c:v>
                </c:pt>
                <c:pt idx="65">
                  <c:v>74.988</c:v>
                </c:pt>
                <c:pt idx="66">
                  <c:v>74.557999999999993</c:v>
                </c:pt>
                <c:pt idx="67">
                  <c:v>74.471000000000004</c:v>
                </c:pt>
                <c:pt idx="68">
                  <c:v>74.205000000000013</c:v>
                </c:pt>
                <c:pt idx="69">
                  <c:v>73.840999999999994</c:v>
                </c:pt>
                <c:pt idx="70">
                  <c:v>73.554000000000002</c:v>
                </c:pt>
                <c:pt idx="71">
                  <c:v>73.254999999999995</c:v>
                </c:pt>
                <c:pt idx="72">
                  <c:v>72.813999999999993</c:v>
                </c:pt>
              </c:numCache>
            </c:numRef>
          </c:yVal>
        </c:ser>
        <c:axId val="282450176"/>
        <c:axId val="282603904"/>
      </c:scatterChart>
      <c:valAx>
        <c:axId val="282450176"/>
        <c:scaling>
          <c:orientation val="minMax"/>
          <c:max val="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2603904"/>
        <c:crosses val="autoZero"/>
        <c:crossBetween val="midCat"/>
        <c:majorUnit val="1"/>
      </c:valAx>
      <c:valAx>
        <c:axId val="28260390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2450176"/>
        <c:crosses val="autoZero"/>
        <c:crossBetween val="midCat"/>
        <c:majorUnit val="10"/>
      </c:valAx>
      <c:spPr>
        <a:solidFill>
          <a:schemeClr val="bg2"/>
        </a:solidFill>
        <a:ln>
          <a:solidFill>
            <a:schemeClr val="tx1"/>
          </a:solidFill>
        </a:ln>
      </c:spPr>
    </c:plotArea>
    <c:legend>
      <c:legendPos val="r"/>
      <c:layout>
        <c:manualLayout>
          <c:xMode val="edge"/>
          <c:yMode val="edge"/>
          <c:x val="0.25663716814158954"/>
          <c:y val="4.4955708661417286E-2"/>
          <c:w val="0.72861356932153387"/>
          <c:h val="0.1740526574803149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40382134436368"/>
          <c:y val="4.4665541807274091E-2"/>
          <c:w val="0.85913007696071964"/>
          <c:h val="0.83128730436473219"/>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Sheet1!$B$2:$B$31</c:f>
              <c:numCache>
                <c:formatCode>General</c:formatCode>
                <c:ptCount val="30"/>
                <c:pt idx="0">
                  <c:v>67.010300000000001</c:v>
                </c:pt>
                <c:pt idx="1">
                  <c:v>54.491</c:v>
                </c:pt>
                <c:pt idx="2">
                  <c:v>58.785900000000012</c:v>
                </c:pt>
                <c:pt idx="3">
                  <c:v>49.926100000000012</c:v>
                </c:pt>
                <c:pt idx="4">
                  <c:v>51.25</c:v>
                </c:pt>
                <c:pt idx="5">
                  <c:v>42.4133</c:v>
                </c:pt>
                <c:pt idx="6">
                  <c:v>36.7742</c:v>
                </c:pt>
                <c:pt idx="7">
                  <c:v>39.086000000000006</c:v>
                </c:pt>
                <c:pt idx="8">
                  <c:v>36.639700000000012</c:v>
                </c:pt>
                <c:pt idx="9">
                  <c:v>43.821400000000004</c:v>
                </c:pt>
                <c:pt idx="10">
                  <c:v>44.851799999999997</c:v>
                </c:pt>
                <c:pt idx="11">
                  <c:v>41.816499999999998</c:v>
                </c:pt>
                <c:pt idx="12">
                  <c:v>44.327100000000002</c:v>
                </c:pt>
                <c:pt idx="13">
                  <c:v>42.463200000000001</c:v>
                </c:pt>
                <c:pt idx="14">
                  <c:v>41.420700000000011</c:v>
                </c:pt>
                <c:pt idx="15">
                  <c:v>41.361000000000004</c:v>
                </c:pt>
                <c:pt idx="16">
                  <c:v>40.149000000000001</c:v>
                </c:pt>
                <c:pt idx="17">
                  <c:v>43.703300000000013</c:v>
                </c:pt>
                <c:pt idx="18">
                  <c:v>41.546100000000003</c:v>
                </c:pt>
                <c:pt idx="19">
                  <c:v>43.771700000000003</c:v>
                </c:pt>
                <c:pt idx="20">
                  <c:v>42.016400000000004</c:v>
                </c:pt>
                <c:pt idx="21">
                  <c:v>44.342200000000005</c:v>
                </c:pt>
                <c:pt idx="22">
                  <c:v>46.969700000000003</c:v>
                </c:pt>
                <c:pt idx="23">
                  <c:v>45.899900000000002</c:v>
                </c:pt>
                <c:pt idx="24">
                  <c:v>49.431800000000003</c:v>
                </c:pt>
                <c:pt idx="25">
                  <c:v>50.775600000000011</c:v>
                </c:pt>
                <c:pt idx="26">
                  <c:v>51.354299999999995</c:v>
                </c:pt>
                <c:pt idx="27">
                  <c:v>52.719700000000003</c:v>
                </c:pt>
                <c:pt idx="28">
                  <c:v>50.882400000000004</c:v>
                </c:pt>
                <c:pt idx="29">
                  <c:v>53.061200000000007</c:v>
                </c:pt>
              </c:numCache>
            </c:numRef>
          </c:val>
        </c:ser>
        <c:ser>
          <c:idx val="1"/>
          <c:order val="1"/>
          <c:tx>
            <c:strRef>
              <c:f>Sheet1!$C$1</c:f>
              <c:strCache>
                <c:ptCount val="1"/>
                <c:pt idx="0">
                  <c:v>CAD</c:v>
                </c:pt>
              </c:strCache>
            </c:strRef>
          </c:tx>
          <c:spPr>
            <a:ln w="41275">
              <a:solidFill>
                <a:srgbClr val="FF0000"/>
              </a:solidFill>
            </a:ln>
          </c:spPr>
          <c:marker>
            <c:symbol val="none"/>
          </c:marker>
          <c:cat>
            <c:numRef>
              <c:f>Sheet1!$A$2:$A$31</c:f>
              <c:numCache>
                <c:formatCode>General</c:formatCode>
                <c:ptCount val="30"/>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numCache>
            </c:numRef>
          </c:cat>
          <c:val>
            <c:numRef>
              <c:f>Sheet1!$C$2:$C$31</c:f>
              <c:numCache>
                <c:formatCode>General</c:formatCode>
                <c:ptCount val="30"/>
                <c:pt idx="0">
                  <c:v>29.896899999999999</c:v>
                </c:pt>
                <c:pt idx="1">
                  <c:v>34.730500000000013</c:v>
                </c:pt>
                <c:pt idx="2">
                  <c:v>32.268400000000113</c:v>
                </c:pt>
                <c:pt idx="3">
                  <c:v>41.949800000000003</c:v>
                </c:pt>
                <c:pt idx="4">
                  <c:v>40.583300000000001</c:v>
                </c:pt>
                <c:pt idx="5">
                  <c:v>49.711000000000006</c:v>
                </c:pt>
                <c:pt idx="6">
                  <c:v>54.017600000000002</c:v>
                </c:pt>
                <c:pt idx="7">
                  <c:v>52.976500000000001</c:v>
                </c:pt>
                <c:pt idx="8">
                  <c:v>55.465600000000002</c:v>
                </c:pt>
                <c:pt idx="9">
                  <c:v>47.767400000000002</c:v>
                </c:pt>
                <c:pt idx="10">
                  <c:v>47.061800000000005</c:v>
                </c:pt>
                <c:pt idx="11">
                  <c:v>49.668900000000313</c:v>
                </c:pt>
                <c:pt idx="12">
                  <c:v>48.874600000000001</c:v>
                </c:pt>
                <c:pt idx="13">
                  <c:v>51.424600000000005</c:v>
                </c:pt>
                <c:pt idx="14">
                  <c:v>51.568300000000313</c:v>
                </c:pt>
                <c:pt idx="15">
                  <c:v>51.785700000000013</c:v>
                </c:pt>
                <c:pt idx="16">
                  <c:v>51.0946</c:v>
                </c:pt>
                <c:pt idx="17">
                  <c:v>49.377799999999993</c:v>
                </c:pt>
                <c:pt idx="18">
                  <c:v>50.473800000000004</c:v>
                </c:pt>
                <c:pt idx="19">
                  <c:v>47.543400000000005</c:v>
                </c:pt>
                <c:pt idx="20">
                  <c:v>48.771800000000006</c:v>
                </c:pt>
                <c:pt idx="21">
                  <c:v>48.132100000000399</c:v>
                </c:pt>
                <c:pt idx="22">
                  <c:v>43.3782</c:v>
                </c:pt>
                <c:pt idx="23">
                  <c:v>44.5154</c:v>
                </c:pt>
                <c:pt idx="24">
                  <c:v>40.909100000000002</c:v>
                </c:pt>
                <c:pt idx="25">
                  <c:v>41.365000000000002</c:v>
                </c:pt>
                <c:pt idx="26">
                  <c:v>40.140800000000006</c:v>
                </c:pt>
                <c:pt idx="27">
                  <c:v>38.702900000000113</c:v>
                </c:pt>
                <c:pt idx="28">
                  <c:v>39.558800000000005</c:v>
                </c:pt>
                <c:pt idx="29">
                  <c:v>36.933800000000005</c:v>
                </c:pt>
              </c:numCache>
            </c:numRef>
          </c:val>
        </c:ser>
        <c:marker val="1"/>
        <c:axId val="232888192"/>
        <c:axId val="232889728"/>
      </c:lineChart>
      <c:catAx>
        <c:axId val="232888192"/>
        <c:scaling>
          <c:orientation val="minMax"/>
        </c:scaling>
        <c:axPos val="b"/>
        <c:numFmt formatCode="General" sourceLinked="1"/>
        <c:tickLblPos val="nextTo"/>
        <c:txPr>
          <a:bodyPr/>
          <a:lstStyle/>
          <a:p>
            <a:pPr>
              <a:defRPr sz="1300" b="1"/>
            </a:pPr>
            <a:endParaRPr lang="en-US"/>
          </a:p>
        </c:txPr>
        <c:crossAx val="232889728"/>
        <c:crosses val="autoZero"/>
        <c:auto val="1"/>
        <c:lblAlgn val="ctr"/>
        <c:lblOffset val="100"/>
        <c:tickLblSkip val="2"/>
      </c:catAx>
      <c:valAx>
        <c:axId val="232889728"/>
        <c:scaling>
          <c:orientation val="minMax"/>
          <c:max val="70"/>
          <c:min val="20"/>
        </c:scaling>
        <c:axPos val="l"/>
        <c:majorGridlines>
          <c:spPr>
            <a:ln>
              <a:prstDash val="sysDash"/>
            </a:ln>
          </c:spPr>
        </c:majorGridlines>
        <c:title>
          <c:tx>
            <c:rich>
              <a:bodyPr rot="-5400000" vert="horz"/>
              <a:lstStyle/>
              <a:p>
                <a:pPr>
                  <a:defRPr sz="1300"/>
                </a:pPr>
                <a:r>
                  <a:rPr lang="en-US" sz="1300" dirty="0" smtClean="0"/>
                  <a:t>% of recipients</a:t>
                </a:r>
                <a:endParaRPr lang="en-US" sz="1300" dirty="0"/>
              </a:p>
            </c:rich>
          </c:tx>
          <c:layout>
            <c:manualLayout>
              <c:xMode val="edge"/>
              <c:yMode val="edge"/>
              <c:x val="3.9575159037323802E-2"/>
              <c:y val="6.9070741157355384E-2"/>
            </c:manualLayout>
          </c:layout>
        </c:title>
        <c:numFmt formatCode="General" sourceLinked="1"/>
        <c:tickLblPos val="nextTo"/>
        <c:spPr>
          <a:ln>
            <a:solidFill>
              <a:srgbClr val="FFFFFF">
                <a:tint val="75000"/>
                <a:shade val="95000"/>
                <a:satMod val="105000"/>
              </a:srgbClr>
            </a:solidFill>
            <a:prstDash val="solid"/>
          </a:ln>
        </c:spPr>
        <c:txPr>
          <a:bodyPr/>
          <a:lstStyle/>
          <a:p>
            <a:pPr>
              <a:defRPr sz="1300" b="1"/>
            </a:pPr>
            <a:endParaRPr lang="en-US"/>
          </a:p>
        </c:txPr>
        <c:crossAx val="232888192"/>
        <c:crosses val="autoZero"/>
        <c:crossBetween val="midCat"/>
        <c:majorUnit val="10"/>
      </c:valAx>
      <c:spPr>
        <a:solidFill>
          <a:schemeClr val="bg2"/>
        </a:solidFill>
        <a:ln>
          <a:solidFill>
            <a:schemeClr val="tx1"/>
          </a:solidFill>
        </a:ln>
      </c:spPr>
    </c:plotArea>
    <c:legend>
      <c:legendPos val="r"/>
      <c:layout>
        <c:manualLayout>
          <c:xMode val="edge"/>
          <c:yMode val="edge"/>
          <c:x val="0.46474309355398374"/>
          <c:y val="9.165291838520484E-2"/>
          <c:w val="0.31744208604359231"/>
          <c:h val="0.18573148465138195"/>
        </c:manualLayout>
      </c:layout>
      <c:spPr>
        <a:solidFill>
          <a:srgbClr val="000000"/>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0.12389359983848172"/>
          <c:w val="0.88622918263535633"/>
          <c:h val="0.72971693922875069"/>
        </c:manualLayout>
      </c:layout>
      <c:barChart>
        <c:barDir val="col"/>
        <c:grouping val="clustered"/>
        <c:ser>
          <c:idx val="0"/>
          <c:order val="0"/>
          <c:tx>
            <c:strRef>
              <c:f>Sheet1!$B$1</c:f>
              <c:strCache>
                <c:ptCount val="1"/>
                <c:pt idx="0">
                  <c:v>1/1982-12/1992</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strRef>
              <c:f>Sheet1!$A$2:$A$6</c:f>
              <c:strCache>
                <c:ptCount val="5"/>
                <c:pt idx="0">
                  <c:v>0-12 months</c:v>
                </c:pt>
                <c:pt idx="1">
                  <c:v>&gt;12-36 months</c:v>
                </c:pt>
                <c:pt idx="2">
                  <c:v>&gt;36-60 months</c:v>
                </c:pt>
                <c:pt idx="3">
                  <c:v>&gt;60 months</c:v>
                </c:pt>
                <c:pt idx="4">
                  <c:v>Primary transplant</c:v>
                </c:pt>
              </c:strCache>
            </c:strRef>
          </c:cat>
          <c:val>
            <c:numRef>
              <c:f>Sheet1!$B$2:$B$6</c:f>
              <c:numCache>
                <c:formatCode>General</c:formatCode>
                <c:ptCount val="5"/>
                <c:pt idx="0">
                  <c:v>42.2714</c:v>
                </c:pt>
                <c:pt idx="1">
                  <c:v>54.998300000000263</c:v>
                </c:pt>
                <c:pt idx="2">
                  <c:v>70.039599999999993</c:v>
                </c:pt>
                <c:pt idx="3">
                  <c:v>69.64279999999998</c:v>
                </c:pt>
                <c:pt idx="4">
                  <c:v>78.064700000000002</c:v>
                </c:pt>
              </c:numCache>
            </c:numRef>
          </c:val>
        </c:ser>
        <c:ser>
          <c:idx val="1"/>
          <c:order val="1"/>
          <c:tx>
            <c:strRef>
              <c:f>Sheet1!$C$1</c:f>
              <c:strCache>
                <c:ptCount val="1"/>
                <c:pt idx="0">
                  <c:v>1/1993-12/2002</c:v>
                </c:pt>
              </c:strCache>
            </c:strRef>
          </c:tx>
          <c:spPr>
            <a:gradFill>
              <a:gsLst>
                <a:gs pos="0">
                  <a:srgbClr val="008080"/>
                </a:gs>
                <a:gs pos="50000">
                  <a:srgbClr val="00FFFF"/>
                </a:gs>
                <a:gs pos="100000">
                  <a:srgbClr val="008080"/>
                </a:gs>
              </a:gsLst>
              <a:lin ang="10800000" scaled="1"/>
            </a:gradFill>
            <a:ln>
              <a:solidFill>
                <a:srgbClr val="000000"/>
              </a:solidFill>
            </a:ln>
          </c:spPr>
          <c:cat>
            <c:strRef>
              <c:f>Sheet1!$A$2:$A$6</c:f>
              <c:strCache>
                <c:ptCount val="5"/>
                <c:pt idx="0">
                  <c:v>0-12 months</c:v>
                </c:pt>
                <c:pt idx="1">
                  <c:v>&gt;12-36 months</c:v>
                </c:pt>
                <c:pt idx="2">
                  <c:v>&gt;36-60 months</c:v>
                </c:pt>
                <c:pt idx="3">
                  <c:v>&gt;60 months</c:v>
                </c:pt>
                <c:pt idx="4">
                  <c:v>Primary transplant</c:v>
                </c:pt>
              </c:strCache>
            </c:strRef>
          </c:cat>
          <c:val>
            <c:numRef>
              <c:f>Sheet1!$C$2:$C$6</c:f>
              <c:numCache>
                <c:formatCode>General</c:formatCode>
                <c:ptCount val="5"/>
                <c:pt idx="0">
                  <c:v>40.726100000000436</c:v>
                </c:pt>
                <c:pt idx="1">
                  <c:v>80.952299999999994</c:v>
                </c:pt>
                <c:pt idx="2">
                  <c:v>73.826799999999949</c:v>
                </c:pt>
                <c:pt idx="3">
                  <c:v>77.775299999999987</c:v>
                </c:pt>
                <c:pt idx="4">
                  <c:v>81.761700000000005</c:v>
                </c:pt>
              </c:numCache>
            </c:numRef>
          </c:val>
        </c:ser>
        <c:ser>
          <c:idx val="2"/>
          <c:order val="2"/>
          <c:tx>
            <c:strRef>
              <c:f>Sheet1!$D$1</c:f>
              <c:strCache>
                <c:ptCount val="1"/>
                <c:pt idx="0">
                  <c:v>1/2003-6/2011</c:v>
                </c:pt>
              </c:strCache>
            </c:strRef>
          </c:tx>
          <c:spPr>
            <a:gradFill>
              <a:gsLst>
                <a:gs pos="0">
                  <a:srgbClr val="B8B400"/>
                </a:gs>
                <a:gs pos="50000">
                  <a:srgbClr val="FFFF00"/>
                </a:gs>
                <a:gs pos="100000">
                  <a:srgbClr val="B8B400"/>
                </a:gs>
              </a:gsLst>
              <a:lin ang="10800000" scaled="1"/>
            </a:gradFill>
            <a:ln>
              <a:solidFill>
                <a:srgbClr val="000000"/>
              </a:solidFill>
            </a:ln>
          </c:spPr>
          <c:cat>
            <c:strRef>
              <c:f>Sheet1!$A$2:$A$6</c:f>
              <c:strCache>
                <c:ptCount val="5"/>
                <c:pt idx="0">
                  <c:v>0-12 months</c:v>
                </c:pt>
                <c:pt idx="1">
                  <c:v>&gt;12-36 months</c:v>
                </c:pt>
                <c:pt idx="2">
                  <c:v>&gt;36-60 months</c:v>
                </c:pt>
                <c:pt idx="3">
                  <c:v>&gt;60 months</c:v>
                </c:pt>
                <c:pt idx="4">
                  <c:v>Primary transplant</c:v>
                </c:pt>
              </c:strCache>
            </c:strRef>
          </c:cat>
          <c:val>
            <c:numRef>
              <c:f>Sheet1!$D$2:$D$6</c:f>
              <c:numCache>
                <c:formatCode>General</c:formatCode>
                <c:ptCount val="5"/>
                <c:pt idx="0">
                  <c:v>59.455600000000004</c:v>
                </c:pt>
                <c:pt idx="1">
                  <c:v>82.103999999999999</c:v>
                </c:pt>
                <c:pt idx="2">
                  <c:v>80.327799999999982</c:v>
                </c:pt>
                <c:pt idx="3">
                  <c:v>84.115600000000001</c:v>
                </c:pt>
                <c:pt idx="4">
                  <c:v>84.391200000000026</c:v>
                </c:pt>
              </c:numCache>
            </c:numRef>
          </c:val>
        </c:ser>
        <c:gapWidth val="35"/>
        <c:axId val="282757376"/>
        <c:axId val="282763264"/>
      </c:barChart>
      <c:catAx>
        <c:axId val="282757376"/>
        <c:scaling>
          <c:orientation val="minMax"/>
        </c:scaling>
        <c:axPos val="b"/>
        <c:numFmt formatCode="General" sourceLinked="1"/>
        <c:tickLblPos val="nextTo"/>
        <c:txPr>
          <a:bodyPr rot="0"/>
          <a:lstStyle/>
          <a:p>
            <a:pPr>
              <a:defRPr sz="1400" b="1"/>
            </a:pPr>
            <a:endParaRPr lang="en-US"/>
          </a:p>
        </c:txPr>
        <c:crossAx val="282763264"/>
        <c:crosses val="autoZero"/>
        <c:auto val="1"/>
        <c:lblAlgn val="ctr"/>
        <c:lblOffset val="100"/>
        <c:tickLblSkip val="1"/>
      </c:catAx>
      <c:valAx>
        <c:axId val="282763264"/>
        <c:scaling>
          <c:orientation val="minMax"/>
          <c:max val="100"/>
        </c:scaling>
        <c:axPos val="l"/>
        <c:majorGridlines>
          <c:spPr>
            <a:ln>
              <a:prstDash val="sysDash"/>
            </a:ln>
          </c:spPr>
        </c:majorGridlines>
        <c:title>
          <c:tx>
            <c:rich>
              <a:bodyPr rot="-5400000" vert="horz"/>
              <a:lstStyle/>
              <a:p>
                <a:pPr>
                  <a:defRPr sz="1700"/>
                </a:pPr>
                <a:r>
                  <a:rPr lang="en-US" sz="1700" dirty="0" smtClean="0"/>
                  <a:t>1 Year Patient Survival (%)</a:t>
                </a:r>
                <a:endParaRPr lang="en-US" sz="1700" dirty="0"/>
              </a:p>
            </c:rich>
          </c:tx>
        </c:title>
        <c:numFmt formatCode="General" sourceLinked="1"/>
        <c:tickLblPos val="nextTo"/>
        <c:txPr>
          <a:bodyPr/>
          <a:lstStyle/>
          <a:p>
            <a:pPr>
              <a:defRPr sz="1500" b="1"/>
            </a:pPr>
            <a:endParaRPr lang="en-US"/>
          </a:p>
        </c:txPr>
        <c:crossAx val="282757376"/>
        <c:crosses val="autoZero"/>
        <c:crossBetween val="between"/>
        <c:majorUnit val="10"/>
      </c:valAx>
      <c:spPr>
        <a:solidFill>
          <a:schemeClr val="bg2"/>
        </a:solidFill>
        <a:ln>
          <a:solidFill>
            <a:schemeClr val="tx1"/>
          </a:solidFill>
        </a:ln>
      </c:spPr>
    </c:plotArea>
    <c:legend>
      <c:legendPos val="r"/>
      <c:layout>
        <c:manualLayout>
          <c:xMode val="edge"/>
          <c:yMode val="edge"/>
          <c:x val="0.11458841428007338"/>
          <c:y val="0.13631112457096844"/>
          <c:w val="0.2106948412421899"/>
          <c:h val="0.21724894003634784"/>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5632E-2"/>
          <c:y val="4.6634564910155461E-2"/>
          <c:w val="0.89360381390380206"/>
          <c:h val="0.80105693519079368"/>
        </c:manualLayout>
      </c:layout>
      <c:scatterChart>
        <c:scatterStyle val="lineMarker"/>
        <c:ser>
          <c:idx val="0"/>
          <c:order val="0"/>
          <c:tx>
            <c:strRef>
              <c:f>Sheet1!$B$1</c:f>
              <c:strCache>
                <c:ptCount val="1"/>
                <c:pt idx="0">
                  <c:v>Working (N=4,418)</c:v>
                </c:pt>
              </c:strCache>
            </c:strRef>
          </c:tx>
          <c:spPr>
            <a:ln w="41275">
              <a:solidFill>
                <a:srgbClr val="00FFFF"/>
              </a:solidFill>
            </a:ln>
          </c:spPr>
          <c:marker>
            <c:symbol val="none"/>
          </c:marker>
          <c:xVal>
            <c:numRef>
              <c:f>Sheet1!$A$2:$A$24</c:f>
              <c:numCache>
                <c:formatCode>General</c:formatCode>
                <c:ptCount val="23"/>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96.935000000000002</c:v>
                </c:pt>
                <c:pt idx="14">
                  <c:v>94.203000000000003</c:v>
                </c:pt>
                <c:pt idx="15">
                  <c:v>91.387999999999991</c:v>
                </c:pt>
                <c:pt idx="16">
                  <c:v>88.686999999999998</c:v>
                </c:pt>
                <c:pt idx="17">
                  <c:v>85.812000000000012</c:v>
                </c:pt>
                <c:pt idx="18">
                  <c:v>82.513000000000005</c:v>
                </c:pt>
                <c:pt idx="19">
                  <c:v>79.236999999999995</c:v>
                </c:pt>
                <c:pt idx="20">
                  <c:v>75.611000000000004</c:v>
                </c:pt>
                <c:pt idx="21">
                  <c:v>70.845000000000013</c:v>
                </c:pt>
                <c:pt idx="22">
                  <c:v>67.399000000000001</c:v>
                </c:pt>
              </c:numCache>
            </c:numRef>
          </c:yVal>
        </c:ser>
        <c:ser>
          <c:idx val="1"/>
          <c:order val="1"/>
          <c:tx>
            <c:strRef>
              <c:f>Sheet1!$C$1</c:f>
              <c:strCache>
                <c:ptCount val="1"/>
                <c:pt idx="0">
                  <c:v>Not Working (N=9,946)</c:v>
                </c:pt>
              </c:strCache>
            </c:strRef>
          </c:tx>
          <c:spPr>
            <a:ln w="41275">
              <a:solidFill>
                <a:srgbClr val="00FF00"/>
              </a:solidFill>
              <a:prstDash val="solid"/>
            </a:ln>
          </c:spPr>
          <c:marker>
            <c:symbol val="none"/>
          </c:marker>
          <c:xVal>
            <c:numRef>
              <c:f>Sheet1!$A$2:$A$24</c:f>
              <c:numCache>
                <c:formatCode>General</c:formatCode>
                <c:ptCount val="23"/>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95.736000000000004</c:v>
                </c:pt>
                <c:pt idx="14">
                  <c:v>92.046999999999997</c:v>
                </c:pt>
                <c:pt idx="15">
                  <c:v>88.027999999999992</c:v>
                </c:pt>
                <c:pt idx="16">
                  <c:v>83.881</c:v>
                </c:pt>
                <c:pt idx="17">
                  <c:v>79.619</c:v>
                </c:pt>
                <c:pt idx="18">
                  <c:v>75.424000000000007</c:v>
                </c:pt>
                <c:pt idx="19">
                  <c:v>70.994000000000227</c:v>
                </c:pt>
                <c:pt idx="20">
                  <c:v>66.232000000000014</c:v>
                </c:pt>
                <c:pt idx="21">
                  <c:v>61.463000000000001</c:v>
                </c:pt>
                <c:pt idx="22">
                  <c:v>56.614000000000004</c:v>
                </c:pt>
              </c:numCache>
            </c:numRef>
          </c:yVal>
        </c:ser>
        <c:axId val="282983424"/>
        <c:axId val="283001984"/>
      </c:scatterChart>
      <c:valAx>
        <c:axId val="282983424"/>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3001984"/>
        <c:crosses val="autoZero"/>
        <c:crossBetween val="midCat"/>
        <c:majorUnit val="1"/>
      </c:valAx>
      <c:valAx>
        <c:axId val="28300198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2983424"/>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71580511811023662"/>
          <c:w val="0.62831858407079644"/>
          <c:h val="0.120092300962380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8950587698276842E-2"/>
          <c:y val="3.6402642466304085E-2"/>
          <c:w val="0.8950206550268176"/>
          <c:h val="0.73893383286766579"/>
        </c:manualLayout>
      </c:layout>
      <c:barChart>
        <c:barDir val="col"/>
        <c:grouping val="stacked"/>
        <c:ser>
          <c:idx val="0"/>
          <c:order val="0"/>
          <c:tx>
            <c:strRef>
              <c:f>Sheet1!$B$1</c:f>
              <c:strCache>
                <c:ptCount val="1"/>
                <c:pt idx="0">
                  <c:v>CAV</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(N=2,830)</c:v>
                </c:pt>
                <c:pt idx="1">
                  <c:v>31 Days - 1 Year (N=2,327)</c:v>
                </c:pt>
                <c:pt idx="2">
                  <c:v>&gt;1 Year - 3 Years (N=1,740)</c:v>
                </c:pt>
                <c:pt idx="3">
                  <c:v>&gt;3 Years - 5 Years (N=1,490)</c:v>
                </c:pt>
                <c:pt idx="4">
                  <c:v>&gt;5 Years - 10 Years (N=3,397)</c:v>
                </c:pt>
                <c:pt idx="5">
                  <c:v>&gt;10 Years (N=1,142)</c:v>
                </c:pt>
                <c:pt idx="7">
                  <c:v>0-30 Days (N=2,467)</c:v>
                </c:pt>
                <c:pt idx="8">
                  <c:v>31 Days - 1 Year (N=2,220)</c:v>
                </c:pt>
                <c:pt idx="9">
                  <c:v>&gt;1 Year - 3 Years (N=1,567)</c:v>
                </c:pt>
                <c:pt idx="10">
                  <c:v>&gt;3 Years - 5 Years (N=1,400)</c:v>
                </c:pt>
                <c:pt idx="11">
                  <c:v>&gt;5 Years - 10 Years (N=3,918)</c:v>
                </c:pt>
                <c:pt idx="12">
                  <c:v>&gt;10 Years (N=6,068)</c:v>
                </c:pt>
              </c:strCache>
            </c:strRef>
          </c:cat>
          <c:val>
            <c:numRef>
              <c:f>Sheet1!$B$2:$B$14</c:f>
              <c:numCache>
                <c:formatCode>General</c:formatCode>
                <c:ptCount val="13"/>
                <c:pt idx="0">
                  <c:v>1.6254</c:v>
                </c:pt>
                <c:pt idx="1">
                  <c:v>4.6412000000000004</c:v>
                </c:pt>
                <c:pt idx="2">
                  <c:v>14.770100000000001</c:v>
                </c:pt>
                <c:pt idx="3">
                  <c:v>17.5839</c:v>
                </c:pt>
                <c:pt idx="4">
                  <c:v>17.839300000000001</c:v>
                </c:pt>
                <c:pt idx="5">
                  <c:v>20.1401</c:v>
                </c:pt>
                <c:pt idx="7">
                  <c:v>1.2565999999999993</c:v>
                </c:pt>
                <c:pt idx="8">
                  <c:v>2.8828999999999985</c:v>
                </c:pt>
                <c:pt idx="9">
                  <c:v>9.9553000000000047</c:v>
                </c:pt>
                <c:pt idx="10">
                  <c:v>10.2857</c:v>
                </c:pt>
                <c:pt idx="11">
                  <c:v>10.566600000000006</c:v>
                </c:pt>
                <c:pt idx="12">
                  <c:v>12.261000000000001</c:v>
                </c:pt>
              </c:numCache>
            </c:numRef>
          </c:val>
        </c:ser>
        <c:ser>
          <c:idx val="1"/>
          <c:order val="1"/>
          <c:tx>
            <c:strRef>
              <c:f>Sheet1!$C$1</c:f>
              <c:strCache>
                <c:ptCount val="1"/>
                <c:pt idx="0">
                  <c:v>Acute Rejection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(N=2,830)</c:v>
                </c:pt>
                <c:pt idx="1">
                  <c:v>31 Days - 1 Year (N=2,327)</c:v>
                </c:pt>
                <c:pt idx="2">
                  <c:v>&gt;1 Year - 3 Years (N=1,740)</c:v>
                </c:pt>
                <c:pt idx="3">
                  <c:v>&gt;3 Years - 5 Years (N=1,490)</c:v>
                </c:pt>
                <c:pt idx="4">
                  <c:v>&gt;5 Years - 10 Years (N=3,397)</c:v>
                </c:pt>
                <c:pt idx="5">
                  <c:v>&gt;10 Years (N=1,142)</c:v>
                </c:pt>
                <c:pt idx="7">
                  <c:v>0-30 Days (N=2,467)</c:v>
                </c:pt>
                <c:pt idx="8">
                  <c:v>31 Days - 1 Year (N=2,220)</c:v>
                </c:pt>
                <c:pt idx="9">
                  <c:v>&gt;1 Year - 3 Years (N=1,567)</c:v>
                </c:pt>
                <c:pt idx="10">
                  <c:v>&gt;3 Years - 5 Years (N=1,400)</c:v>
                </c:pt>
                <c:pt idx="11">
                  <c:v>&gt;5 Years - 10 Years (N=3,918)</c:v>
                </c:pt>
                <c:pt idx="12">
                  <c:v>&gt;10 Years (N=6,068)</c:v>
                </c:pt>
              </c:strCache>
            </c:strRef>
          </c:cat>
          <c:val>
            <c:numRef>
              <c:f>Sheet1!$C$2:$C$14</c:f>
              <c:numCache>
                <c:formatCode>General</c:formatCode>
                <c:ptCount val="13"/>
                <c:pt idx="0">
                  <c:v>5.4417000000000026</c:v>
                </c:pt>
                <c:pt idx="1">
                  <c:v>11.1732</c:v>
                </c:pt>
                <c:pt idx="2">
                  <c:v>9.1954000000000047</c:v>
                </c:pt>
                <c:pt idx="3">
                  <c:v>4.4965999999999999</c:v>
                </c:pt>
                <c:pt idx="4">
                  <c:v>1.5307999999999993</c:v>
                </c:pt>
                <c:pt idx="5">
                  <c:v>0.87570000000000048</c:v>
                </c:pt>
                <c:pt idx="7">
                  <c:v>3.9318999999999988</c:v>
                </c:pt>
                <c:pt idx="8">
                  <c:v>8.1982000000000017</c:v>
                </c:pt>
                <c:pt idx="9">
                  <c:v>11.104000000000001</c:v>
                </c:pt>
                <c:pt idx="10">
                  <c:v>5.2142999999999997</c:v>
                </c:pt>
                <c:pt idx="11">
                  <c:v>2.2204999999999999</c:v>
                </c:pt>
                <c:pt idx="12">
                  <c:v>0.88990000000000002</c:v>
                </c:pt>
              </c:numCache>
            </c:numRef>
          </c:val>
        </c:ser>
        <c:ser>
          <c:idx val="2"/>
          <c:order val="2"/>
          <c:tx>
            <c:strRef>
              <c:f>Sheet1!$D$1</c:f>
              <c:strCache>
                <c:ptCount val="1"/>
                <c:pt idx="0">
                  <c:v>Graft Failure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(N=2,830)</c:v>
                </c:pt>
                <c:pt idx="1">
                  <c:v>31 Days - 1 Year (N=2,327)</c:v>
                </c:pt>
                <c:pt idx="2">
                  <c:v>&gt;1 Year - 3 Years (N=1,740)</c:v>
                </c:pt>
                <c:pt idx="3">
                  <c:v>&gt;3 Years - 5 Years (N=1,490)</c:v>
                </c:pt>
                <c:pt idx="4">
                  <c:v>&gt;5 Years - 10 Years (N=3,397)</c:v>
                </c:pt>
                <c:pt idx="5">
                  <c:v>&gt;10 Years (N=1,142)</c:v>
                </c:pt>
                <c:pt idx="7">
                  <c:v>0-30 Days (N=2,467)</c:v>
                </c:pt>
                <c:pt idx="8">
                  <c:v>31 Days - 1 Year (N=2,220)</c:v>
                </c:pt>
                <c:pt idx="9">
                  <c:v>&gt;1 Year - 3 Years (N=1,567)</c:v>
                </c:pt>
                <c:pt idx="10">
                  <c:v>&gt;3 Years - 5 Years (N=1,400)</c:v>
                </c:pt>
                <c:pt idx="11">
                  <c:v>&gt;5 Years - 10 Years (N=3,918)</c:v>
                </c:pt>
                <c:pt idx="12">
                  <c:v>&gt;10 Years (N=6,068)</c:v>
                </c:pt>
              </c:strCache>
            </c:strRef>
          </c:cat>
          <c:val>
            <c:numRef>
              <c:f>Sheet1!$D$2:$D$14</c:f>
              <c:numCache>
                <c:formatCode>General</c:formatCode>
                <c:ptCount val="13"/>
                <c:pt idx="0">
                  <c:v>41.095400000000012</c:v>
                </c:pt>
                <c:pt idx="1">
                  <c:v>17.060599999999983</c:v>
                </c:pt>
                <c:pt idx="2">
                  <c:v>24.48279999999998</c:v>
                </c:pt>
                <c:pt idx="3">
                  <c:v>19.463099999999983</c:v>
                </c:pt>
                <c:pt idx="4">
                  <c:v>17.515499999999989</c:v>
                </c:pt>
                <c:pt idx="5">
                  <c:v>14.185600000000004</c:v>
                </c:pt>
                <c:pt idx="7">
                  <c:v>36.481599999999993</c:v>
                </c:pt>
                <c:pt idx="8">
                  <c:v>17.252300000000002</c:v>
                </c:pt>
                <c:pt idx="9">
                  <c:v>26.739000000000001</c:v>
                </c:pt>
                <c:pt idx="10">
                  <c:v>25.071400000000001</c:v>
                </c:pt>
                <c:pt idx="11">
                  <c:v>18.5809</c:v>
                </c:pt>
                <c:pt idx="12">
                  <c:v>17.122599999999981</c:v>
                </c:pt>
              </c:numCache>
            </c:numRef>
          </c:val>
        </c:ser>
        <c:ser>
          <c:idx val="3"/>
          <c:order val="3"/>
          <c:tx>
            <c:strRef>
              <c:f>Sheet1!$E$1</c:f>
              <c:strCache>
                <c:ptCount val="1"/>
                <c:pt idx="0">
                  <c:v>Renal Failure</c:v>
                </c:pt>
              </c:strCache>
            </c:strRef>
          </c:tx>
          <c:spPr>
            <a:gradFill>
              <a:gsLst>
                <a:gs pos="0">
                  <a:srgbClr val="663300"/>
                </a:gs>
                <a:gs pos="50000">
                  <a:srgbClr val="FF9900"/>
                </a:gs>
                <a:gs pos="100000">
                  <a:srgbClr val="663300"/>
                </a:gs>
              </a:gsLst>
              <a:lin ang="10800000" scaled="1"/>
            </a:gradFill>
            <a:ln>
              <a:solidFill>
                <a:schemeClr val="bg2"/>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(N=2,830)</c:v>
                </c:pt>
                <c:pt idx="1">
                  <c:v>31 Days - 1 Year (N=2,327)</c:v>
                </c:pt>
                <c:pt idx="2">
                  <c:v>&gt;1 Year - 3 Years (N=1,740)</c:v>
                </c:pt>
                <c:pt idx="3">
                  <c:v>&gt;3 Years - 5 Years (N=1,490)</c:v>
                </c:pt>
                <c:pt idx="4">
                  <c:v>&gt;5 Years - 10 Years (N=3,397)</c:v>
                </c:pt>
                <c:pt idx="5">
                  <c:v>&gt;10 Years (N=1,142)</c:v>
                </c:pt>
                <c:pt idx="7">
                  <c:v>0-30 Days (N=2,467)</c:v>
                </c:pt>
                <c:pt idx="8">
                  <c:v>31 Days - 1 Year (N=2,220)</c:v>
                </c:pt>
                <c:pt idx="9">
                  <c:v>&gt;1 Year - 3 Years (N=1,567)</c:v>
                </c:pt>
                <c:pt idx="10">
                  <c:v>&gt;3 Years - 5 Years (N=1,400)</c:v>
                </c:pt>
                <c:pt idx="11">
                  <c:v>&gt;5 Years - 10 Years (N=3,918)</c:v>
                </c:pt>
                <c:pt idx="12">
                  <c:v>&gt;10 Years (N=6,068)</c:v>
                </c:pt>
              </c:strCache>
            </c:strRef>
          </c:cat>
          <c:val>
            <c:numRef>
              <c:f>Sheet1!$E$2:$E$14</c:f>
              <c:numCache>
                <c:formatCode>General</c:formatCode>
                <c:ptCount val="13"/>
                <c:pt idx="0">
                  <c:v>0.70670999999999995</c:v>
                </c:pt>
                <c:pt idx="1">
                  <c:v>0.8165</c:v>
                </c:pt>
                <c:pt idx="2">
                  <c:v>1.37931</c:v>
                </c:pt>
                <c:pt idx="3">
                  <c:v>3.1543600000000001</c:v>
                </c:pt>
                <c:pt idx="4">
                  <c:v>5.5342900000000004</c:v>
                </c:pt>
                <c:pt idx="5">
                  <c:v>7.7057799999999999</c:v>
                </c:pt>
                <c:pt idx="7">
                  <c:v>0.36482000000000031</c:v>
                </c:pt>
                <c:pt idx="8">
                  <c:v>1.17117</c:v>
                </c:pt>
                <c:pt idx="9">
                  <c:v>1.5315899999999998</c:v>
                </c:pt>
                <c:pt idx="10">
                  <c:v>3.1428599999999989</c:v>
                </c:pt>
                <c:pt idx="11">
                  <c:v>5.7682500000000001</c:v>
                </c:pt>
                <c:pt idx="12">
                  <c:v>8.7178600000000017</c:v>
                </c:pt>
              </c:numCache>
            </c:numRef>
          </c:val>
        </c:ser>
        <c:ser>
          <c:idx val="4"/>
          <c:order val="4"/>
          <c:tx>
            <c:strRef>
              <c:f>Sheet1!$F$1</c:f>
              <c:strCache>
                <c:ptCount val="1"/>
                <c:pt idx="0">
                  <c:v>Infection (Non-CMV)</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(N=2,830)</c:v>
                </c:pt>
                <c:pt idx="1">
                  <c:v>31 Days - 1 Year (N=2,327)</c:v>
                </c:pt>
                <c:pt idx="2">
                  <c:v>&gt;1 Year - 3 Years (N=1,740)</c:v>
                </c:pt>
                <c:pt idx="3">
                  <c:v>&gt;3 Years - 5 Years (N=1,490)</c:v>
                </c:pt>
                <c:pt idx="4">
                  <c:v>&gt;5 Years - 10 Years (N=3,397)</c:v>
                </c:pt>
                <c:pt idx="5">
                  <c:v>&gt;10 Years (N=1,142)</c:v>
                </c:pt>
                <c:pt idx="7">
                  <c:v>0-30 Days (N=2,467)</c:v>
                </c:pt>
                <c:pt idx="8">
                  <c:v>31 Days - 1 Year (N=2,220)</c:v>
                </c:pt>
                <c:pt idx="9">
                  <c:v>&gt;1 Year - 3 Years (N=1,567)</c:v>
                </c:pt>
                <c:pt idx="10">
                  <c:v>&gt;3 Years - 5 Years (N=1,400)</c:v>
                </c:pt>
                <c:pt idx="11">
                  <c:v>&gt;5 Years - 10 Years (N=3,918)</c:v>
                </c:pt>
                <c:pt idx="12">
                  <c:v>&gt;10 Years (N=6,068)</c:v>
                </c:pt>
              </c:strCache>
            </c:strRef>
          </c:cat>
          <c:val>
            <c:numRef>
              <c:f>Sheet1!$F$2:$F$14</c:f>
              <c:numCache>
                <c:formatCode>General</c:formatCode>
                <c:ptCount val="13"/>
                <c:pt idx="0">
                  <c:v>13.568900000000001</c:v>
                </c:pt>
                <c:pt idx="1">
                  <c:v>32.746000000000002</c:v>
                </c:pt>
                <c:pt idx="2">
                  <c:v>11.5517</c:v>
                </c:pt>
                <c:pt idx="3">
                  <c:v>8.3221000000000007</c:v>
                </c:pt>
                <c:pt idx="4">
                  <c:v>9.1551000000000027</c:v>
                </c:pt>
                <c:pt idx="5">
                  <c:v>9.4571000000000005</c:v>
                </c:pt>
                <c:pt idx="7">
                  <c:v>12.403700000000002</c:v>
                </c:pt>
                <c:pt idx="8">
                  <c:v>28.828800000000001</c:v>
                </c:pt>
                <c:pt idx="9">
                  <c:v>13.465200000000006</c:v>
                </c:pt>
                <c:pt idx="10">
                  <c:v>11.357100000000004</c:v>
                </c:pt>
                <c:pt idx="11">
                  <c:v>11.995900000000002</c:v>
                </c:pt>
                <c:pt idx="12">
                  <c:v>10.975600000000005</c:v>
                </c:pt>
              </c:numCache>
            </c:numRef>
          </c:val>
        </c:ser>
        <c:ser>
          <c:idx val="5"/>
          <c:order val="5"/>
          <c:tx>
            <c:strRef>
              <c:f>Sheet1!$G$1</c:f>
              <c:strCache>
                <c:ptCount val="1"/>
                <c:pt idx="0">
                  <c:v>Malignancy </c:v>
                </c:pt>
              </c:strCache>
            </c:strRef>
          </c:tx>
          <c:spPr>
            <a:gradFill>
              <a:gsLst>
                <a:gs pos="0">
                  <a:srgbClr val="7030A0"/>
                </a:gs>
                <a:gs pos="50000">
                  <a:srgbClr val="9900FF"/>
                </a:gs>
                <a:gs pos="100000">
                  <a:srgbClr val="7030A0"/>
                </a:gs>
              </a:gsLst>
              <a:lin ang="10800000" scaled="1"/>
            </a:gradFill>
            <a:ln>
              <a:solidFill>
                <a:schemeClr val="bg2"/>
              </a:solidFill>
            </a:ln>
          </c:spPr>
          <c:dLbls>
            <c:numFmt formatCode="#,##0" sourceLinked="0"/>
            <c:txPr>
              <a:bodyPr/>
              <a:lstStyle/>
              <a:p>
                <a:pPr>
                  <a:defRPr sz="1200" b="1"/>
                </a:pPr>
                <a:endParaRPr lang="en-US"/>
              </a:p>
            </c:txPr>
            <c:showVal val="1"/>
          </c:dLbls>
          <c:cat>
            <c:strRef>
              <c:f>Sheet1!$A$2:$A$14</c:f>
              <c:strCache>
                <c:ptCount val="13"/>
                <c:pt idx="0">
                  <c:v>0-30 Days (N=2,830)</c:v>
                </c:pt>
                <c:pt idx="1">
                  <c:v>31 Days - 1 Year (N=2,327)</c:v>
                </c:pt>
                <c:pt idx="2">
                  <c:v>&gt;1 Year - 3 Years (N=1,740)</c:v>
                </c:pt>
                <c:pt idx="3">
                  <c:v>&gt;3 Years - 5 Years (N=1,490)</c:v>
                </c:pt>
                <c:pt idx="4">
                  <c:v>&gt;5 Years - 10 Years (N=3,397)</c:v>
                </c:pt>
                <c:pt idx="5">
                  <c:v>&gt;10 Years (N=1,142)</c:v>
                </c:pt>
                <c:pt idx="7">
                  <c:v>0-30 Days (N=2,467)</c:v>
                </c:pt>
                <c:pt idx="8">
                  <c:v>31 Days - 1 Year (N=2,220)</c:v>
                </c:pt>
                <c:pt idx="9">
                  <c:v>&gt;1 Year - 3 Years (N=1,567)</c:v>
                </c:pt>
                <c:pt idx="10">
                  <c:v>&gt;3 Years - 5 Years (N=1,400)</c:v>
                </c:pt>
                <c:pt idx="11">
                  <c:v>&gt;5 Years - 10 Years (N=3,918)</c:v>
                </c:pt>
                <c:pt idx="12">
                  <c:v>&gt;10 Years (N=6,068)</c:v>
                </c:pt>
              </c:strCache>
            </c:strRef>
          </c:cat>
          <c:val>
            <c:numRef>
              <c:f>Sheet1!$G$2:$G$14</c:f>
              <c:numCache>
                <c:formatCode>General</c:formatCode>
                <c:ptCount val="13"/>
                <c:pt idx="0">
                  <c:v>0.21200000000000008</c:v>
                </c:pt>
                <c:pt idx="1">
                  <c:v>4.3403999999999998</c:v>
                </c:pt>
                <c:pt idx="2">
                  <c:v>16.7241</c:v>
                </c:pt>
                <c:pt idx="3">
                  <c:v>25.302</c:v>
                </c:pt>
                <c:pt idx="4">
                  <c:v>25.522499999999983</c:v>
                </c:pt>
                <c:pt idx="5">
                  <c:v>23.992999999999984</c:v>
                </c:pt>
                <c:pt idx="7">
                  <c:v>4.0500000000000001E-2</c:v>
                </c:pt>
                <c:pt idx="8">
                  <c:v>2.9729999999999985</c:v>
                </c:pt>
                <c:pt idx="9">
                  <c:v>12.444199999999999</c:v>
                </c:pt>
                <c:pt idx="10">
                  <c:v>20.285699999999974</c:v>
                </c:pt>
                <c:pt idx="11">
                  <c:v>24.2471</c:v>
                </c:pt>
                <c:pt idx="12">
                  <c:v>23.154299999999999</c:v>
                </c:pt>
              </c:numCache>
            </c:numRef>
          </c:val>
        </c:ser>
        <c:gapWidth val="40"/>
        <c:overlap val="100"/>
        <c:axId val="283917696"/>
        <c:axId val="283923584"/>
      </c:barChart>
      <c:catAx>
        <c:axId val="283917696"/>
        <c:scaling>
          <c:orientation val="minMax"/>
        </c:scaling>
        <c:axPos val="b"/>
        <c:tickLblPos val="nextTo"/>
        <c:txPr>
          <a:bodyPr/>
          <a:lstStyle/>
          <a:p>
            <a:pPr>
              <a:defRPr sz="1000" b="1"/>
            </a:pPr>
            <a:endParaRPr lang="en-US"/>
          </a:p>
        </c:txPr>
        <c:crossAx val="283923584"/>
        <c:crosses val="autoZero"/>
        <c:auto val="1"/>
        <c:lblAlgn val="ctr"/>
        <c:lblOffset val="100"/>
      </c:catAx>
      <c:valAx>
        <c:axId val="283923584"/>
        <c:scaling>
          <c:orientation val="minMax"/>
          <c:max val="100"/>
        </c:scaling>
        <c:axPos val="l"/>
        <c:majorGridlines>
          <c:spPr>
            <a:ln w="6350">
              <a:solidFill>
                <a:schemeClr val="tx1"/>
              </a:solidFill>
              <a:prstDash val="sysDash"/>
            </a:ln>
          </c:spPr>
        </c:majorGridlines>
        <c:title>
          <c:tx>
            <c:rich>
              <a:bodyPr rot="-5400000" vert="horz"/>
              <a:lstStyle/>
              <a:p>
                <a:pPr>
                  <a:defRPr sz="1700"/>
                </a:pPr>
                <a:r>
                  <a:rPr lang="en-US" sz="1700" dirty="0" smtClean="0"/>
                  <a:t>% of Deaths</a:t>
                </a:r>
                <a:endParaRPr lang="en-US" sz="1700" dirty="0"/>
              </a:p>
            </c:rich>
          </c:tx>
        </c:title>
        <c:numFmt formatCode="General" sourceLinked="1"/>
        <c:tickLblPos val="nextTo"/>
        <c:txPr>
          <a:bodyPr/>
          <a:lstStyle/>
          <a:p>
            <a:pPr>
              <a:defRPr sz="1500" b="1"/>
            </a:pPr>
            <a:endParaRPr lang="en-US"/>
          </a:p>
        </c:txPr>
        <c:crossAx val="283917696"/>
        <c:crosses val="autoZero"/>
        <c:crossBetween val="between"/>
      </c:valAx>
      <c:spPr>
        <a:solidFill>
          <a:srgbClr val="000000"/>
        </a:solidFill>
        <a:ln>
          <a:solidFill>
            <a:srgbClr val="FFFFFF"/>
          </a:solidFill>
        </a:ln>
      </c:spPr>
    </c:plotArea>
    <c:legend>
      <c:legendPos val="t"/>
      <c:layout>
        <c:manualLayout>
          <c:xMode val="edge"/>
          <c:yMode val="edge"/>
          <c:x val="0.17391304347826586"/>
          <c:y val="1.6949152542372881E-2"/>
          <c:w val="0.74057971014492763"/>
          <c:h val="0.13695938431425175"/>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52815172362"/>
        </c:manualLayout>
      </c:layout>
      <c:lineChart>
        <c:grouping val="standard"/>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(N=5,297)</c:v>
                </c:pt>
                <c:pt idx="1">
                  <c:v>31 Days –  1 Year  (N=4,547)</c:v>
                </c:pt>
                <c:pt idx="2">
                  <c:v>&gt;1 Year – 3 Years (N=3,307)</c:v>
                </c:pt>
                <c:pt idx="3">
                  <c:v>&gt;3 Years – 5 Years (N=2,890)</c:v>
                </c:pt>
                <c:pt idx="4">
                  <c:v>&gt;5 Years – 10 Years (N=7,315)</c:v>
                </c:pt>
                <c:pt idx="5">
                  <c:v>&gt;10 – 15 Years  (N=4,774)</c:v>
                </c:pt>
                <c:pt idx="6">
                  <c:v>&gt;15 Years (N=2,436)</c:v>
                </c:pt>
              </c:strCache>
            </c:strRef>
          </c:cat>
          <c:val>
            <c:numRef>
              <c:f>Sheet1!$B$2:$H$2</c:f>
              <c:numCache>
                <c:formatCode>General</c:formatCode>
                <c:ptCount val="7"/>
                <c:pt idx="0">
                  <c:v>1.5</c:v>
                </c:pt>
                <c:pt idx="1">
                  <c:v>3.8</c:v>
                </c:pt>
                <c:pt idx="2">
                  <c:v>12.5</c:v>
                </c:pt>
                <c:pt idx="3">
                  <c:v>14</c:v>
                </c:pt>
                <c:pt idx="4">
                  <c:v>13.9</c:v>
                </c:pt>
                <c:pt idx="5">
                  <c:v>14.1</c:v>
                </c:pt>
                <c:pt idx="6">
                  <c:v>12.3</c:v>
                </c:pt>
              </c:numCache>
            </c:numRef>
          </c:val>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(N=5,297)</c:v>
                </c:pt>
                <c:pt idx="1">
                  <c:v>31 Days –  1 Year  (N=4,547)</c:v>
                </c:pt>
                <c:pt idx="2">
                  <c:v>&gt;1 Year – 3 Years (N=3,307)</c:v>
                </c:pt>
                <c:pt idx="3">
                  <c:v>&gt;3 Years – 5 Years (N=2,890)</c:v>
                </c:pt>
                <c:pt idx="4">
                  <c:v>&gt;5 Years – 10 Years (N=7,315)</c:v>
                </c:pt>
                <c:pt idx="5">
                  <c:v>&gt;10 – 15 Years  (N=4,774)</c:v>
                </c:pt>
                <c:pt idx="6">
                  <c:v>&gt;15 Years (N=2,436)</c:v>
                </c:pt>
              </c:strCache>
            </c:strRef>
          </c:cat>
          <c:val>
            <c:numRef>
              <c:f>Sheet1!$B$3:$H$3</c:f>
              <c:numCache>
                <c:formatCode>General</c:formatCode>
                <c:ptCount val="7"/>
                <c:pt idx="0">
                  <c:v>4.7</c:v>
                </c:pt>
                <c:pt idx="1">
                  <c:v>9.7000000000000011</c:v>
                </c:pt>
                <c:pt idx="2">
                  <c:v>10.1</c:v>
                </c:pt>
                <c:pt idx="3">
                  <c:v>4.8</c:v>
                </c:pt>
                <c:pt idx="4">
                  <c:v>1.9000000000000001</c:v>
                </c:pt>
                <c:pt idx="5">
                  <c:v>1</c:v>
                </c:pt>
                <c:pt idx="6">
                  <c:v>0.70000000000000062</c:v>
                </c:pt>
              </c:numCache>
            </c:numRef>
          </c:val>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(N=5,297)</c:v>
                </c:pt>
                <c:pt idx="1">
                  <c:v>31 Days –  1 Year  (N=4,547)</c:v>
                </c:pt>
                <c:pt idx="2">
                  <c:v>&gt;1 Year – 3 Years (N=3,307)</c:v>
                </c:pt>
                <c:pt idx="3">
                  <c:v>&gt;3 Years – 5 Years (N=2,890)</c:v>
                </c:pt>
                <c:pt idx="4">
                  <c:v>&gt;5 Years – 10 Years (N=7,315)</c:v>
                </c:pt>
                <c:pt idx="5">
                  <c:v>&gt;10 – 15 Years  (N=4,774)</c:v>
                </c:pt>
                <c:pt idx="6">
                  <c:v>&gt;15 Years (N=2,436)</c:v>
                </c:pt>
              </c:strCache>
            </c:strRef>
          </c:cat>
          <c:val>
            <c:numRef>
              <c:f>Sheet1!$B$4:$H$4</c:f>
              <c:numCache>
                <c:formatCode>General</c:formatCode>
                <c:ptCount val="7"/>
                <c:pt idx="0">
                  <c:v>0.1</c:v>
                </c:pt>
                <c:pt idx="1">
                  <c:v>2.4</c:v>
                </c:pt>
                <c:pt idx="2">
                  <c:v>12.3</c:v>
                </c:pt>
                <c:pt idx="3">
                  <c:v>19.5</c:v>
                </c:pt>
                <c:pt idx="4">
                  <c:v>21.1</c:v>
                </c:pt>
                <c:pt idx="5">
                  <c:v>21</c:v>
                </c:pt>
                <c:pt idx="6">
                  <c:v>18.8</c:v>
                </c:pt>
              </c:numCache>
            </c:numRef>
          </c:val>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(N=5,297)</c:v>
                </c:pt>
                <c:pt idx="1">
                  <c:v>31 Days –  1 Year  (N=4,547)</c:v>
                </c:pt>
                <c:pt idx="2">
                  <c:v>&gt;1 Year – 3 Years (N=3,307)</c:v>
                </c:pt>
                <c:pt idx="3">
                  <c:v>&gt;3 Years – 5 Years (N=2,890)</c:v>
                </c:pt>
                <c:pt idx="4">
                  <c:v>&gt;5 Years – 10 Years (N=7,315)</c:v>
                </c:pt>
                <c:pt idx="5">
                  <c:v>&gt;10 – 15 Years  (N=4,774)</c:v>
                </c:pt>
                <c:pt idx="6">
                  <c:v>&gt;15 Years (N=2,436)</c:v>
                </c:pt>
              </c:strCache>
            </c:strRef>
          </c:cat>
          <c:val>
            <c:numRef>
              <c:f>Sheet1!$B$5:$H$5</c:f>
              <c:numCache>
                <c:formatCode>General</c:formatCode>
                <c:ptCount val="7"/>
                <c:pt idx="0">
                  <c:v>13</c:v>
                </c:pt>
                <c:pt idx="1">
                  <c:v>30.8</c:v>
                </c:pt>
                <c:pt idx="2">
                  <c:v>12.5</c:v>
                </c:pt>
                <c:pt idx="3">
                  <c:v>9.8000000000000007</c:v>
                </c:pt>
                <c:pt idx="4">
                  <c:v>10.7</c:v>
                </c:pt>
                <c:pt idx="5">
                  <c:v>10.4</c:v>
                </c:pt>
                <c:pt idx="6">
                  <c:v>11.4</c:v>
                </c:pt>
              </c:numCache>
            </c:numRef>
          </c:val>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(N=5,297)</c:v>
                </c:pt>
                <c:pt idx="1">
                  <c:v>31 Days –  1 Year  (N=4,547)</c:v>
                </c:pt>
                <c:pt idx="2">
                  <c:v>&gt;1 Year – 3 Years (N=3,307)</c:v>
                </c:pt>
                <c:pt idx="3">
                  <c:v>&gt;3 Years – 5 Years (N=2,890)</c:v>
                </c:pt>
                <c:pt idx="4">
                  <c:v>&gt;5 Years – 10 Years (N=7,315)</c:v>
                </c:pt>
                <c:pt idx="5">
                  <c:v>&gt;10 – 15 Years  (N=4,774)</c:v>
                </c:pt>
                <c:pt idx="6">
                  <c:v>&gt;15 Years (N=2,436)</c:v>
                </c:pt>
              </c:strCache>
            </c:strRef>
          </c:cat>
          <c:val>
            <c:numRef>
              <c:f>Sheet1!$B$6:$H$6</c:f>
              <c:numCache>
                <c:formatCode>General</c:formatCode>
                <c:ptCount val="7"/>
                <c:pt idx="0">
                  <c:v>38.9</c:v>
                </c:pt>
                <c:pt idx="1">
                  <c:v>17.2</c:v>
                </c:pt>
                <c:pt idx="2">
                  <c:v>25.6</c:v>
                </c:pt>
                <c:pt idx="3">
                  <c:v>22.2</c:v>
                </c:pt>
                <c:pt idx="4">
                  <c:v>18.100000000000001</c:v>
                </c:pt>
                <c:pt idx="5">
                  <c:v>16.7</c:v>
                </c:pt>
                <c:pt idx="6">
                  <c:v>16.600000000000001</c:v>
                </c:pt>
              </c:numCache>
            </c:numRef>
          </c:val>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(N=5,297)</c:v>
                </c:pt>
                <c:pt idx="1">
                  <c:v>31 Days –  1 Year  (N=4,547)</c:v>
                </c:pt>
                <c:pt idx="2">
                  <c:v>&gt;1 Year – 3 Years (N=3,307)</c:v>
                </c:pt>
                <c:pt idx="3">
                  <c:v>&gt;3 Years – 5 Years (N=2,890)</c:v>
                </c:pt>
                <c:pt idx="4">
                  <c:v>&gt;5 Years – 10 Years (N=7,315)</c:v>
                </c:pt>
                <c:pt idx="5">
                  <c:v>&gt;10 – 15 Years  (N=4,774)</c:v>
                </c:pt>
                <c:pt idx="6">
                  <c:v>&gt;15 Years (N=2,436)</c:v>
                </c:pt>
              </c:strCache>
            </c:strRef>
          </c:cat>
          <c:val>
            <c:numRef>
              <c:f>Sheet1!$B$7:$H$7</c:f>
              <c:numCache>
                <c:formatCode>General</c:formatCode>
                <c:ptCount val="7"/>
                <c:pt idx="0">
                  <c:v>17.7</c:v>
                </c:pt>
                <c:pt idx="1">
                  <c:v>15.1</c:v>
                </c:pt>
                <c:pt idx="2">
                  <c:v>6</c:v>
                </c:pt>
                <c:pt idx="3">
                  <c:v>6.2</c:v>
                </c:pt>
                <c:pt idx="4">
                  <c:v>6.9</c:v>
                </c:pt>
                <c:pt idx="5">
                  <c:v>8.1</c:v>
                </c:pt>
                <c:pt idx="6">
                  <c:v>9.4</c:v>
                </c:pt>
              </c:numCache>
            </c:numRef>
          </c:val>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(N=5,297)</c:v>
                </c:pt>
                <c:pt idx="1">
                  <c:v>31 Days –  1 Year  (N=4,547)</c:v>
                </c:pt>
                <c:pt idx="2">
                  <c:v>&gt;1 Year – 3 Years (N=3,307)</c:v>
                </c:pt>
                <c:pt idx="3">
                  <c:v>&gt;3 Years – 5 Years (N=2,890)</c:v>
                </c:pt>
                <c:pt idx="4">
                  <c:v>&gt;5 Years – 10 Years (N=7,315)</c:v>
                </c:pt>
                <c:pt idx="5">
                  <c:v>&gt;10 – 15 Years  (N=4,774)</c:v>
                </c:pt>
                <c:pt idx="6">
                  <c:v>&gt;15 Years (N=2,436)</c:v>
                </c:pt>
              </c:strCache>
            </c:strRef>
          </c:cat>
          <c:val>
            <c:numRef>
              <c:f>Sheet1!$B$8:$H$8</c:f>
              <c:numCache>
                <c:formatCode>General</c:formatCode>
                <c:ptCount val="7"/>
                <c:pt idx="0">
                  <c:v>0.5</c:v>
                </c:pt>
                <c:pt idx="1">
                  <c:v>1</c:v>
                </c:pt>
                <c:pt idx="2">
                  <c:v>1.5</c:v>
                </c:pt>
                <c:pt idx="3">
                  <c:v>3.1</c:v>
                </c:pt>
                <c:pt idx="4">
                  <c:v>5.7</c:v>
                </c:pt>
                <c:pt idx="5">
                  <c:v>8.3000000000000007</c:v>
                </c:pt>
                <c:pt idx="6">
                  <c:v>9.1</c:v>
                </c:pt>
              </c:numCache>
            </c:numRef>
          </c:val>
        </c:ser>
        <c:marker val="1"/>
        <c:axId val="284149632"/>
        <c:axId val="284155904"/>
      </c:lineChart>
      <c:catAx>
        <c:axId val="284149632"/>
        <c:scaling>
          <c:orientation val="minMax"/>
        </c:scaling>
        <c:axPos val="b"/>
        <c:numFmt formatCode="#,##0" sourceLinked="1"/>
        <c:tickLblPos val="nextTo"/>
        <c:txPr>
          <a:bodyPr rot="0"/>
          <a:lstStyle/>
          <a:p>
            <a:pPr>
              <a:defRPr sz="1300" b="1"/>
            </a:pPr>
            <a:endParaRPr lang="en-US"/>
          </a:p>
        </c:txPr>
        <c:crossAx val="284155904"/>
        <c:crosses val="autoZero"/>
        <c:auto val="1"/>
        <c:lblAlgn val="ctr"/>
        <c:lblOffset val="100"/>
      </c:catAx>
      <c:valAx>
        <c:axId val="284155904"/>
        <c:scaling>
          <c:orientation val="minMax"/>
          <c:max val="5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279"/>
            </c:manualLayout>
          </c:layout>
        </c:title>
        <c:numFmt formatCode="General" sourceLinked="1"/>
        <c:tickLblPos val="nextTo"/>
        <c:txPr>
          <a:bodyPr/>
          <a:lstStyle/>
          <a:p>
            <a:pPr>
              <a:defRPr sz="1500" b="1"/>
            </a:pPr>
            <a:endParaRPr lang="en-US"/>
          </a:p>
        </c:txPr>
        <c:crossAx val="284149632"/>
        <c:crosses val="autoZero"/>
        <c:crossBetween val="between"/>
        <c:majorUnit val="10"/>
      </c:valAx>
      <c:spPr>
        <a:solidFill>
          <a:schemeClr val="bg2"/>
        </a:solidFill>
        <a:ln>
          <a:solidFill>
            <a:schemeClr val="tx1"/>
          </a:solidFill>
        </a:ln>
      </c:spPr>
    </c:plotArea>
    <c:legend>
      <c:legendPos val="r"/>
      <c:layout>
        <c:manualLayout>
          <c:xMode val="edge"/>
          <c:yMode val="edge"/>
          <c:x val="0.20202064896755162"/>
          <c:y val="4.8999237998477024E-2"/>
          <c:w val="0.75269911504425946"/>
          <c:h val="0.19164507662348657"/>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92"/>
          <c:h val="0.77074260114040993"/>
        </c:manualLayout>
      </c:layout>
      <c:scatterChart>
        <c:scatterStyle val="lineMarker"/>
        <c:ser>
          <c:idx val="0"/>
          <c:order val="0"/>
          <c:tx>
            <c:strRef>
              <c:f>Sheet1!$B$1</c:f>
              <c:strCache>
                <c:ptCount val="1"/>
                <c:pt idx="0">
                  <c:v>CAV</c:v>
                </c:pt>
              </c:strCache>
            </c:strRef>
          </c:tx>
          <c:spPr>
            <a:ln w="41275">
              <a:solidFill>
                <a:srgbClr val="FF0000"/>
              </a:solidFill>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0.12328767100000022</c:v>
                </c:pt>
                <c:pt idx="5">
                  <c:v>0.16712328800000001</c:v>
                </c:pt>
                <c:pt idx="6">
                  <c:v>0.24931506800000044</c:v>
                </c:pt>
                <c:pt idx="7">
                  <c:v>0.33424657500000438</c:v>
                </c:pt>
                <c:pt idx="8">
                  <c:v>0.49863013699999997</c:v>
                </c:pt>
                <c:pt idx="9">
                  <c:v>0.74794520500000672</c:v>
                </c:pt>
                <c:pt idx="10">
                  <c:v>1</c:v>
                </c:pt>
                <c:pt idx="11">
                  <c:v>1.249315068</c:v>
                </c:pt>
                <c:pt idx="12">
                  <c:v>1.4986301369999999</c:v>
                </c:pt>
                <c:pt idx="13">
                  <c:v>1.750684932</c:v>
                </c:pt>
                <c:pt idx="14">
                  <c:v>2</c:v>
                </c:pt>
                <c:pt idx="15">
                  <c:v>2.2493150680000249</c:v>
                </c:pt>
                <c:pt idx="16">
                  <c:v>2.4986301369999997</c:v>
                </c:pt>
                <c:pt idx="17">
                  <c:v>2.750684932</c:v>
                </c:pt>
                <c:pt idx="18">
                  <c:v>3</c:v>
                </c:pt>
                <c:pt idx="19">
                  <c:v>3.2493150680000249</c:v>
                </c:pt>
                <c:pt idx="20">
                  <c:v>3.4986301369999997</c:v>
                </c:pt>
                <c:pt idx="21">
                  <c:v>4</c:v>
                </c:pt>
                <c:pt idx="22">
                  <c:v>4.2493150679999845</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Sheet1!$B$2:$B$37</c:f>
              <c:numCache>
                <c:formatCode>General</c:formatCode>
                <c:ptCount val="36"/>
                <c:pt idx="0">
                  <c:v>0</c:v>
                </c:pt>
                <c:pt idx="1">
                  <c:v>6.6600000000000003E-4</c:v>
                </c:pt>
                <c:pt idx="2">
                  <c:v>1.0000000000000041E-3</c:v>
                </c:pt>
                <c:pt idx="3">
                  <c:v>1.1930000000000122E-3</c:v>
                </c:pt>
                <c:pt idx="4">
                  <c:v>1.3060000000000127E-3</c:v>
                </c:pt>
                <c:pt idx="5">
                  <c:v>1.4530000000000001E-3</c:v>
                </c:pt>
                <c:pt idx="6">
                  <c:v>1.5679999999999999E-3</c:v>
                </c:pt>
                <c:pt idx="7">
                  <c:v>1.7480000000000134E-3</c:v>
                </c:pt>
                <c:pt idx="8">
                  <c:v>2.2260000000000092E-3</c:v>
                </c:pt>
                <c:pt idx="9">
                  <c:v>2.9870000000000283E-3</c:v>
                </c:pt>
                <c:pt idx="10">
                  <c:v>3.803000000000029E-3</c:v>
                </c:pt>
                <c:pt idx="11">
                  <c:v>4.7159999999999997E-3</c:v>
                </c:pt>
                <c:pt idx="12">
                  <c:v>5.6579999999999998E-3</c:v>
                </c:pt>
                <c:pt idx="13">
                  <c:v>6.3800000000000124E-3</c:v>
                </c:pt>
                <c:pt idx="14">
                  <c:v>6.952000000000051E-3</c:v>
                </c:pt>
                <c:pt idx="15">
                  <c:v>7.7350000000000699E-3</c:v>
                </c:pt>
                <c:pt idx="16">
                  <c:v>8.2280000000000009E-3</c:v>
                </c:pt>
                <c:pt idx="17">
                  <c:v>8.9160000000000246E-3</c:v>
                </c:pt>
                <c:pt idx="18">
                  <c:v>9.5770000000000247E-3</c:v>
                </c:pt>
                <c:pt idx="19">
                  <c:v>1.0045E-2</c:v>
                </c:pt>
                <c:pt idx="20">
                  <c:v>1.0725999999999999E-2</c:v>
                </c:pt>
                <c:pt idx="21">
                  <c:v>1.2033E-2</c:v>
                </c:pt>
                <c:pt idx="22">
                  <c:v>1.2586999999999999E-2</c:v>
                </c:pt>
                <c:pt idx="23">
                  <c:v>1.3285999999999999E-2</c:v>
                </c:pt>
                <c:pt idx="24">
                  <c:v>1.4759E-2</c:v>
                </c:pt>
                <c:pt idx="25">
                  <c:v>1.6143999999999999E-2</c:v>
                </c:pt>
                <c:pt idx="26">
                  <c:v>1.7215999999999999E-2</c:v>
                </c:pt>
                <c:pt idx="27">
                  <c:v>2.0480000000000002E-2</c:v>
                </c:pt>
                <c:pt idx="28">
                  <c:v>2.3576E-2</c:v>
                </c:pt>
                <c:pt idx="29">
                  <c:v>2.6435000000000337E-2</c:v>
                </c:pt>
                <c:pt idx="30">
                  <c:v>2.8927999999999988E-2</c:v>
                </c:pt>
                <c:pt idx="31">
                  <c:v>3.2148999999999997E-2</c:v>
                </c:pt>
                <c:pt idx="32">
                  <c:v>3.4387000000000001E-2</c:v>
                </c:pt>
                <c:pt idx="33">
                  <c:v>3.781700000000035E-2</c:v>
                </c:pt>
                <c:pt idx="34">
                  <c:v>4.0349999999999997E-2</c:v>
                </c:pt>
                <c:pt idx="35">
                  <c:v>4.3431999999999998E-2</c:v>
                </c:pt>
              </c:numCache>
            </c:numRef>
          </c:yVal>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0.12328767100000022</c:v>
                </c:pt>
                <c:pt idx="5">
                  <c:v>0.16712328800000001</c:v>
                </c:pt>
                <c:pt idx="6">
                  <c:v>0.24931506800000044</c:v>
                </c:pt>
                <c:pt idx="7">
                  <c:v>0.33424657500000438</c:v>
                </c:pt>
                <c:pt idx="8">
                  <c:v>0.49863013699999997</c:v>
                </c:pt>
                <c:pt idx="9">
                  <c:v>0.74794520500000672</c:v>
                </c:pt>
                <c:pt idx="10">
                  <c:v>1</c:v>
                </c:pt>
                <c:pt idx="11">
                  <c:v>1.249315068</c:v>
                </c:pt>
                <c:pt idx="12">
                  <c:v>1.4986301369999999</c:v>
                </c:pt>
                <c:pt idx="13">
                  <c:v>1.750684932</c:v>
                </c:pt>
                <c:pt idx="14">
                  <c:v>2</c:v>
                </c:pt>
                <c:pt idx="15">
                  <c:v>2.2493150680000249</c:v>
                </c:pt>
                <c:pt idx="16">
                  <c:v>2.4986301369999997</c:v>
                </c:pt>
                <c:pt idx="17">
                  <c:v>2.750684932</c:v>
                </c:pt>
                <c:pt idx="18">
                  <c:v>3</c:v>
                </c:pt>
                <c:pt idx="19">
                  <c:v>3.2493150680000249</c:v>
                </c:pt>
                <c:pt idx="20">
                  <c:v>3.4986301369999997</c:v>
                </c:pt>
                <c:pt idx="21">
                  <c:v>4</c:v>
                </c:pt>
                <c:pt idx="22">
                  <c:v>4.2493150679999845</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Sheet1!$C$2:$C$37</c:f>
              <c:numCache>
                <c:formatCode>General</c:formatCode>
                <c:ptCount val="36"/>
                <c:pt idx="0">
                  <c:v>0</c:v>
                </c:pt>
                <c:pt idx="1">
                  <c:v>2.0300000000000001E-3</c:v>
                </c:pt>
                <c:pt idx="2">
                  <c:v>2.7620000000000092E-3</c:v>
                </c:pt>
                <c:pt idx="3">
                  <c:v>3.8850000000000052E-3</c:v>
                </c:pt>
                <c:pt idx="4">
                  <c:v>4.5800000000000033E-3</c:v>
                </c:pt>
                <c:pt idx="5">
                  <c:v>5.2340000000000034E-3</c:v>
                </c:pt>
                <c:pt idx="6">
                  <c:v>5.8070000000000014E-3</c:v>
                </c:pt>
                <c:pt idx="7">
                  <c:v>6.5140000000000024E-3</c:v>
                </c:pt>
                <c:pt idx="8">
                  <c:v>7.7170000000000034E-3</c:v>
                </c:pt>
                <c:pt idx="9">
                  <c:v>9.3210000000000046E-3</c:v>
                </c:pt>
                <c:pt idx="10">
                  <c:v>1.0685000000000005E-2</c:v>
                </c:pt>
                <c:pt idx="11">
                  <c:v>1.1769999999999999E-2</c:v>
                </c:pt>
                <c:pt idx="12">
                  <c:v>1.2711999999999998E-2</c:v>
                </c:pt>
                <c:pt idx="13">
                  <c:v>1.3609000000000001E-2</c:v>
                </c:pt>
                <c:pt idx="14">
                  <c:v>1.4213999999999996E-2</c:v>
                </c:pt>
                <c:pt idx="15">
                  <c:v>1.4737E-2</c:v>
                </c:pt>
                <c:pt idx="16">
                  <c:v>1.5362000000000021E-2</c:v>
                </c:pt>
                <c:pt idx="17">
                  <c:v>1.5783999999999999E-2</c:v>
                </c:pt>
                <c:pt idx="18">
                  <c:v>1.6093E-2</c:v>
                </c:pt>
                <c:pt idx="19">
                  <c:v>1.6539000000000002E-2</c:v>
                </c:pt>
                <c:pt idx="20">
                  <c:v>1.6869000000000061E-2</c:v>
                </c:pt>
                <c:pt idx="21">
                  <c:v>1.7375000000000002E-2</c:v>
                </c:pt>
                <c:pt idx="22">
                  <c:v>1.7774000000000002E-2</c:v>
                </c:pt>
                <c:pt idx="23">
                  <c:v>1.7999999999999999E-2</c:v>
                </c:pt>
                <c:pt idx="24">
                  <c:v>1.8391999999999999E-2</c:v>
                </c:pt>
                <c:pt idx="25">
                  <c:v>1.8761000000000121E-2</c:v>
                </c:pt>
                <c:pt idx="26">
                  <c:v>1.9092000000000001E-2</c:v>
                </c:pt>
                <c:pt idx="27">
                  <c:v>1.9594000000000021E-2</c:v>
                </c:pt>
                <c:pt idx="28">
                  <c:v>2.0249000000000052E-2</c:v>
                </c:pt>
                <c:pt idx="29">
                  <c:v>2.0803000000000012E-2</c:v>
                </c:pt>
                <c:pt idx="30">
                  <c:v>2.1275000000000301E-2</c:v>
                </c:pt>
                <c:pt idx="31">
                  <c:v>2.1457000000000052E-2</c:v>
                </c:pt>
                <c:pt idx="32">
                  <c:v>2.1618000000000002E-2</c:v>
                </c:pt>
                <c:pt idx="33">
                  <c:v>2.1991000000000011E-2</c:v>
                </c:pt>
                <c:pt idx="34">
                  <c:v>2.2217000000000212E-2</c:v>
                </c:pt>
                <c:pt idx="35">
                  <c:v>2.2409000000000283E-2</c:v>
                </c:pt>
              </c:numCache>
            </c:numRef>
          </c:yVal>
        </c:ser>
        <c:ser>
          <c:idx val="2"/>
          <c:order val="2"/>
          <c:tx>
            <c:strRef>
              <c:f>Sheet1!$D$1</c:f>
              <c:strCache>
                <c:ptCount val="1"/>
                <c:pt idx="0">
                  <c:v>Malignancy (non-Lymph/PTLD)</c:v>
                </c:pt>
              </c:strCache>
            </c:strRef>
          </c:tx>
          <c:spPr>
            <a:ln w="41275">
              <a:solidFill>
                <a:srgbClr val="9900FF"/>
              </a:solidFill>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0.12328767100000022</c:v>
                </c:pt>
                <c:pt idx="5">
                  <c:v>0.16712328800000001</c:v>
                </c:pt>
                <c:pt idx="6">
                  <c:v>0.24931506800000044</c:v>
                </c:pt>
                <c:pt idx="7">
                  <c:v>0.33424657500000438</c:v>
                </c:pt>
                <c:pt idx="8">
                  <c:v>0.49863013699999997</c:v>
                </c:pt>
                <c:pt idx="9">
                  <c:v>0.74794520500000672</c:v>
                </c:pt>
                <c:pt idx="10">
                  <c:v>1</c:v>
                </c:pt>
                <c:pt idx="11">
                  <c:v>1.249315068</c:v>
                </c:pt>
                <c:pt idx="12">
                  <c:v>1.4986301369999999</c:v>
                </c:pt>
                <c:pt idx="13">
                  <c:v>1.750684932</c:v>
                </c:pt>
                <c:pt idx="14">
                  <c:v>2</c:v>
                </c:pt>
                <c:pt idx="15">
                  <c:v>2.2493150680000249</c:v>
                </c:pt>
                <c:pt idx="16">
                  <c:v>2.4986301369999997</c:v>
                </c:pt>
                <c:pt idx="17">
                  <c:v>2.750684932</c:v>
                </c:pt>
                <c:pt idx="18">
                  <c:v>3</c:v>
                </c:pt>
                <c:pt idx="19">
                  <c:v>3.2493150680000249</c:v>
                </c:pt>
                <c:pt idx="20">
                  <c:v>3.4986301369999997</c:v>
                </c:pt>
                <c:pt idx="21">
                  <c:v>4</c:v>
                </c:pt>
                <c:pt idx="22">
                  <c:v>4.2493150679999845</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Sheet1!$D$2:$D$37</c:f>
              <c:numCache>
                <c:formatCode>General</c:formatCode>
                <c:ptCount val="36"/>
                <c:pt idx="0">
                  <c:v>0</c:v>
                </c:pt>
                <c:pt idx="1">
                  <c:v>3.200000000000052E-5</c:v>
                </c:pt>
                <c:pt idx="2">
                  <c:v>3.200000000000052E-5</c:v>
                </c:pt>
                <c:pt idx="3">
                  <c:v>6.4000000000000946E-5</c:v>
                </c:pt>
                <c:pt idx="4">
                  <c:v>1.2899999999999999E-4</c:v>
                </c:pt>
                <c:pt idx="5">
                  <c:v>1.7799999999999999E-4</c:v>
                </c:pt>
                <c:pt idx="6">
                  <c:v>2.2700000000000267E-4</c:v>
                </c:pt>
                <c:pt idx="7">
                  <c:v>3.250000000000034E-4</c:v>
                </c:pt>
                <c:pt idx="8">
                  <c:v>5.8900000000000033E-4</c:v>
                </c:pt>
                <c:pt idx="9">
                  <c:v>1.201E-3</c:v>
                </c:pt>
                <c:pt idx="10">
                  <c:v>1.7170000000000041E-3</c:v>
                </c:pt>
                <c:pt idx="11">
                  <c:v>2.4940000000000001E-3</c:v>
                </c:pt>
                <c:pt idx="12">
                  <c:v>3.0880000000000287E-3</c:v>
                </c:pt>
                <c:pt idx="13">
                  <c:v>3.8800000000000249E-3</c:v>
                </c:pt>
                <c:pt idx="14">
                  <c:v>4.7740000000000013E-3</c:v>
                </c:pt>
                <c:pt idx="15">
                  <c:v>5.5600000000000024E-3</c:v>
                </c:pt>
                <c:pt idx="16">
                  <c:v>6.4320000000000653E-3</c:v>
                </c:pt>
                <c:pt idx="17">
                  <c:v>7.3689999999999997E-3</c:v>
                </c:pt>
                <c:pt idx="18">
                  <c:v>8.2240000000000004E-3</c:v>
                </c:pt>
                <c:pt idx="19">
                  <c:v>9.0980000000000002E-3</c:v>
                </c:pt>
                <c:pt idx="20">
                  <c:v>1.0213E-2</c:v>
                </c:pt>
                <c:pt idx="21">
                  <c:v>1.2505E-2</c:v>
                </c:pt>
                <c:pt idx="22">
                  <c:v>1.3592999999999999E-2</c:v>
                </c:pt>
                <c:pt idx="23">
                  <c:v>1.461E-2</c:v>
                </c:pt>
                <c:pt idx="24">
                  <c:v>1.6892999999999998E-2</c:v>
                </c:pt>
                <c:pt idx="25">
                  <c:v>1.8988999999999999E-2</c:v>
                </c:pt>
                <c:pt idx="26">
                  <c:v>2.1820000000000006E-2</c:v>
                </c:pt>
                <c:pt idx="27">
                  <c:v>2.6599000000000001E-2</c:v>
                </c:pt>
                <c:pt idx="28">
                  <c:v>3.2424000000000001E-2</c:v>
                </c:pt>
                <c:pt idx="29">
                  <c:v>3.8377000000000001E-2</c:v>
                </c:pt>
                <c:pt idx="30">
                  <c:v>4.4428000000000023E-2</c:v>
                </c:pt>
                <c:pt idx="31">
                  <c:v>5.0922000000000023E-2</c:v>
                </c:pt>
                <c:pt idx="32">
                  <c:v>5.6237000000000002E-2</c:v>
                </c:pt>
                <c:pt idx="33">
                  <c:v>6.1884000000000002E-2</c:v>
                </c:pt>
                <c:pt idx="34">
                  <c:v>6.8533000000000011E-2</c:v>
                </c:pt>
                <c:pt idx="35">
                  <c:v>7.4625999999999998E-2</c:v>
                </c:pt>
              </c:numCache>
            </c:numRef>
          </c:yVal>
        </c:ser>
        <c:ser>
          <c:idx val="3"/>
          <c:order val="3"/>
          <c:tx>
            <c:strRef>
              <c:f>Sheet1!$E$1</c:f>
              <c:strCache>
                <c:ptCount val="1"/>
                <c:pt idx="0">
                  <c:v>Graft Failure</c:v>
                </c:pt>
              </c:strCache>
            </c:strRef>
          </c:tx>
          <c:spPr>
            <a:ln w="41275">
              <a:solidFill>
                <a:srgbClr val="00FF00"/>
              </a:solidFill>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0.12328767100000022</c:v>
                </c:pt>
                <c:pt idx="5">
                  <c:v>0.16712328800000001</c:v>
                </c:pt>
                <c:pt idx="6">
                  <c:v>0.24931506800000044</c:v>
                </c:pt>
                <c:pt idx="7">
                  <c:v>0.33424657500000438</c:v>
                </c:pt>
                <c:pt idx="8">
                  <c:v>0.49863013699999997</c:v>
                </c:pt>
                <c:pt idx="9">
                  <c:v>0.74794520500000672</c:v>
                </c:pt>
                <c:pt idx="10">
                  <c:v>1</c:v>
                </c:pt>
                <c:pt idx="11">
                  <c:v>1.249315068</c:v>
                </c:pt>
                <c:pt idx="12">
                  <c:v>1.4986301369999999</c:v>
                </c:pt>
                <c:pt idx="13">
                  <c:v>1.750684932</c:v>
                </c:pt>
                <c:pt idx="14">
                  <c:v>2</c:v>
                </c:pt>
                <c:pt idx="15">
                  <c:v>2.2493150680000249</c:v>
                </c:pt>
                <c:pt idx="16">
                  <c:v>2.4986301369999997</c:v>
                </c:pt>
                <c:pt idx="17">
                  <c:v>2.750684932</c:v>
                </c:pt>
                <c:pt idx="18">
                  <c:v>3</c:v>
                </c:pt>
                <c:pt idx="19">
                  <c:v>3.2493150680000249</c:v>
                </c:pt>
                <c:pt idx="20">
                  <c:v>3.4986301369999997</c:v>
                </c:pt>
                <c:pt idx="21">
                  <c:v>4</c:v>
                </c:pt>
                <c:pt idx="22">
                  <c:v>4.2493150679999845</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Sheet1!$E$2:$E$37</c:f>
              <c:numCache>
                <c:formatCode>General</c:formatCode>
                <c:ptCount val="36"/>
                <c:pt idx="0">
                  <c:v>0</c:v>
                </c:pt>
                <c:pt idx="1">
                  <c:v>2.2570000000000052E-2</c:v>
                </c:pt>
                <c:pt idx="2">
                  <c:v>2.7660000000000011E-2</c:v>
                </c:pt>
                <c:pt idx="3">
                  <c:v>3.178000000000001E-2</c:v>
                </c:pt>
                <c:pt idx="4">
                  <c:v>3.388E-2</c:v>
                </c:pt>
                <c:pt idx="5">
                  <c:v>3.5029999999999999E-2</c:v>
                </c:pt>
                <c:pt idx="6">
                  <c:v>3.6319999999999998E-2</c:v>
                </c:pt>
                <c:pt idx="7">
                  <c:v>3.7360000000000004E-2</c:v>
                </c:pt>
                <c:pt idx="8">
                  <c:v>3.9140000000000001E-2</c:v>
                </c:pt>
                <c:pt idx="9">
                  <c:v>4.163E-2</c:v>
                </c:pt>
                <c:pt idx="10">
                  <c:v>4.3869999999999999E-2</c:v>
                </c:pt>
                <c:pt idx="11">
                  <c:v>4.5940000000000002E-2</c:v>
                </c:pt>
                <c:pt idx="12">
                  <c:v>4.7660000000000022E-2</c:v>
                </c:pt>
                <c:pt idx="13">
                  <c:v>4.9570000000000003E-2</c:v>
                </c:pt>
                <c:pt idx="14">
                  <c:v>5.1150000000000001E-2</c:v>
                </c:pt>
                <c:pt idx="15">
                  <c:v>5.2520000000000004E-2</c:v>
                </c:pt>
                <c:pt idx="16">
                  <c:v>5.4320000000000104E-2</c:v>
                </c:pt>
                <c:pt idx="17">
                  <c:v>5.5750000000000112E-2</c:v>
                </c:pt>
                <c:pt idx="18">
                  <c:v>5.7049999999999997E-2</c:v>
                </c:pt>
                <c:pt idx="19">
                  <c:v>5.8510000000000013E-2</c:v>
                </c:pt>
                <c:pt idx="20">
                  <c:v>5.9770000000000024E-2</c:v>
                </c:pt>
                <c:pt idx="21">
                  <c:v>6.2460000000000133E-2</c:v>
                </c:pt>
                <c:pt idx="22">
                  <c:v>6.3839999999999994E-2</c:v>
                </c:pt>
                <c:pt idx="23">
                  <c:v>6.5129999999999993E-2</c:v>
                </c:pt>
                <c:pt idx="24">
                  <c:v>6.7690000000000014E-2</c:v>
                </c:pt>
                <c:pt idx="25">
                  <c:v>7.0040000000000019E-2</c:v>
                </c:pt>
                <c:pt idx="26">
                  <c:v>7.2720000000000104E-2</c:v>
                </c:pt>
                <c:pt idx="27">
                  <c:v>7.7750000000000194E-2</c:v>
                </c:pt>
                <c:pt idx="28">
                  <c:v>8.2410000000000011E-2</c:v>
                </c:pt>
                <c:pt idx="29">
                  <c:v>8.677E-2</c:v>
                </c:pt>
                <c:pt idx="30">
                  <c:v>9.1580000000000022E-2</c:v>
                </c:pt>
                <c:pt idx="31">
                  <c:v>9.6990000000000007E-2</c:v>
                </c:pt>
                <c:pt idx="32">
                  <c:v>0.10112000000000022</c:v>
                </c:pt>
                <c:pt idx="33">
                  <c:v>0.10536000000000002</c:v>
                </c:pt>
                <c:pt idx="34">
                  <c:v>0.10986000000000012</c:v>
                </c:pt>
                <c:pt idx="35">
                  <c:v>0.1144</c:v>
                </c:pt>
              </c:numCache>
            </c:numRef>
          </c:yVal>
        </c:ser>
        <c:ser>
          <c:idx val="4"/>
          <c:order val="4"/>
          <c:tx>
            <c:strRef>
              <c:f>Sheet1!$F$1</c:f>
              <c:strCache>
                <c:ptCount val="1"/>
                <c:pt idx="0">
                  <c:v>Infection</c:v>
                </c:pt>
              </c:strCache>
            </c:strRef>
          </c:tx>
          <c:spPr>
            <a:ln w="41275">
              <a:solidFill>
                <a:srgbClr val="00FFFF"/>
              </a:solidFill>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0.12328767100000022</c:v>
                </c:pt>
                <c:pt idx="5">
                  <c:v>0.16712328800000001</c:v>
                </c:pt>
                <c:pt idx="6">
                  <c:v>0.24931506800000044</c:v>
                </c:pt>
                <c:pt idx="7">
                  <c:v>0.33424657500000438</c:v>
                </c:pt>
                <c:pt idx="8">
                  <c:v>0.49863013699999997</c:v>
                </c:pt>
                <c:pt idx="9">
                  <c:v>0.74794520500000672</c:v>
                </c:pt>
                <c:pt idx="10">
                  <c:v>1</c:v>
                </c:pt>
                <c:pt idx="11">
                  <c:v>1.249315068</c:v>
                </c:pt>
                <c:pt idx="12">
                  <c:v>1.4986301369999999</c:v>
                </c:pt>
                <c:pt idx="13">
                  <c:v>1.750684932</c:v>
                </c:pt>
                <c:pt idx="14">
                  <c:v>2</c:v>
                </c:pt>
                <c:pt idx="15">
                  <c:v>2.2493150680000249</c:v>
                </c:pt>
                <c:pt idx="16">
                  <c:v>2.4986301369999997</c:v>
                </c:pt>
                <c:pt idx="17">
                  <c:v>2.750684932</c:v>
                </c:pt>
                <c:pt idx="18">
                  <c:v>3</c:v>
                </c:pt>
                <c:pt idx="19">
                  <c:v>3.2493150680000249</c:v>
                </c:pt>
                <c:pt idx="20">
                  <c:v>3.4986301369999997</c:v>
                </c:pt>
                <c:pt idx="21">
                  <c:v>4</c:v>
                </c:pt>
                <c:pt idx="22">
                  <c:v>4.2493150679999845</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Sheet1!$F$2:$F$37</c:f>
              <c:numCache>
                <c:formatCode>General</c:formatCode>
                <c:ptCount val="36"/>
                <c:pt idx="0">
                  <c:v>0</c:v>
                </c:pt>
                <c:pt idx="1">
                  <c:v>2.8240000000000001E-3</c:v>
                </c:pt>
                <c:pt idx="2">
                  <c:v>5.4040000000000034E-3</c:v>
                </c:pt>
                <c:pt idx="3">
                  <c:v>1.0664999999999999E-2</c:v>
                </c:pt>
                <c:pt idx="4">
                  <c:v>1.5046E-2</c:v>
                </c:pt>
                <c:pt idx="5">
                  <c:v>1.8036E-2</c:v>
                </c:pt>
                <c:pt idx="6">
                  <c:v>2.2182E-2</c:v>
                </c:pt>
                <c:pt idx="7">
                  <c:v>2.4909999999999998E-2</c:v>
                </c:pt>
                <c:pt idx="8">
                  <c:v>2.8139000000000001E-2</c:v>
                </c:pt>
                <c:pt idx="9">
                  <c:v>3.1364000000000003E-2</c:v>
                </c:pt>
                <c:pt idx="10">
                  <c:v>3.3147000000000003E-2</c:v>
                </c:pt>
                <c:pt idx="11">
                  <c:v>3.4509999999999999E-2</c:v>
                </c:pt>
                <c:pt idx="12">
                  <c:v>3.5382999999999998E-2</c:v>
                </c:pt>
                <c:pt idx="13">
                  <c:v>3.6209000000000012E-2</c:v>
                </c:pt>
                <c:pt idx="14">
                  <c:v>3.6905000000000042E-2</c:v>
                </c:pt>
                <c:pt idx="15">
                  <c:v>3.7688000000000096E-2</c:v>
                </c:pt>
                <c:pt idx="16">
                  <c:v>3.8313E-2</c:v>
                </c:pt>
                <c:pt idx="17">
                  <c:v>3.9175000000000001E-2</c:v>
                </c:pt>
                <c:pt idx="18">
                  <c:v>3.9853000000000006E-2</c:v>
                </c:pt>
                <c:pt idx="19">
                  <c:v>4.0481999999999997E-2</c:v>
                </c:pt>
                <c:pt idx="20">
                  <c:v>4.1245999999999866E-2</c:v>
                </c:pt>
                <c:pt idx="21">
                  <c:v>4.2658000000000001E-2</c:v>
                </c:pt>
                <c:pt idx="22">
                  <c:v>4.3168000000000012E-2</c:v>
                </c:pt>
                <c:pt idx="23">
                  <c:v>4.3891000000000013E-2</c:v>
                </c:pt>
                <c:pt idx="24">
                  <c:v>4.4928000000000003E-2</c:v>
                </c:pt>
                <c:pt idx="25">
                  <c:v>4.6188999999999987E-2</c:v>
                </c:pt>
                <c:pt idx="26">
                  <c:v>4.7361000000000104E-2</c:v>
                </c:pt>
                <c:pt idx="27">
                  <c:v>5.0465000000000003E-2</c:v>
                </c:pt>
                <c:pt idx="28">
                  <c:v>5.3652999999999999E-2</c:v>
                </c:pt>
                <c:pt idx="29">
                  <c:v>5.7111000000000023E-2</c:v>
                </c:pt>
                <c:pt idx="30">
                  <c:v>6.0661E-2</c:v>
                </c:pt>
                <c:pt idx="31">
                  <c:v>6.3865000000000019E-2</c:v>
                </c:pt>
                <c:pt idx="32">
                  <c:v>6.6799999999999998E-2</c:v>
                </c:pt>
                <c:pt idx="33">
                  <c:v>7.0673E-2</c:v>
                </c:pt>
                <c:pt idx="34">
                  <c:v>7.3589000000000002E-2</c:v>
                </c:pt>
                <c:pt idx="35">
                  <c:v>7.6425999999999994E-2</c:v>
                </c:pt>
              </c:numCache>
            </c:numRef>
          </c:yVal>
        </c:ser>
        <c:axId val="284310912"/>
        <c:axId val="284317184"/>
      </c:scatterChart>
      <c:valAx>
        <c:axId val="284310912"/>
        <c:scaling>
          <c:orientation val="minMax"/>
          <c:max val="15"/>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4317184"/>
        <c:crosses val="autoZero"/>
        <c:crossBetween val="midCat"/>
        <c:majorUnit val="1"/>
      </c:valAx>
      <c:valAx>
        <c:axId val="284317184"/>
        <c:scaling>
          <c:orientation val="minMax"/>
          <c:max val="0.14000000000000001"/>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title>
        <c:numFmt formatCode="0%" sourceLinked="0"/>
        <c:tickLblPos val="nextTo"/>
        <c:txPr>
          <a:bodyPr/>
          <a:lstStyle/>
          <a:p>
            <a:pPr>
              <a:defRPr sz="1500" b="1"/>
            </a:pPr>
            <a:endParaRPr lang="en-US"/>
          </a:p>
        </c:txPr>
        <c:crossAx val="284310912"/>
        <c:crosses val="autoZero"/>
        <c:crossBetween val="midCat"/>
      </c:valAx>
      <c:spPr>
        <a:solidFill>
          <a:schemeClr val="bg2"/>
        </a:solidFill>
        <a:ln>
          <a:solidFill>
            <a:schemeClr val="tx1"/>
          </a:solidFill>
        </a:ln>
      </c:spPr>
    </c:plotArea>
    <c:legend>
      <c:legendPos val="r"/>
      <c:layout>
        <c:manualLayout>
          <c:xMode val="edge"/>
          <c:yMode val="edge"/>
          <c:x val="0.1310987619910344"/>
          <c:y val="5.0540809414951857E-2"/>
          <c:w val="0.69144542772861362"/>
          <c:h val="0.1581618829904349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3.3590508847684365E-2"/>
          <c:w val="0.86853006759110862"/>
          <c:h val="0.77074252815172362"/>
        </c:manualLayout>
      </c:layout>
      <c:lineChart>
        <c:grouping val="standard"/>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(N=1,427)</c:v>
                </c:pt>
                <c:pt idx="1">
                  <c:v>31 Days –  1 Year  (N=1,380)</c:v>
                </c:pt>
                <c:pt idx="2">
                  <c:v>&gt;1 Year – 3 Years (N=962)</c:v>
                </c:pt>
                <c:pt idx="3">
                  <c:v>&gt;3 Years – 5 Years (N=773)</c:v>
                </c:pt>
                <c:pt idx="4">
                  <c:v>&gt;5 Years – 10 Years (N=2,148)</c:v>
                </c:pt>
                <c:pt idx="5">
                  <c:v>&gt;10 – 15 Years  (N=2,232)</c:v>
                </c:pt>
                <c:pt idx="6">
                  <c:v>&gt;15 Years (N=1,857)</c:v>
                </c:pt>
              </c:strCache>
            </c:strRef>
          </c:cat>
          <c:val>
            <c:numRef>
              <c:f>Sheet1!$B$2:$H$2</c:f>
              <c:numCache>
                <c:formatCode>General</c:formatCode>
                <c:ptCount val="7"/>
                <c:pt idx="0">
                  <c:v>1.1000000000000001</c:v>
                </c:pt>
                <c:pt idx="1">
                  <c:v>2.4</c:v>
                </c:pt>
                <c:pt idx="2">
                  <c:v>8.9</c:v>
                </c:pt>
                <c:pt idx="3">
                  <c:v>10.5</c:v>
                </c:pt>
                <c:pt idx="4">
                  <c:v>9.5</c:v>
                </c:pt>
                <c:pt idx="5">
                  <c:v>10.3</c:v>
                </c:pt>
                <c:pt idx="6">
                  <c:v>10.9</c:v>
                </c:pt>
              </c:numCache>
            </c:numRef>
          </c:val>
        </c:ser>
        <c:ser>
          <c:idx val="1"/>
          <c:order val="1"/>
          <c:tx>
            <c:strRef>
              <c:f>Sheet1!$A$3</c:f>
              <c:strCache>
                <c:ptCount val="1"/>
                <c:pt idx="0">
                  <c:v>Acute Rejection</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(N=1,427)</c:v>
                </c:pt>
                <c:pt idx="1">
                  <c:v>31 Days –  1 Year  (N=1,380)</c:v>
                </c:pt>
                <c:pt idx="2">
                  <c:v>&gt;1 Year – 3 Years (N=962)</c:v>
                </c:pt>
                <c:pt idx="3">
                  <c:v>&gt;3 Years – 5 Years (N=773)</c:v>
                </c:pt>
                <c:pt idx="4">
                  <c:v>&gt;5 Years – 10 Years (N=2,148)</c:v>
                </c:pt>
                <c:pt idx="5">
                  <c:v>&gt;10 – 15 Years  (N=2,232)</c:v>
                </c:pt>
                <c:pt idx="6">
                  <c:v>&gt;15 Years (N=1,857)</c:v>
                </c:pt>
              </c:strCache>
            </c:strRef>
          </c:cat>
          <c:val>
            <c:numRef>
              <c:f>Sheet1!$B$3:$H$3</c:f>
              <c:numCache>
                <c:formatCode>General</c:formatCode>
                <c:ptCount val="7"/>
                <c:pt idx="0">
                  <c:v>3.6</c:v>
                </c:pt>
                <c:pt idx="1">
                  <c:v>7.7</c:v>
                </c:pt>
                <c:pt idx="2">
                  <c:v>11.1</c:v>
                </c:pt>
                <c:pt idx="3">
                  <c:v>6.3</c:v>
                </c:pt>
                <c:pt idx="4">
                  <c:v>2.1</c:v>
                </c:pt>
                <c:pt idx="5">
                  <c:v>0.8</c:v>
                </c:pt>
                <c:pt idx="6">
                  <c:v>0.5</c:v>
                </c:pt>
              </c:numCache>
            </c:numRef>
          </c:val>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(N=1,427)</c:v>
                </c:pt>
                <c:pt idx="1">
                  <c:v>31 Days –  1 Year  (N=1,380)</c:v>
                </c:pt>
                <c:pt idx="2">
                  <c:v>&gt;1 Year – 3 Years (N=962)</c:v>
                </c:pt>
                <c:pt idx="3">
                  <c:v>&gt;3 Years – 5 Years (N=773)</c:v>
                </c:pt>
                <c:pt idx="4">
                  <c:v>&gt;5 Years – 10 Years (N=2,148)</c:v>
                </c:pt>
                <c:pt idx="5">
                  <c:v>&gt;10 – 15 Years  (N=2,232)</c:v>
                </c:pt>
                <c:pt idx="6">
                  <c:v>&gt;15 Years (N=1,857)</c:v>
                </c:pt>
              </c:strCache>
            </c:strRef>
          </c:cat>
          <c:val>
            <c:numRef>
              <c:f>Sheet1!$B$4:$H$4</c:f>
              <c:numCache>
                <c:formatCode>General</c:formatCode>
                <c:ptCount val="7"/>
                <c:pt idx="0">
                  <c:v>0</c:v>
                </c:pt>
                <c:pt idx="1">
                  <c:v>2</c:v>
                </c:pt>
                <c:pt idx="2">
                  <c:v>10.7</c:v>
                </c:pt>
                <c:pt idx="3">
                  <c:v>17.5</c:v>
                </c:pt>
                <c:pt idx="4">
                  <c:v>22</c:v>
                </c:pt>
                <c:pt idx="5">
                  <c:v>22.1</c:v>
                </c:pt>
                <c:pt idx="6">
                  <c:v>19.100000000000001</c:v>
                </c:pt>
              </c:numCache>
            </c:numRef>
          </c:val>
        </c:ser>
        <c:ser>
          <c:idx val="3"/>
          <c:order val="3"/>
          <c:tx>
            <c:strRef>
              <c:f>Sheet1!$A$5</c:f>
              <c:strCache>
                <c:ptCount val="1"/>
                <c:pt idx="0">
                  <c:v>Infection (non-CMV)</c:v>
                </c:pt>
              </c:strCache>
            </c:strRef>
          </c:tx>
          <c:spPr>
            <a:ln w="41275">
              <a:solidFill>
                <a:srgbClr val="00FFFF"/>
              </a:solidFill>
            </a:ln>
          </c:spPr>
          <c:marker>
            <c:symbol val="diamond"/>
            <c:size val="9"/>
            <c:spPr>
              <a:solidFill>
                <a:srgbClr val="00FFFF"/>
              </a:solidFill>
              <a:ln>
                <a:solidFill>
                  <a:srgbClr val="00FFFF"/>
                </a:solidFill>
              </a:ln>
            </c:spPr>
          </c:marker>
          <c:cat>
            <c:strRef>
              <c:f>Sheet1!$B$1:$H$1</c:f>
              <c:strCache>
                <c:ptCount val="7"/>
                <c:pt idx="0">
                  <c:v>0-30 Days  (N=1,427)</c:v>
                </c:pt>
                <c:pt idx="1">
                  <c:v>31 Days –  1 Year  (N=1,380)</c:v>
                </c:pt>
                <c:pt idx="2">
                  <c:v>&gt;1 Year – 3 Years (N=962)</c:v>
                </c:pt>
                <c:pt idx="3">
                  <c:v>&gt;3 Years – 5 Years (N=773)</c:v>
                </c:pt>
                <c:pt idx="4">
                  <c:v>&gt;5 Years – 10 Years (N=2,148)</c:v>
                </c:pt>
                <c:pt idx="5">
                  <c:v>&gt;10 – 15 Years  (N=2,232)</c:v>
                </c:pt>
                <c:pt idx="6">
                  <c:v>&gt;15 Years (N=1,857)</c:v>
                </c:pt>
              </c:strCache>
            </c:strRef>
          </c:cat>
          <c:val>
            <c:numRef>
              <c:f>Sheet1!$B$5:$H$5</c:f>
              <c:numCache>
                <c:formatCode>General</c:formatCode>
                <c:ptCount val="7"/>
                <c:pt idx="0">
                  <c:v>12.4</c:v>
                </c:pt>
                <c:pt idx="1">
                  <c:v>29.8</c:v>
                </c:pt>
                <c:pt idx="2">
                  <c:v>12.7</c:v>
                </c:pt>
                <c:pt idx="3">
                  <c:v>11.8</c:v>
                </c:pt>
                <c:pt idx="4">
                  <c:v>11.5</c:v>
                </c:pt>
                <c:pt idx="5">
                  <c:v>11.5</c:v>
                </c:pt>
                <c:pt idx="6">
                  <c:v>11.6</c:v>
                </c:pt>
              </c:numCache>
            </c:numRef>
          </c:val>
        </c:ser>
        <c:ser>
          <c:idx val="4"/>
          <c:order val="4"/>
          <c:tx>
            <c:strRef>
              <c:f>Sheet1!$A$6</c:f>
              <c:strCache>
                <c:ptCount val="1"/>
                <c:pt idx="0">
                  <c:v>Graft Failure</c:v>
                </c:pt>
              </c:strCache>
            </c:strRef>
          </c:tx>
          <c:spPr>
            <a:ln w="41275">
              <a:solidFill>
                <a:srgbClr val="00FF00"/>
              </a:solidFill>
            </a:ln>
          </c:spPr>
          <c:marker>
            <c:symbol val="diamond"/>
            <c:size val="9"/>
            <c:spPr>
              <a:solidFill>
                <a:srgbClr val="00FF00"/>
              </a:solidFill>
              <a:ln>
                <a:noFill/>
              </a:ln>
            </c:spPr>
          </c:marker>
          <c:cat>
            <c:strRef>
              <c:f>Sheet1!$B$1:$H$1</c:f>
              <c:strCache>
                <c:ptCount val="7"/>
                <c:pt idx="0">
                  <c:v>0-30 Days  (N=1,427)</c:v>
                </c:pt>
                <c:pt idx="1">
                  <c:v>31 Days –  1 Year  (N=1,380)</c:v>
                </c:pt>
                <c:pt idx="2">
                  <c:v>&gt;1 Year – 3 Years (N=962)</c:v>
                </c:pt>
                <c:pt idx="3">
                  <c:v>&gt;3 Years – 5 Years (N=773)</c:v>
                </c:pt>
                <c:pt idx="4">
                  <c:v>&gt;5 Years – 10 Years (N=2,148)</c:v>
                </c:pt>
                <c:pt idx="5">
                  <c:v>&gt;10 – 15 Years  (N=2,232)</c:v>
                </c:pt>
                <c:pt idx="6">
                  <c:v>&gt;15 Years (N=1,857)</c:v>
                </c:pt>
              </c:strCache>
            </c:strRef>
          </c:cat>
          <c:val>
            <c:numRef>
              <c:f>Sheet1!$B$6:$H$6</c:f>
              <c:numCache>
                <c:formatCode>General</c:formatCode>
                <c:ptCount val="7"/>
                <c:pt idx="0">
                  <c:v>36.300000000000004</c:v>
                </c:pt>
                <c:pt idx="1">
                  <c:v>17</c:v>
                </c:pt>
                <c:pt idx="2">
                  <c:v>29.3</c:v>
                </c:pt>
                <c:pt idx="3">
                  <c:v>25.5</c:v>
                </c:pt>
                <c:pt idx="4">
                  <c:v>18.100000000000001</c:v>
                </c:pt>
                <c:pt idx="5">
                  <c:v>17.2</c:v>
                </c:pt>
                <c:pt idx="6">
                  <c:v>16.8</c:v>
                </c:pt>
              </c:numCache>
            </c:numRef>
          </c:val>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(N=1,427)</c:v>
                </c:pt>
                <c:pt idx="1">
                  <c:v>31 Days –  1 Year  (N=1,380)</c:v>
                </c:pt>
                <c:pt idx="2">
                  <c:v>&gt;1 Year – 3 Years (N=962)</c:v>
                </c:pt>
                <c:pt idx="3">
                  <c:v>&gt;3 Years – 5 Years (N=773)</c:v>
                </c:pt>
                <c:pt idx="4">
                  <c:v>&gt;5 Years – 10 Years (N=2,148)</c:v>
                </c:pt>
                <c:pt idx="5">
                  <c:v>&gt;10 – 15 Years  (N=2,232)</c:v>
                </c:pt>
                <c:pt idx="6">
                  <c:v>&gt;15 Years (N=1,857)</c:v>
                </c:pt>
              </c:strCache>
            </c:strRef>
          </c:cat>
          <c:val>
            <c:numRef>
              <c:f>Sheet1!$B$7:$H$7</c:f>
              <c:numCache>
                <c:formatCode>General</c:formatCode>
                <c:ptCount val="7"/>
                <c:pt idx="0">
                  <c:v>23.3</c:v>
                </c:pt>
                <c:pt idx="1">
                  <c:v>19.3</c:v>
                </c:pt>
                <c:pt idx="2">
                  <c:v>7.4</c:v>
                </c:pt>
                <c:pt idx="3">
                  <c:v>6.2</c:v>
                </c:pt>
                <c:pt idx="4">
                  <c:v>8</c:v>
                </c:pt>
                <c:pt idx="5">
                  <c:v>7.9</c:v>
                </c:pt>
                <c:pt idx="6">
                  <c:v>9.5</c:v>
                </c:pt>
              </c:numCache>
            </c:numRef>
          </c:val>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(N=1,427)</c:v>
                </c:pt>
                <c:pt idx="1">
                  <c:v>31 Days –  1 Year  (N=1,380)</c:v>
                </c:pt>
                <c:pt idx="2">
                  <c:v>&gt;1 Year – 3 Years (N=962)</c:v>
                </c:pt>
                <c:pt idx="3">
                  <c:v>&gt;3 Years – 5 Years (N=773)</c:v>
                </c:pt>
                <c:pt idx="4">
                  <c:v>&gt;5 Years – 10 Years (N=2,148)</c:v>
                </c:pt>
                <c:pt idx="5">
                  <c:v>&gt;10 – 15 Years  (N=2,232)</c:v>
                </c:pt>
                <c:pt idx="6">
                  <c:v>&gt;15 Years (N=1,857)</c:v>
                </c:pt>
              </c:strCache>
            </c:strRef>
          </c:cat>
          <c:val>
            <c:numRef>
              <c:f>Sheet1!$B$8:$H$8</c:f>
              <c:numCache>
                <c:formatCode>General</c:formatCode>
                <c:ptCount val="7"/>
                <c:pt idx="0">
                  <c:v>0.4</c:v>
                </c:pt>
                <c:pt idx="1">
                  <c:v>1.2</c:v>
                </c:pt>
                <c:pt idx="2">
                  <c:v>1.4</c:v>
                </c:pt>
                <c:pt idx="3">
                  <c:v>2.7</c:v>
                </c:pt>
                <c:pt idx="4">
                  <c:v>6.2</c:v>
                </c:pt>
                <c:pt idx="5">
                  <c:v>8.7000000000000011</c:v>
                </c:pt>
                <c:pt idx="6">
                  <c:v>9</c:v>
                </c:pt>
              </c:numCache>
            </c:numRef>
          </c:val>
        </c:ser>
        <c:marker val="1"/>
        <c:axId val="284503424"/>
        <c:axId val="284521984"/>
      </c:lineChart>
      <c:catAx>
        <c:axId val="284503424"/>
        <c:scaling>
          <c:orientation val="minMax"/>
        </c:scaling>
        <c:axPos val="b"/>
        <c:numFmt formatCode="#,##0" sourceLinked="1"/>
        <c:tickLblPos val="nextTo"/>
        <c:txPr>
          <a:bodyPr rot="0"/>
          <a:lstStyle/>
          <a:p>
            <a:pPr>
              <a:defRPr sz="1300" b="1"/>
            </a:pPr>
            <a:endParaRPr lang="en-US"/>
          </a:p>
        </c:txPr>
        <c:crossAx val="284521984"/>
        <c:crosses val="autoZero"/>
        <c:auto val="1"/>
        <c:lblAlgn val="ctr"/>
        <c:lblOffset val="100"/>
      </c:catAx>
      <c:valAx>
        <c:axId val="284521984"/>
        <c:scaling>
          <c:orientation val="minMax"/>
          <c:max val="5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307"/>
            </c:manualLayout>
          </c:layout>
        </c:title>
        <c:numFmt formatCode="General" sourceLinked="1"/>
        <c:tickLblPos val="nextTo"/>
        <c:txPr>
          <a:bodyPr/>
          <a:lstStyle/>
          <a:p>
            <a:pPr>
              <a:defRPr sz="1500" b="1"/>
            </a:pPr>
            <a:endParaRPr lang="en-US"/>
          </a:p>
        </c:txPr>
        <c:crossAx val="284503424"/>
        <c:crosses val="autoZero"/>
        <c:crossBetween val="between"/>
        <c:majorUnit val="10"/>
      </c:valAx>
      <c:spPr>
        <a:solidFill>
          <a:schemeClr val="bg2"/>
        </a:solidFill>
        <a:ln>
          <a:solidFill>
            <a:schemeClr val="tx1"/>
          </a:solidFill>
        </a:ln>
      </c:spPr>
    </c:plotArea>
    <c:legend>
      <c:legendPos val="r"/>
      <c:layout>
        <c:manualLayout>
          <c:xMode val="edge"/>
          <c:yMode val="edge"/>
          <c:x val="0.20202064896755162"/>
          <c:y val="4.8999237998477024E-2"/>
          <c:w val="0.75269911504425979"/>
          <c:h val="0.19164507662348657"/>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968051006901014"/>
          <c:h val="0.83794682922699193"/>
        </c:manualLayout>
      </c:layout>
      <c:scatterChart>
        <c:scatterStyle val="lineMarker"/>
        <c:ser>
          <c:idx val="0"/>
          <c:order val="0"/>
          <c:tx>
            <c:strRef>
              <c:f>Sheet1!$B$1</c:f>
              <c:strCache>
                <c:ptCount val="1"/>
                <c:pt idx="0">
                  <c:v>CAV</c:v>
                </c:pt>
              </c:strCache>
            </c:strRef>
          </c:tx>
          <c:spPr>
            <a:ln w="41275">
              <a:solidFill>
                <a:srgbClr val="FF0000"/>
              </a:solidFill>
            </a:ln>
          </c:spPr>
          <c:marker>
            <c:symbol val="none"/>
          </c:marker>
          <c:xVal>
            <c:numRef>
              <c:f>Sheet1!$A$2:$A$28</c:f>
              <c:numCache>
                <c:formatCode>General</c:formatCode>
                <c:ptCount val="27"/>
                <c:pt idx="0">
                  <c:v>0</c:v>
                </c:pt>
                <c:pt idx="1">
                  <c:v>1.9178081999999999E-2</c:v>
                </c:pt>
                <c:pt idx="2">
                  <c:v>3.8356163999999998E-2</c:v>
                </c:pt>
                <c:pt idx="3">
                  <c:v>8.2191780999999978E-2</c:v>
                </c:pt>
                <c:pt idx="4">
                  <c:v>0.12328767100000022</c:v>
                </c:pt>
                <c:pt idx="5">
                  <c:v>0.16712328800000001</c:v>
                </c:pt>
                <c:pt idx="6">
                  <c:v>0.24931506800000044</c:v>
                </c:pt>
                <c:pt idx="7">
                  <c:v>0.33424657500000504</c:v>
                </c:pt>
                <c:pt idx="8">
                  <c:v>0.49863013699999997</c:v>
                </c:pt>
                <c:pt idx="9">
                  <c:v>0.74794520500000772</c:v>
                </c:pt>
                <c:pt idx="10">
                  <c:v>1</c:v>
                </c:pt>
                <c:pt idx="11">
                  <c:v>1.249315068</c:v>
                </c:pt>
                <c:pt idx="12">
                  <c:v>1.4986301369999999</c:v>
                </c:pt>
                <c:pt idx="13">
                  <c:v>1.750684932</c:v>
                </c:pt>
                <c:pt idx="14">
                  <c:v>2</c:v>
                </c:pt>
                <c:pt idx="15">
                  <c:v>2.2493150680000285</c:v>
                </c:pt>
                <c:pt idx="16">
                  <c:v>2.4986301369999997</c:v>
                </c:pt>
                <c:pt idx="17">
                  <c:v>2.750684932</c:v>
                </c:pt>
                <c:pt idx="18">
                  <c:v>3</c:v>
                </c:pt>
                <c:pt idx="19">
                  <c:v>3.2493150680000285</c:v>
                </c:pt>
                <c:pt idx="20">
                  <c:v>3.4986301369999997</c:v>
                </c:pt>
                <c:pt idx="21">
                  <c:v>4</c:v>
                </c:pt>
                <c:pt idx="22">
                  <c:v>4.2493150679999845</c:v>
                </c:pt>
                <c:pt idx="23">
                  <c:v>4.4986301370000001</c:v>
                </c:pt>
                <c:pt idx="24">
                  <c:v>5</c:v>
                </c:pt>
                <c:pt idx="25">
                  <c:v>5.4986301370000001</c:v>
                </c:pt>
                <c:pt idx="26">
                  <c:v>6</c:v>
                </c:pt>
              </c:numCache>
            </c:numRef>
          </c:xVal>
          <c:yVal>
            <c:numRef>
              <c:f>Sheet1!$B$2:$B$28</c:f>
              <c:numCache>
                <c:formatCode>General</c:formatCode>
                <c:ptCount val="27"/>
                <c:pt idx="0" formatCode="0.00%">
                  <c:v>0</c:v>
                </c:pt>
                <c:pt idx="1">
                  <c:v>4.0500000000000014E-4</c:v>
                </c:pt>
                <c:pt idx="2">
                  <c:v>5.8500000000000023E-4</c:v>
                </c:pt>
                <c:pt idx="3">
                  <c:v>6.7700000000000995E-4</c:v>
                </c:pt>
                <c:pt idx="4">
                  <c:v>8.1500000000000268E-4</c:v>
                </c:pt>
                <c:pt idx="5">
                  <c:v>1.0039999999999958E-3</c:v>
                </c:pt>
                <c:pt idx="6">
                  <c:v>1.0989999999999999E-3</c:v>
                </c:pt>
                <c:pt idx="7">
                  <c:v>1.1470000000000041E-3</c:v>
                </c:pt>
                <c:pt idx="8">
                  <c:v>1.4350000000000001E-3</c:v>
                </c:pt>
                <c:pt idx="9">
                  <c:v>1.8220000000000191E-3</c:v>
                </c:pt>
                <c:pt idx="10">
                  <c:v>2.313E-3</c:v>
                </c:pt>
                <c:pt idx="11">
                  <c:v>3.1080000000000343E-3</c:v>
                </c:pt>
                <c:pt idx="12">
                  <c:v>3.934E-3</c:v>
                </c:pt>
                <c:pt idx="13">
                  <c:v>4.5539999999999999E-3</c:v>
                </c:pt>
                <c:pt idx="14">
                  <c:v>5.0200000000000002E-3</c:v>
                </c:pt>
                <c:pt idx="15">
                  <c:v>5.6890000000000334E-3</c:v>
                </c:pt>
                <c:pt idx="16">
                  <c:v>6.378000000000059E-3</c:v>
                </c:pt>
                <c:pt idx="17">
                  <c:v>6.5870000000000034E-3</c:v>
                </c:pt>
                <c:pt idx="18">
                  <c:v>6.7320000000000704E-3</c:v>
                </c:pt>
                <c:pt idx="19">
                  <c:v>7.3300000000000604E-3</c:v>
                </c:pt>
                <c:pt idx="20">
                  <c:v>8.3110000000000007E-3</c:v>
                </c:pt>
                <c:pt idx="21">
                  <c:v>9.3500000000001394E-3</c:v>
                </c:pt>
                <c:pt idx="22">
                  <c:v>9.9190000000000268E-3</c:v>
                </c:pt>
                <c:pt idx="23">
                  <c:v>1.0415000000000001E-2</c:v>
                </c:pt>
                <c:pt idx="24">
                  <c:v>1.1877E-2</c:v>
                </c:pt>
                <c:pt idx="25">
                  <c:v>1.285E-2</c:v>
                </c:pt>
                <c:pt idx="26">
                  <c:v>1.3063999999999999E-2</c:v>
                </c:pt>
              </c:numCache>
            </c:numRef>
          </c:yVal>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Sheet1!$A$2:$A$28</c:f>
              <c:numCache>
                <c:formatCode>General</c:formatCode>
                <c:ptCount val="27"/>
                <c:pt idx="0">
                  <c:v>0</c:v>
                </c:pt>
                <c:pt idx="1">
                  <c:v>1.9178081999999999E-2</c:v>
                </c:pt>
                <c:pt idx="2">
                  <c:v>3.8356163999999998E-2</c:v>
                </c:pt>
                <c:pt idx="3">
                  <c:v>8.2191780999999978E-2</c:v>
                </c:pt>
                <c:pt idx="4">
                  <c:v>0.12328767100000022</c:v>
                </c:pt>
                <c:pt idx="5">
                  <c:v>0.16712328800000001</c:v>
                </c:pt>
                <c:pt idx="6">
                  <c:v>0.24931506800000044</c:v>
                </c:pt>
                <c:pt idx="7">
                  <c:v>0.33424657500000504</c:v>
                </c:pt>
                <c:pt idx="8">
                  <c:v>0.49863013699999997</c:v>
                </c:pt>
                <c:pt idx="9">
                  <c:v>0.74794520500000772</c:v>
                </c:pt>
                <c:pt idx="10">
                  <c:v>1</c:v>
                </c:pt>
                <c:pt idx="11">
                  <c:v>1.249315068</c:v>
                </c:pt>
                <c:pt idx="12">
                  <c:v>1.4986301369999999</c:v>
                </c:pt>
                <c:pt idx="13">
                  <c:v>1.750684932</c:v>
                </c:pt>
                <c:pt idx="14">
                  <c:v>2</c:v>
                </c:pt>
                <c:pt idx="15">
                  <c:v>2.2493150680000285</c:v>
                </c:pt>
                <c:pt idx="16">
                  <c:v>2.4986301369999997</c:v>
                </c:pt>
                <c:pt idx="17">
                  <c:v>2.750684932</c:v>
                </c:pt>
                <c:pt idx="18">
                  <c:v>3</c:v>
                </c:pt>
                <c:pt idx="19">
                  <c:v>3.2493150680000285</c:v>
                </c:pt>
                <c:pt idx="20">
                  <c:v>3.4986301369999997</c:v>
                </c:pt>
                <c:pt idx="21">
                  <c:v>4</c:v>
                </c:pt>
                <c:pt idx="22">
                  <c:v>4.2493150679999845</c:v>
                </c:pt>
                <c:pt idx="23">
                  <c:v>4.4986301370000001</c:v>
                </c:pt>
                <c:pt idx="24">
                  <c:v>5</c:v>
                </c:pt>
                <c:pt idx="25">
                  <c:v>5.4986301370000001</c:v>
                </c:pt>
                <c:pt idx="26">
                  <c:v>6</c:v>
                </c:pt>
              </c:numCache>
            </c:numRef>
          </c:xVal>
          <c:yVal>
            <c:numRef>
              <c:f>Sheet1!$C$2:$C$28</c:f>
              <c:numCache>
                <c:formatCode>General</c:formatCode>
                <c:ptCount val="27"/>
                <c:pt idx="0" formatCode="0.00%">
                  <c:v>0</c:v>
                </c:pt>
                <c:pt idx="1">
                  <c:v>1.3489999999999999E-3</c:v>
                </c:pt>
                <c:pt idx="2">
                  <c:v>1.8910000000000172E-3</c:v>
                </c:pt>
                <c:pt idx="3">
                  <c:v>2.6660000000000052E-3</c:v>
                </c:pt>
                <c:pt idx="4">
                  <c:v>2.9890000000000012E-3</c:v>
                </c:pt>
                <c:pt idx="5">
                  <c:v>3.0370000000000262E-3</c:v>
                </c:pt>
                <c:pt idx="6">
                  <c:v>3.1320000000000002E-3</c:v>
                </c:pt>
                <c:pt idx="7">
                  <c:v>3.7530000000000389E-3</c:v>
                </c:pt>
                <c:pt idx="8">
                  <c:v>4.8549999999999965E-3</c:v>
                </c:pt>
                <c:pt idx="9">
                  <c:v>6.5460000000000605E-3</c:v>
                </c:pt>
                <c:pt idx="10">
                  <c:v>7.9190000000000926E-3</c:v>
                </c:pt>
                <c:pt idx="11">
                  <c:v>8.6650000000000268E-3</c:v>
                </c:pt>
                <c:pt idx="12">
                  <c:v>9.7120000000000227E-3</c:v>
                </c:pt>
                <c:pt idx="13">
                  <c:v>1.0441000000000001E-2</c:v>
                </c:pt>
                <c:pt idx="14">
                  <c:v>1.0843999999999999E-2</c:v>
                </c:pt>
                <c:pt idx="15">
                  <c:v>1.1372999999999999E-2</c:v>
                </c:pt>
                <c:pt idx="16">
                  <c:v>1.1922000000000153E-2</c:v>
                </c:pt>
                <c:pt idx="17">
                  <c:v>1.2417999999999978E-2</c:v>
                </c:pt>
                <c:pt idx="18">
                  <c:v>1.3147000000000001E-2</c:v>
                </c:pt>
                <c:pt idx="19">
                  <c:v>1.3663000000000041E-2</c:v>
                </c:pt>
                <c:pt idx="20">
                  <c:v>1.4022E-2</c:v>
                </c:pt>
                <c:pt idx="21">
                  <c:v>1.4785000000000001E-2</c:v>
                </c:pt>
                <c:pt idx="22">
                  <c:v>1.5020000000000021E-2</c:v>
                </c:pt>
                <c:pt idx="23">
                  <c:v>1.5394E-2</c:v>
                </c:pt>
                <c:pt idx="24">
                  <c:v>1.5682000000000001E-2</c:v>
                </c:pt>
                <c:pt idx="25">
                  <c:v>1.5845000000000001E-2</c:v>
                </c:pt>
                <c:pt idx="26">
                  <c:v>1.6060000000000001E-2</c:v>
                </c:pt>
              </c:numCache>
            </c:numRef>
          </c:yVal>
        </c:ser>
        <c:ser>
          <c:idx val="2"/>
          <c:order val="2"/>
          <c:tx>
            <c:strRef>
              <c:f>Sheet1!$D$1</c:f>
              <c:strCache>
                <c:ptCount val="1"/>
                <c:pt idx="0">
                  <c:v>Malignancy (non-Lymph/PTLD)</c:v>
                </c:pt>
              </c:strCache>
            </c:strRef>
          </c:tx>
          <c:spPr>
            <a:ln w="41275">
              <a:solidFill>
                <a:srgbClr val="9900FF"/>
              </a:solidFill>
            </a:ln>
          </c:spPr>
          <c:marker>
            <c:symbol val="none"/>
          </c:marker>
          <c:xVal>
            <c:numRef>
              <c:f>Sheet1!$A$2:$A$28</c:f>
              <c:numCache>
                <c:formatCode>General</c:formatCode>
                <c:ptCount val="27"/>
                <c:pt idx="0">
                  <c:v>0</c:v>
                </c:pt>
                <c:pt idx="1">
                  <c:v>1.9178081999999999E-2</c:v>
                </c:pt>
                <c:pt idx="2">
                  <c:v>3.8356163999999998E-2</c:v>
                </c:pt>
                <c:pt idx="3">
                  <c:v>8.2191780999999978E-2</c:v>
                </c:pt>
                <c:pt idx="4">
                  <c:v>0.12328767100000022</c:v>
                </c:pt>
                <c:pt idx="5">
                  <c:v>0.16712328800000001</c:v>
                </c:pt>
                <c:pt idx="6">
                  <c:v>0.24931506800000044</c:v>
                </c:pt>
                <c:pt idx="7">
                  <c:v>0.33424657500000504</c:v>
                </c:pt>
                <c:pt idx="8">
                  <c:v>0.49863013699999997</c:v>
                </c:pt>
                <c:pt idx="9">
                  <c:v>0.74794520500000772</c:v>
                </c:pt>
                <c:pt idx="10">
                  <c:v>1</c:v>
                </c:pt>
                <c:pt idx="11">
                  <c:v>1.249315068</c:v>
                </c:pt>
                <c:pt idx="12">
                  <c:v>1.4986301369999999</c:v>
                </c:pt>
                <c:pt idx="13">
                  <c:v>1.750684932</c:v>
                </c:pt>
                <c:pt idx="14">
                  <c:v>2</c:v>
                </c:pt>
                <c:pt idx="15">
                  <c:v>2.2493150680000285</c:v>
                </c:pt>
                <c:pt idx="16">
                  <c:v>2.4986301369999997</c:v>
                </c:pt>
                <c:pt idx="17">
                  <c:v>2.750684932</c:v>
                </c:pt>
                <c:pt idx="18">
                  <c:v>3</c:v>
                </c:pt>
                <c:pt idx="19">
                  <c:v>3.2493150680000285</c:v>
                </c:pt>
                <c:pt idx="20">
                  <c:v>3.4986301369999997</c:v>
                </c:pt>
                <c:pt idx="21">
                  <c:v>4</c:v>
                </c:pt>
                <c:pt idx="22">
                  <c:v>4.2493150679999845</c:v>
                </c:pt>
                <c:pt idx="23">
                  <c:v>4.4986301370000001</c:v>
                </c:pt>
                <c:pt idx="24">
                  <c:v>5</c:v>
                </c:pt>
                <c:pt idx="25">
                  <c:v>5.4986301370000001</c:v>
                </c:pt>
                <c:pt idx="26">
                  <c:v>6</c:v>
                </c:pt>
              </c:numCache>
            </c:numRef>
          </c:xVal>
          <c:yVal>
            <c:numRef>
              <c:f>Sheet1!$D$2:$D$28</c:f>
              <c:numCache>
                <c:formatCode>General</c:formatCode>
                <c:ptCount val="27"/>
                <c:pt idx="0" formatCode="0.00%">
                  <c:v>0</c:v>
                </c:pt>
                <c:pt idx="1">
                  <c:v>0</c:v>
                </c:pt>
                <c:pt idx="2">
                  <c:v>0</c:v>
                </c:pt>
                <c:pt idx="3">
                  <c:v>0</c:v>
                </c:pt>
                <c:pt idx="4">
                  <c:v>9.2000000000000068E-5</c:v>
                </c:pt>
                <c:pt idx="5">
                  <c:v>1.3899999999999999E-4</c:v>
                </c:pt>
                <c:pt idx="6">
                  <c:v>1.3899999999999999E-4</c:v>
                </c:pt>
                <c:pt idx="7">
                  <c:v>1.3899999999999999E-4</c:v>
                </c:pt>
                <c:pt idx="8">
                  <c:v>2.8300000000000005E-4</c:v>
                </c:pt>
                <c:pt idx="9">
                  <c:v>9.1100000000000046E-4</c:v>
                </c:pt>
                <c:pt idx="10">
                  <c:v>1.5000000000000133E-3</c:v>
                </c:pt>
                <c:pt idx="11">
                  <c:v>2.2520000000000001E-3</c:v>
                </c:pt>
                <c:pt idx="12">
                  <c:v>2.8029999999999999E-3</c:v>
                </c:pt>
                <c:pt idx="13">
                  <c:v>3.4770000000000092E-3</c:v>
                </c:pt>
                <c:pt idx="14">
                  <c:v>4.3480000000000003E-3</c:v>
                </c:pt>
                <c:pt idx="15">
                  <c:v>5.0049999999999999E-3</c:v>
                </c:pt>
                <c:pt idx="16">
                  <c:v>5.8950000000000113E-3</c:v>
                </c:pt>
                <c:pt idx="17">
                  <c:v>6.4580000000000618E-3</c:v>
                </c:pt>
                <c:pt idx="18">
                  <c:v>7.0520000000000114E-3</c:v>
                </c:pt>
                <c:pt idx="19">
                  <c:v>8.3410000000000047E-3</c:v>
                </c:pt>
                <c:pt idx="20">
                  <c:v>9.5050000000000568E-3</c:v>
                </c:pt>
                <c:pt idx="21">
                  <c:v>1.1191000000000001E-2</c:v>
                </c:pt>
                <c:pt idx="22">
                  <c:v>1.1780000000000157E-2</c:v>
                </c:pt>
                <c:pt idx="23">
                  <c:v>1.2274999999999998E-2</c:v>
                </c:pt>
                <c:pt idx="24">
                  <c:v>1.4446000000000001E-2</c:v>
                </c:pt>
                <c:pt idx="25">
                  <c:v>1.6334000000000001E-2</c:v>
                </c:pt>
                <c:pt idx="26">
                  <c:v>1.8808999999999999E-2</c:v>
                </c:pt>
              </c:numCache>
            </c:numRef>
          </c:yVal>
        </c:ser>
        <c:ser>
          <c:idx val="3"/>
          <c:order val="3"/>
          <c:tx>
            <c:strRef>
              <c:f>Sheet1!$E$1</c:f>
              <c:strCache>
                <c:ptCount val="1"/>
                <c:pt idx="0">
                  <c:v>Graft Failure</c:v>
                </c:pt>
              </c:strCache>
            </c:strRef>
          </c:tx>
          <c:spPr>
            <a:ln w="41275">
              <a:solidFill>
                <a:srgbClr val="00FF00"/>
              </a:solidFill>
            </a:ln>
          </c:spPr>
          <c:marker>
            <c:symbol val="none"/>
          </c:marker>
          <c:xVal>
            <c:numRef>
              <c:f>Sheet1!$A$2:$A$28</c:f>
              <c:numCache>
                <c:formatCode>General</c:formatCode>
                <c:ptCount val="27"/>
                <c:pt idx="0">
                  <c:v>0</c:v>
                </c:pt>
                <c:pt idx="1">
                  <c:v>1.9178081999999999E-2</c:v>
                </c:pt>
                <c:pt idx="2">
                  <c:v>3.8356163999999998E-2</c:v>
                </c:pt>
                <c:pt idx="3">
                  <c:v>8.2191780999999978E-2</c:v>
                </c:pt>
                <c:pt idx="4">
                  <c:v>0.12328767100000022</c:v>
                </c:pt>
                <c:pt idx="5">
                  <c:v>0.16712328800000001</c:v>
                </c:pt>
                <c:pt idx="6">
                  <c:v>0.24931506800000044</c:v>
                </c:pt>
                <c:pt idx="7">
                  <c:v>0.33424657500000504</c:v>
                </c:pt>
                <c:pt idx="8">
                  <c:v>0.49863013699999997</c:v>
                </c:pt>
                <c:pt idx="9">
                  <c:v>0.74794520500000772</c:v>
                </c:pt>
                <c:pt idx="10">
                  <c:v>1</c:v>
                </c:pt>
                <c:pt idx="11">
                  <c:v>1.249315068</c:v>
                </c:pt>
                <c:pt idx="12">
                  <c:v>1.4986301369999999</c:v>
                </c:pt>
                <c:pt idx="13">
                  <c:v>1.750684932</c:v>
                </c:pt>
                <c:pt idx="14">
                  <c:v>2</c:v>
                </c:pt>
                <c:pt idx="15">
                  <c:v>2.2493150680000285</c:v>
                </c:pt>
                <c:pt idx="16">
                  <c:v>2.4986301369999997</c:v>
                </c:pt>
                <c:pt idx="17">
                  <c:v>2.750684932</c:v>
                </c:pt>
                <c:pt idx="18">
                  <c:v>3</c:v>
                </c:pt>
                <c:pt idx="19">
                  <c:v>3.2493150680000285</c:v>
                </c:pt>
                <c:pt idx="20">
                  <c:v>3.4986301369999997</c:v>
                </c:pt>
                <c:pt idx="21">
                  <c:v>4</c:v>
                </c:pt>
                <c:pt idx="22">
                  <c:v>4.2493150679999845</c:v>
                </c:pt>
                <c:pt idx="23">
                  <c:v>4.4986301370000001</c:v>
                </c:pt>
                <c:pt idx="24">
                  <c:v>5</c:v>
                </c:pt>
                <c:pt idx="25">
                  <c:v>5.4986301370000001</c:v>
                </c:pt>
                <c:pt idx="26">
                  <c:v>6</c:v>
                </c:pt>
              </c:numCache>
            </c:numRef>
          </c:xVal>
          <c:yVal>
            <c:numRef>
              <c:f>Sheet1!$E$2:$E$28</c:f>
              <c:numCache>
                <c:formatCode>General</c:formatCode>
                <c:ptCount val="27"/>
                <c:pt idx="0" formatCode="0.00%">
                  <c:v>0</c:v>
                </c:pt>
                <c:pt idx="1">
                  <c:v>1.6317999999999999E-2</c:v>
                </c:pt>
                <c:pt idx="2">
                  <c:v>2.0925999999999997E-2</c:v>
                </c:pt>
                <c:pt idx="3">
                  <c:v>2.5024999999999999E-2</c:v>
                </c:pt>
                <c:pt idx="4">
                  <c:v>2.6596999999999999E-2</c:v>
                </c:pt>
                <c:pt idx="5">
                  <c:v>2.7968E-2</c:v>
                </c:pt>
                <c:pt idx="6">
                  <c:v>2.906100000000001E-2</c:v>
                </c:pt>
                <c:pt idx="7">
                  <c:v>2.9967999999999998E-2</c:v>
                </c:pt>
                <c:pt idx="8">
                  <c:v>3.1310999999999999E-2</c:v>
                </c:pt>
                <c:pt idx="9">
                  <c:v>3.3581E-2</c:v>
                </c:pt>
                <c:pt idx="10">
                  <c:v>3.6284000000000011E-2</c:v>
                </c:pt>
                <c:pt idx="11">
                  <c:v>3.8484999999999998E-2</c:v>
                </c:pt>
                <c:pt idx="12">
                  <c:v>4.0083000000000014E-2</c:v>
                </c:pt>
                <c:pt idx="13">
                  <c:v>4.2328000000000011E-2</c:v>
                </c:pt>
                <c:pt idx="14">
                  <c:v>4.3843E-2</c:v>
                </c:pt>
                <c:pt idx="15">
                  <c:v>4.5690000000000001E-2</c:v>
                </c:pt>
                <c:pt idx="16">
                  <c:v>4.8100000000000004E-2</c:v>
                </c:pt>
                <c:pt idx="17">
                  <c:v>4.9574000000000014E-2</c:v>
                </c:pt>
                <c:pt idx="18">
                  <c:v>5.1320999999999999E-2</c:v>
                </c:pt>
                <c:pt idx="19">
                  <c:v>5.3277999999999999E-2</c:v>
                </c:pt>
                <c:pt idx="20">
                  <c:v>5.4707000000000762E-2</c:v>
                </c:pt>
                <c:pt idx="21">
                  <c:v>5.7257000000000002E-2</c:v>
                </c:pt>
                <c:pt idx="22">
                  <c:v>5.8766000000000762E-2</c:v>
                </c:pt>
                <c:pt idx="23">
                  <c:v>6.0001000000000013E-2</c:v>
                </c:pt>
                <c:pt idx="24">
                  <c:v>6.3774000000000011E-2</c:v>
                </c:pt>
                <c:pt idx="25">
                  <c:v>6.5921999999999994E-2</c:v>
                </c:pt>
                <c:pt idx="26">
                  <c:v>6.8655999999999995E-2</c:v>
                </c:pt>
              </c:numCache>
            </c:numRef>
          </c:yVal>
        </c:ser>
        <c:ser>
          <c:idx val="4"/>
          <c:order val="4"/>
          <c:tx>
            <c:strRef>
              <c:f>Sheet1!$F$1</c:f>
              <c:strCache>
                <c:ptCount val="1"/>
                <c:pt idx="0">
                  <c:v>Infection</c:v>
                </c:pt>
              </c:strCache>
            </c:strRef>
          </c:tx>
          <c:spPr>
            <a:ln w="41275">
              <a:solidFill>
                <a:srgbClr val="00FFFF"/>
              </a:solidFill>
            </a:ln>
          </c:spPr>
          <c:marker>
            <c:symbol val="none"/>
          </c:marker>
          <c:xVal>
            <c:numRef>
              <c:f>Sheet1!$A$2:$A$28</c:f>
              <c:numCache>
                <c:formatCode>General</c:formatCode>
                <c:ptCount val="27"/>
                <c:pt idx="0">
                  <c:v>0</c:v>
                </c:pt>
                <c:pt idx="1">
                  <c:v>1.9178081999999999E-2</c:v>
                </c:pt>
                <c:pt idx="2">
                  <c:v>3.8356163999999998E-2</c:v>
                </c:pt>
                <c:pt idx="3">
                  <c:v>8.2191780999999978E-2</c:v>
                </c:pt>
                <c:pt idx="4">
                  <c:v>0.12328767100000022</c:v>
                </c:pt>
                <c:pt idx="5">
                  <c:v>0.16712328800000001</c:v>
                </c:pt>
                <c:pt idx="6">
                  <c:v>0.24931506800000044</c:v>
                </c:pt>
                <c:pt idx="7">
                  <c:v>0.33424657500000504</c:v>
                </c:pt>
                <c:pt idx="8">
                  <c:v>0.49863013699999997</c:v>
                </c:pt>
                <c:pt idx="9">
                  <c:v>0.74794520500000772</c:v>
                </c:pt>
                <c:pt idx="10">
                  <c:v>1</c:v>
                </c:pt>
                <c:pt idx="11">
                  <c:v>1.249315068</c:v>
                </c:pt>
                <c:pt idx="12">
                  <c:v>1.4986301369999999</c:v>
                </c:pt>
                <c:pt idx="13">
                  <c:v>1.750684932</c:v>
                </c:pt>
                <c:pt idx="14">
                  <c:v>2</c:v>
                </c:pt>
                <c:pt idx="15">
                  <c:v>2.2493150680000285</c:v>
                </c:pt>
                <c:pt idx="16">
                  <c:v>2.4986301369999997</c:v>
                </c:pt>
                <c:pt idx="17">
                  <c:v>2.750684932</c:v>
                </c:pt>
                <c:pt idx="18">
                  <c:v>3</c:v>
                </c:pt>
                <c:pt idx="19">
                  <c:v>3.2493150680000285</c:v>
                </c:pt>
                <c:pt idx="20">
                  <c:v>3.4986301369999997</c:v>
                </c:pt>
                <c:pt idx="21">
                  <c:v>4</c:v>
                </c:pt>
                <c:pt idx="22">
                  <c:v>4.2493150679999845</c:v>
                </c:pt>
                <c:pt idx="23">
                  <c:v>4.4986301370000001</c:v>
                </c:pt>
                <c:pt idx="24">
                  <c:v>5</c:v>
                </c:pt>
                <c:pt idx="25">
                  <c:v>5.4986301370000001</c:v>
                </c:pt>
                <c:pt idx="26">
                  <c:v>6</c:v>
                </c:pt>
              </c:numCache>
            </c:numRef>
          </c:xVal>
          <c:yVal>
            <c:numRef>
              <c:f>Sheet1!$F$2:$F$28</c:f>
              <c:numCache>
                <c:formatCode>General</c:formatCode>
                <c:ptCount val="27"/>
                <c:pt idx="0" formatCode="0.00%">
                  <c:v>0</c:v>
                </c:pt>
                <c:pt idx="1">
                  <c:v>2.431E-3</c:v>
                </c:pt>
                <c:pt idx="2">
                  <c:v>3.8310000000000002E-3</c:v>
                </c:pt>
                <c:pt idx="3">
                  <c:v>8.4350000000000067E-3</c:v>
                </c:pt>
                <c:pt idx="4">
                  <c:v>1.2225E-2</c:v>
                </c:pt>
                <c:pt idx="5">
                  <c:v>1.4590000000000001E-2</c:v>
                </c:pt>
                <c:pt idx="6">
                  <c:v>1.9389000000000003E-2</c:v>
                </c:pt>
                <c:pt idx="7">
                  <c:v>2.1872000000000252E-2</c:v>
                </c:pt>
                <c:pt idx="8">
                  <c:v>2.4989999999999998E-2</c:v>
                </c:pt>
                <c:pt idx="9">
                  <c:v>2.7499000000000252E-2</c:v>
                </c:pt>
                <c:pt idx="10">
                  <c:v>2.9076000000000001E-2</c:v>
                </c:pt>
                <c:pt idx="11">
                  <c:v>3.0261000000000052E-2</c:v>
                </c:pt>
                <c:pt idx="12">
                  <c:v>3.1196999999999999E-2</c:v>
                </c:pt>
                <c:pt idx="13">
                  <c:v>3.1927999999999998E-2</c:v>
                </c:pt>
                <c:pt idx="14">
                  <c:v>3.273800000000001E-2</c:v>
                </c:pt>
                <c:pt idx="15">
                  <c:v>3.3668999999999998E-2</c:v>
                </c:pt>
                <c:pt idx="16">
                  <c:v>3.4286999999999998E-2</c:v>
                </c:pt>
                <c:pt idx="17">
                  <c:v>3.5135000000000041E-2</c:v>
                </c:pt>
                <c:pt idx="18">
                  <c:v>3.5721999999999997E-2</c:v>
                </c:pt>
                <c:pt idx="19">
                  <c:v>3.6137000000000002E-2</c:v>
                </c:pt>
                <c:pt idx="20">
                  <c:v>3.6852000000000051E-2</c:v>
                </c:pt>
                <c:pt idx="21">
                  <c:v>3.8879000000000052E-2</c:v>
                </c:pt>
                <c:pt idx="22">
                  <c:v>3.8989999999999997E-2</c:v>
                </c:pt>
                <c:pt idx="23">
                  <c:v>3.9980000000000002E-2</c:v>
                </c:pt>
                <c:pt idx="24">
                  <c:v>4.1165E-2</c:v>
                </c:pt>
                <c:pt idx="25">
                  <c:v>4.1940999999999985E-2</c:v>
                </c:pt>
                <c:pt idx="26">
                  <c:v>4.3126999999999999E-2</c:v>
                </c:pt>
              </c:numCache>
            </c:numRef>
          </c:yVal>
        </c:ser>
        <c:axId val="284714496"/>
        <c:axId val="284716416"/>
      </c:scatterChart>
      <c:valAx>
        <c:axId val="284714496"/>
        <c:scaling>
          <c:orientation val="minMax"/>
          <c:max val="6"/>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4716416"/>
        <c:crosses val="autoZero"/>
        <c:crossBetween val="midCat"/>
        <c:majorUnit val="1"/>
      </c:valAx>
      <c:valAx>
        <c:axId val="284716416"/>
        <c:scaling>
          <c:orientation val="minMax"/>
          <c:max val="0.1"/>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title>
        <c:numFmt formatCode="0%" sourceLinked="0"/>
        <c:tickLblPos val="nextTo"/>
        <c:txPr>
          <a:bodyPr/>
          <a:lstStyle/>
          <a:p>
            <a:pPr>
              <a:defRPr sz="1500" b="1"/>
            </a:pPr>
            <a:endParaRPr lang="en-US"/>
          </a:p>
        </c:txPr>
        <c:crossAx val="284714496"/>
        <c:crosses val="autoZero"/>
        <c:crossBetween val="midCat"/>
        <c:majorUnit val="2.0000000000000011E-2"/>
      </c:valAx>
      <c:spPr>
        <a:solidFill>
          <a:schemeClr val="bg2"/>
        </a:solidFill>
        <a:ln>
          <a:solidFill>
            <a:schemeClr val="tx1"/>
          </a:solidFill>
        </a:ln>
      </c:spPr>
    </c:plotArea>
    <c:legend>
      <c:legendPos val="r"/>
      <c:layout>
        <c:manualLayout>
          <c:xMode val="edge"/>
          <c:yMode val="edge"/>
          <c:x val="0.15027280328896939"/>
          <c:y val="6.3981669630005927E-2"/>
          <c:w val="0.70075964508861732"/>
          <c:h val="0.190419947506564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0572863174712E-2"/>
          <c:y val="3.6402642466304085E-2"/>
          <c:w val="0.8915245920346917"/>
          <c:h val="0.79433760398593956"/>
        </c:manualLayout>
      </c:layout>
      <c:barChart>
        <c:barDir val="col"/>
        <c:grouping val="clustered"/>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Sheet1!$A$2:$A$6</c:f>
              <c:strCache>
                <c:ptCount val="5"/>
                <c:pt idx="0">
                  <c:v>Any Induction
(N=7,467)</c:v>
                </c:pt>
                <c:pt idx="1">
                  <c:v>IL-2R Antagonist
(N=4,110)</c:v>
                </c:pt>
                <c:pt idx="2">
                  <c:v>Polyclonal
ALG/ATG (N=3,053)</c:v>
                </c:pt>
                <c:pt idx="3">
                  <c:v>OKT3 (N=175)</c:v>
                </c:pt>
                <c:pt idx="4">
                  <c:v>Alemtuzumab
(N=344)</c:v>
                </c:pt>
              </c:strCache>
            </c:strRef>
          </c:cat>
          <c:val>
            <c:numRef>
              <c:f>Sheet1!$B$2:$B$6</c:f>
              <c:numCache>
                <c:formatCode>General</c:formatCode>
                <c:ptCount val="5"/>
                <c:pt idx="0">
                  <c:v>50.675300000000163</c:v>
                </c:pt>
                <c:pt idx="1">
                  <c:v>27.892800000000001</c:v>
                </c:pt>
                <c:pt idx="2">
                  <c:v>20.7194</c:v>
                </c:pt>
                <c:pt idx="3">
                  <c:v>1.1876</c:v>
                </c:pt>
                <c:pt idx="4">
                  <c:v>2.3345999999999987</c:v>
                </c:pt>
              </c:numCache>
            </c:numRef>
          </c:val>
        </c:ser>
        <c:gapWidth val="40"/>
        <c:overlap val="-80"/>
        <c:axId val="284829568"/>
        <c:axId val="284831104"/>
      </c:barChart>
      <c:catAx>
        <c:axId val="284829568"/>
        <c:scaling>
          <c:orientation val="minMax"/>
        </c:scaling>
        <c:axPos val="b"/>
        <c:tickLblPos val="nextTo"/>
        <c:txPr>
          <a:bodyPr/>
          <a:lstStyle/>
          <a:p>
            <a:pPr>
              <a:defRPr sz="1500" b="1"/>
            </a:pPr>
            <a:endParaRPr lang="en-US"/>
          </a:p>
        </c:txPr>
        <c:crossAx val="284831104"/>
        <c:crosses val="autoZero"/>
        <c:auto val="1"/>
        <c:lblAlgn val="ctr"/>
        <c:lblOffset val="100"/>
      </c:catAx>
      <c:valAx>
        <c:axId val="28483110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title>
        <c:numFmt formatCode="General" sourceLinked="1"/>
        <c:tickLblPos val="nextTo"/>
        <c:txPr>
          <a:bodyPr/>
          <a:lstStyle/>
          <a:p>
            <a:pPr>
              <a:defRPr sz="1500" b="1"/>
            </a:pPr>
            <a:endParaRPr lang="en-US"/>
          </a:p>
        </c:txPr>
        <c:crossAx val="284829568"/>
        <c:crosses val="autoZero"/>
        <c:crossBetween val="between"/>
      </c:valAx>
      <c:spPr>
        <a:solidFill>
          <a:srgbClr val="000000"/>
        </a:solidFill>
        <a:ln>
          <a:solidFill>
            <a:srgbClr val="FFFFFF"/>
          </a:solidFill>
        </a:ln>
      </c:spPr>
    </c:plotArea>
    <c:plotVisOnly val="1"/>
  </c:chart>
  <c:txPr>
    <a:bodyPr/>
    <a:lstStyle/>
    <a:p>
      <a:pPr>
        <a:defRPr sz="1800"/>
      </a:pPr>
      <a:endParaRPr lang="en-U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0572863174712E-2"/>
          <c:y val="3.6402642466304112E-2"/>
          <c:w val="0.8915245920346917"/>
          <c:h val="0.79433760398593956"/>
        </c:manualLayout>
      </c:layout>
      <c:barChart>
        <c:barDir val="col"/>
        <c:grouping val="clustered"/>
        <c:ser>
          <c:idx val="0"/>
          <c:order val="0"/>
          <c:tx>
            <c:strRef>
              <c:f>Sheet1!$B$1</c:f>
              <c:strCache>
                <c:ptCount val="1"/>
                <c:pt idx="0">
                  <c:v>Europe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Sheet1!$A$2:$A$4</c:f>
              <c:strCache>
                <c:ptCount val="3"/>
                <c:pt idx="0">
                  <c:v>Any Induction</c:v>
                </c:pt>
                <c:pt idx="1">
                  <c:v>IL-2R Antagonist</c:v>
                </c:pt>
                <c:pt idx="2">
                  <c:v>Polyclonal ALG/ATG</c:v>
                </c:pt>
              </c:strCache>
            </c:strRef>
          </c:cat>
          <c:val>
            <c:numRef>
              <c:f>Sheet1!$B$2:$B$4</c:f>
              <c:numCache>
                <c:formatCode>General</c:formatCode>
                <c:ptCount val="3"/>
                <c:pt idx="0">
                  <c:v>38.555600000000005</c:v>
                </c:pt>
                <c:pt idx="1">
                  <c:v>9.8889000000000014</c:v>
                </c:pt>
                <c:pt idx="2">
                  <c:v>28.444400000000002</c:v>
                </c:pt>
              </c:numCache>
            </c:numRef>
          </c:val>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chemeClr val="bg2"/>
              </a:solidFill>
            </a:ln>
          </c:spPr>
          <c:cat>
            <c:strRef>
              <c:f>Sheet1!$A$2:$A$4</c:f>
              <c:strCache>
                <c:ptCount val="3"/>
                <c:pt idx="0">
                  <c:v>Any Induction</c:v>
                </c:pt>
                <c:pt idx="1">
                  <c:v>IL-2R Antagonist</c:v>
                </c:pt>
                <c:pt idx="2">
                  <c:v>Polyclonal ALG/ATG</c:v>
                </c:pt>
              </c:strCache>
            </c:strRef>
          </c:cat>
          <c:val>
            <c:numRef>
              <c:f>Sheet1!$C$2:$C$4</c:f>
              <c:numCache>
                <c:formatCode>General</c:formatCode>
                <c:ptCount val="3"/>
                <c:pt idx="0">
                  <c:v>51.226800000000011</c:v>
                </c:pt>
                <c:pt idx="1">
                  <c:v>28.762899999999849</c:v>
                </c:pt>
                <c:pt idx="2">
                  <c:v>20.251999999999999</c:v>
                </c:pt>
              </c:numCache>
            </c:numRef>
          </c:val>
        </c:ser>
        <c:gapWidth val="40"/>
        <c:axId val="285020544"/>
        <c:axId val="285022080"/>
      </c:barChart>
      <c:catAx>
        <c:axId val="285020544"/>
        <c:scaling>
          <c:orientation val="minMax"/>
        </c:scaling>
        <c:axPos val="b"/>
        <c:tickLblPos val="nextTo"/>
        <c:txPr>
          <a:bodyPr/>
          <a:lstStyle/>
          <a:p>
            <a:pPr>
              <a:defRPr sz="1500" b="1"/>
            </a:pPr>
            <a:endParaRPr lang="en-US"/>
          </a:p>
        </c:txPr>
        <c:crossAx val="285022080"/>
        <c:crosses val="autoZero"/>
        <c:auto val="1"/>
        <c:lblAlgn val="ctr"/>
        <c:lblOffset val="100"/>
      </c:catAx>
      <c:valAx>
        <c:axId val="28502208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title>
        <c:numFmt formatCode="General" sourceLinked="1"/>
        <c:tickLblPos val="nextTo"/>
        <c:txPr>
          <a:bodyPr/>
          <a:lstStyle/>
          <a:p>
            <a:pPr>
              <a:defRPr sz="1500" b="1"/>
            </a:pPr>
            <a:endParaRPr lang="en-US"/>
          </a:p>
        </c:txPr>
        <c:crossAx val="285020544"/>
        <c:crosses val="autoZero"/>
        <c:crossBetween val="between"/>
      </c:valAx>
      <c:spPr>
        <a:solidFill>
          <a:srgbClr val="000000"/>
        </a:solidFill>
        <a:ln>
          <a:solidFill>
            <a:srgbClr val="FFFFFF"/>
          </a:solidFill>
        </a:ln>
      </c:spPr>
    </c:plotArea>
    <c:legend>
      <c:legendPos val="r"/>
      <c:layout>
        <c:manualLayout>
          <c:xMode val="edge"/>
          <c:yMode val="edge"/>
          <c:x val="0.45053029784320436"/>
          <c:y val="8.5003114017527429E-2"/>
          <c:w val="0.36396245577999287"/>
          <c:h val="0.11247964767116"/>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4175"/>
          <c:h val="0.78633985267972306"/>
        </c:manualLayout>
      </c:layout>
      <c:barChart>
        <c:barDir val="col"/>
        <c:grouping val="clustered"/>
        <c:ser>
          <c:idx val="0"/>
          <c:order val="0"/>
          <c:tx>
            <c:strRef>
              <c:f>Sheet1!$B$1</c:f>
              <c:strCache>
                <c:ptCount val="1"/>
                <c:pt idx="0">
                  <c:v>2002</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cat>
            <c:strRef>
              <c:f>Sheet1!$A$2:$A$6</c:f>
              <c:strCache>
                <c:ptCount val="5"/>
                <c:pt idx="0">
                  <c:v>Any Induction</c:v>
                </c:pt>
                <c:pt idx="1">
                  <c:v>IL-2R Antagonist</c:v>
                </c:pt>
                <c:pt idx="2">
                  <c:v>Polyclonal ALG/ATG</c:v>
                </c:pt>
                <c:pt idx="3">
                  <c:v>OKT3</c:v>
                </c:pt>
                <c:pt idx="4">
                  <c:v>Alemtuzumab</c:v>
                </c:pt>
              </c:strCache>
            </c:strRef>
          </c:cat>
          <c:val>
            <c:numRef>
              <c:f>Sheet1!$B$2:$B$6</c:f>
              <c:numCache>
                <c:formatCode>General</c:formatCode>
                <c:ptCount val="5"/>
                <c:pt idx="0">
                  <c:v>51.534300000000002</c:v>
                </c:pt>
                <c:pt idx="1">
                  <c:v>21.334599999999988</c:v>
                </c:pt>
                <c:pt idx="2">
                  <c:v>27.325900000000001</c:v>
                </c:pt>
                <c:pt idx="3">
                  <c:v>4.9683000000000002</c:v>
                </c:pt>
                <c:pt idx="4">
                  <c:v>0</c:v>
                </c:pt>
              </c:numCache>
            </c:numRef>
          </c:val>
        </c:ser>
        <c:ser>
          <c:idx val="1"/>
          <c:order val="1"/>
          <c:tx>
            <c:strRef>
              <c:f>Sheet1!$C$1</c:f>
              <c:strCache>
                <c:ptCount val="1"/>
                <c:pt idx="0">
                  <c:v>2007</c:v>
                </c:pt>
              </c:strCache>
            </c:strRef>
          </c:tx>
          <c:spPr>
            <a:gradFill>
              <a:gsLst>
                <a:gs pos="0">
                  <a:srgbClr val="C00000"/>
                </a:gs>
                <a:gs pos="50000">
                  <a:srgbClr val="FF0000"/>
                </a:gs>
                <a:gs pos="100000">
                  <a:srgbClr val="C00000"/>
                </a:gs>
              </a:gsLst>
              <a:lin ang="10800000" scaled="1"/>
            </a:gradFill>
            <a:ln>
              <a:solidFill>
                <a:schemeClr val="bg2"/>
              </a:solidFill>
            </a:ln>
          </c:spPr>
          <c:cat>
            <c:strRef>
              <c:f>Sheet1!$A$2:$A$6</c:f>
              <c:strCache>
                <c:ptCount val="5"/>
                <c:pt idx="0">
                  <c:v>Any Induction</c:v>
                </c:pt>
                <c:pt idx="1">
                  <c:v>IL-2R Antagonist</c:v>
                </c:pt>
                <c:pt idx="2">
                  <c:v>Polyclonal ALG/ATG</c:v>
                </c:pt>
                <c:pt idx="3">
                  <c:v>OKT3</c:v>
                </c:pt>
                <c:pt idx="4">
                  <c:v>Alemtuzumab</c:v>
                </c:pt>
              </c:strCache>
            </c:strRef>
          </c:cat>
          <c:val>
            <c:numRef>
              <c:f>Sheet1!$C$2:$C$6</c:f>
              <c:numCache>
                <c:formatCode>General</c:formatCode>
                <c:ptCount val="5"/>
                <c:pt idx="0">
                  <c:v>51.136400000000002</c:v>
                </c:pt>
                <c:pt idx="1">
                  <c:v>26.497900000000001</c:v>
                </c:pt>
                <c:pt idx="2">
                  <c:v>20.867799999999889</c:v>
                </c:pt>
                <c:pt idx="3">
                  <c:v>2.6343000000000001</c:v>
                </c:pt>
                <c:pt idx="4">
                  <c:v>2.5309999999999997</c:v>
                </c:pt>
              </c:numCache>
            </c:numRef>
          </c:val>
        </c:ser>
        <c:ser>
          <c:idx val="2"/>
          <c:order val="2"/>
          <c:tx>
            <c:strRef>
              <c:f>Sheet1!$D$1</c:f>
              <c:strCache>
                <c:ptCount val="1"/>
                <c:pt idx="0">
                  <c:v>1/2012-6/2012</c:v>
                </c:pt>
              </c:strCache>
            </c:strRef>
          </c:tx>
          <c:spPr>
            <a:gradFill>
              <a:gsLst>
                <a:gs pos="0">
                  <a:srgbClr val="B8B400"/>
                </a:gs>
                <a:gs pos="50000">
                  <a:srgbClr val="FFFF00"/>
                </a:gs>
                <a:gs pos="100000">
                  <a:srgbClr val="B8B400"/>
                </a:gs>
              </a:gsLst>
              <a:lin ang="10800000" scaled="1"/>
            </a:gradFill>
            <a:ln>
              <a:solidFill>
                <a:srgbClr val="000000"/>
              </a:solidFill>
            </a:ln>
          </c:spPr>
          <c:cat>
            <c:strRef>
              <c:f>Sheet1!$A$2:$A$6</c:f>
              <c:strCache>
                <c:ptCount val="5"/>
                <c:pt idx="0">
                  <c:v>Any Induction</c:v>
                </c:pt>
                <c:pt idx="1">
                  <c:v>IL-2R Antagonist</c:v>
                </c:pt>
                <c:pt idx="2">
                  <c:v>Polyclonal ALG/ATG</c:v>
                </c:pt>
                <c:pt idx="3">
                  <c:v>OKT3</c:v>
                </c:pt>
                <c:pt idx="4">
                  <c:v>Alemtuzumab</c:v>
                </c:pt>
              </c:strCache>
            </c:strRef>
          </c:cat>
          <c:val>
            <c:numRef>
              <c:f>Sheet1!$D$2:$D$6</c:f>
              <c:numCache>
                <c:formatCode>General</c:formatCode>
                <c:ptCount val="5"/>
                <c:pt idx="0">
                  <c:v>47.227400000000003</c:v>
                </c:pt>
                <c:pt idx="1">
                  <c:v>27.911300000000001</c:v>
                </c:pt>
                <c:pt idx="2">
                  <c:v>19.316099999999999</c:v>
                </c:pt>
                <c:pt idx="3">
                  <c:v>0</c:v>
                </c:pt>
                <c:pt idx="4">
                  <c:v>1.2014999999999834</c:v>
                </c:pt>
              </c:numCache>
            </c:numRef>
          </c:val>
        </c:ser>
        <c:gapWidth val="35"/>
        <c:axId val="284942336"/>
        <c:axId val="284943872"/>
      </c:barChart>
      <c:catAx>
        <c:axId val="284942336"/>
        <c:scaling>
          <c:orientation val="minMax"/>
        </c:scaling>
        <c:axPos val="b"/>
        <c:numFmt formatCode="General" sourceLinked="1"/>
        <c:tickLblPos val="nextTo"/>
        <c:txPr>
          <a:bodyPr rot="0"/>
          <a:lstStyle/>
          <a:p>
            <a:pPr>
              <a:defRPr sz="1500" b="1"/>
            </a:pPr>
            <a:endParaRPr lang="en-US"/>
          </a:p>
        </c:txPr>
        <c:crossAx val="284943872"/>
        <c:crosses val="autoZero"/>
        <c:auto val="1"/>
        <c:lblAlgn val="ctr"/>
        <c:lblOffset val="100"/>
        <c:tickLblSkip val="1"/>
      </c:catAx>
      <c:valAx>
        <c:axId val="284943872"/>
        <c:scaling>
          <c:orientation val="minMax"/>
          <c:max val="6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15E-2"/>
              <c:y val="0.21671132842265844"/>
            </c:manualLayout>
          </c:layout>
        </c:title>
        <c:numFmt formatCode="General" sourceLinked="1"/>
        <c:tickLblPos val="nextTo"/>
        <c:txPr>
          <a:bodyPr/>
          <a:lstStyle/>
          <a:p>
            <a:pPr>
              <a:defRPr sz="1500" b="1"/>
            </a:pPr>
            <a:endParaRPr lang="en-US"/>
          </a:p>
        </c:txPr>
        <c:crossAx val="284942336"/>
        <c:crosses val="autoZero"/>
        <c:crossBetween val="between"/>
        <c:majorUnit val="10"/>
      </c:valAx>
      <c:spPr>
        <a:solidFill>
          <a:schemeClr val="bg2"/>
        </a:solidFill>
        <a:ln>
          <a:solidFill>
            <a:schemeClr val="tx1"/>
          </a:solidFill>
        </a:ln>
      </c:spPr>
    </c:plotArea>
    <c:legend>
      <c:legendPos val="r"/>
      <c:layout>
        <c:manualLayout>
          <c:xMode val="edge"/>
          <c:yMode val="edge"/>
          <c:x val="0.52948516944229929"/>
          <c:y val="6.2072855812378314E-2"/>
          <c:w val="0.42499849023297837"/>
          <c:h val="0.12843239353145908"/>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5996528659724"/>
          <c:y val="0.19367596713453936"/>
          <c:w val="0.41304485376827932"/>
          <c:h val="0.50283721328313724"/>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9318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3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0.571990000000004</c:v>
                </c:pt>
                <c:pt idx="1">
                  <c:v>3.4913E-2</c:v>
                </c:pt>
                <c:pt idx="2">
                  <c:v>1.3388000000000001E-2</c:v>
                </c:pt>
                <c:pt idx="3">
                  <c:v>0.33679000000000031</c:v>
                </c:pt>
                <c:pt idx="4">
                  <c:v>3.281000000000027E-3</c:v>
                </c:pt>
                <c:pt idx="5">
                  <c:v>3.9638000000000041E-2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81097248619784601"/>
        </c:manualLayout>
      </c:layout>
      <c:scatterChart>
        <c:scatterStyle val="lineMarker"/>
        <c:ser>
          <c:idx val="0"/>
          <c:order val="0"/>
          <c:tx>
            <c:strRef>
              <c:f>Sheet1!$B$1</c:f>
              <c:strCache>
                <c:ptCount val="1"/>
                <c:pt idx="0">
                  <c:v>No induction (N = 10,021)</c:v>
                </c:pt>
              </c:strCache>
            </c:strRef>
          </c:tx>
          <c:spPr>
            <a:ln w="41275">
              <a:solidFill>
                <a:srgbClr val="00FFFF"/>
              </a:solidFill>
            </a:ln>
          </c:spPr>
          <c:marker>
            <c:symbol val="none"/>
          </c:marker>
          <c:xVal>
            <c:numRef>
              <c:f>Sheet1!$A$2:$A$59</c:f>
              <c:numCache>
                <c:formatCode>General</c:formatCode>
                <c:ptCount val="5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0.31250000000000266</c:v>
                </c:pt>
                <c:pt idx="16">
                  <c:v>0.33330000000000476</c:v>
                </c:pt>
                <c:pt idx="17">
                  <c:v>0.35420000000000001</c:v>
                </c:pt>
                <c:pt idx="18">
                  <c:v>0.37500000000000266</c:v>
                </c:pt>
                <c:pt idx="19">
                  <c:v>0.39580000000000476</c:v>
                </c:pt>
                <c:pt idx="20">
                  <c:v>0.41670000000000001</c:v>
                </c:pt>
                <c:pt idx="21">
                  <c:v>0.43750000000000266</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0.62500000000000544</c:v>
                </c:pt>
                <c:pt idx="31">
                  <c:v>0.64580000000000692</c:v>
                </c:pt>
                <c:pt idx="32">
                  <c:v>0.66670000000000795</c:v>
                </c:pt>
                <c:pt idx="33">
                  <c:v>0.6875</c:v>
                </c:pt>
                <c:pt idx="34">
                  <c:v>0.70830000000000004</c:v>
                </c:pt>
                <c:pt idx="35">
                  <c:v>0.72920000000000063</c:v>
                </c:pt>
                <c:pt idx="36">
                  <c:v>0.75000000000000544</c:v>
                </c:pt>
                <c:pt idx="37">
                  <c:v>0.77080000000000692</c:v>
                </c:pt>
                <c:pt idx="38">
                  <c:v>0.79170000000000063</c:v>
                </c:pt>
                <c:pt idx="39">
                  <c:v>0.8125</c:v>
                </c:pt>
                <c:pt idx="40">
                  <c:v>0.83330000000000004</c:v>
                </c:pt>
                <c:pt idx="41">
                  <c:v>0.85420000000000063</c:v>
                </c:pt>
                <c:pt idx="42">
                  <c:v>0.87500000000000544</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numCache>
            </c:numRef>
          </c:xVal>
          <c:yVal>
            <c:numRef>
              <c:f>Sheet1!$B$2:$B$59</c:f>
              <c:numCache>
                <c:formatCode>General</c:formatCode>
                <c:ptCount val="58"/>
                <c:pt idx="0">
                  <c:v>100</c:v>
                </c:pt>
                <c:pt idx="1">
                  <c:v>100</c:v>
                </c:pt>
                <c:pt idx="2">
                  <c:v>99.98</c:v>
                </c:pt>
                <c:pt idx="3">
                  <c:v>99.9</c:v>
                </c:pt>
                <c:pt idx="4">
                  <c:v>99.8</c:v>
                </c:pt>
                <c:pt idx="5">
                  <c:v>99.73</c:v>
                </c:pt>
                <c:pt idx="6">
                  <c:v>99.679999999999978</c:v>
                </c:pt>
                <c:pt idx="7">
                  <c:v>99.539000000000001</c:v>
                </c:pt>
                <c:pt idx="8">
                  <c:v>99.449000000000026</c:v>
                </c:pt>
                <c:pt idx="9">
                  <c:v>99.319000000000003</c:v>
                </c:pt>
                <c:pt idx="10">
                  <c:v>99.167999999999992</c:v>
                </c:pt>
                <c:pt idx="11">
                  <c:v>99.057999999999993</c:v>
                </c:pt>
                <c:pt idx="12">
                  <c:v>98.906999999999996</c:v>
                </c:pt>
                <c:pt idx="13">
                  <c:v>98.756</c:v>
                </c:pt>
                <c:pt idx="14">
                  <c:v>98.664999999999992</c:v>
                </c:pt>
                <c:pt idx="15">
                  <c:v>98.483999999999995</c:v>
                </c:pt>
                <c:pt idx="16">
                  <c:v>98.373999999999981</c:v>
                </c:pt>
                <c:pt idx="17">
                  <c:v>98.233000000000004</c:v>
                </c:pt>
                <c:pt idx="18">
                  <c:v>98.072000000000003</c:v>
                </c:pt>
                <c:pt idx="19">
                  <c:v>97.991000000000227</c:v>
                </c:pt>
                <c:pt idx="20">
                  <c:v>97.82</c:v>
                </c:pt>
                <c:pt idx="21">
                  <c:v>97.698999999999998</c:v>
                </c:pt>
                <c:pt idx="22">
                  <c:v>97.587999999999994</c:v>
                </c:pt>
                <c:pt idx="23">
                  <c:v>97.497000000000227</c:v>
                </c:pt>
                <c:pt idx="24">
                  <c:v>97.366</c:v>
                </c:pt>
                <c:pt idx="25">
                  <c:v>97.215000000000003</c:v>
                </c:pt>
                <c:pt idx="26">
                  <c:v>97.164999999999992</c:v>
                </c:pt>
                <c:pt idx="27">
                  <c:v>96.994000000000227</c:v>
                </c:pt>
                <c:pt idx="28">
                  <c:v>96.872999999999948</c:v>
                </c:pt>
                <c:pt idx="29">
                  <c:v>96.762</c:v>
                </c:pt>
                <c:pt idx="30">
                  <c:v>96.59</c:v>
                </c:pt>
                <c:pt idx="31">
                  <c:v>96.449000000000026</c:v>
                </c:pt>
                <c:pt idx="32">
                  <c:v>96.348000000000013</c:v>
                </c:pt>
                <c:pt idx="33">
                  <c:v>96.217000000000027</c:v>
                </c:pt>
                <c:pt idx="34">
                  <c:v>96.155999999999949</c:v>
                </c:pt>
                <c:pt idx="35">
                  <c:v>96.054999999999993</c:v>
                </c:pt>
                <c:pt idx="36">
                  <c:v>95.894000000000005</c:v>
                </c:pt>
                <c:pt idx="37">
                  <c:v>95.832999999999998</c:v>
                </c:pt>
                <c:pt idx="38">
                  <c:v>95.742000000000004</c:v>
                </c:pt>
                <c:pt idx="39">
                  <c:v>95.6</c:v>
                </c:pt>
                <c:pt idx="40">
                  <c:v>95.519000000000005</c:v>
                </c:pt>
                <c:pt idx="41">
                  <c:v>95.468999999999994</c:v>
                </c:pt>
                <c:pt idx="42">
                  <c:v>95.376999999999981</c:v>
                </c:pt>
                <c:pt idx="43">
                  <c:v>95.266000000000005</c:v>
                </c:pt>
                <c:pt idx="44">
                  <c:v>95.153999999999982</c:v>
                </c:pt>
                <c:pt idx="45">
                  <c:v>95.051999999999992</c:v>
                </c:pt>
                <c:pt idx="46">
                  <c:v>95.001000000000005</c:v>
                </c:pt>
                <c:pt idx="47">
                  <c:v>94.877999999999986</c:v>
                </c:pt>
                <c:pt idx="48">
                  <c:v>94.754000000000005</c:v>
                </c:pt>
                <c:pt idx="49">
                  <c:v>90.950999999999993</c:v>
                </c:pt>
                <c:pt idx="50">
                  <c:v>87.732000000000014</c:v>
                </c:pt>
                <c:pt idx="51">
                  <c:v>84.613</c:v>
                </c:pt>
                <c:pt idx="52">
                  <c:v>81.627999999999986</c:v>
                </c:pt>
                <c:pt idx="53">
                  <c:v>78.099000000000004</c:v>
                </c:pt>
                <c:pt idx="54">
                  <c:v>74.346999999999994</c:v>
                </c:pt>
                <c:pt idx="55">
                  <c:v>70.430999999999997</c:v>
                </c:pt>
                <c:pt idx="56">
                  <c:v>66.263000000000005</c:v>
                </c:pt>
                <c:pt idx="57">
                  <c:v>62.119</c:v>
                </c:pt>
              </c:numCache>
            </c:numRef>
          </c:yVal>
        </c:ser>
        <c:ser>
          <c:idx val="1"/>
          <c:order val="1"/>
          <c:tx>
            <c:strRef>
              <c:f>Sheet1!$C$1</c:f>
              <c:strCache>
                <c:ptCount val="1"/>
                <c:pt idx="0">
                  <c:v>Polyclonal induction (N = 4,533)</c:v>
                </c:pt>
              </c:strCache>
            </c:strRef>
          </c:tx>
          <c:spPr>
            <a:ln w="41275">
              <a:solidFill>
                <a:srgbClr val="00FF00"/>
              </a:solidFill>
              <a:prstDash val="solid"/>
            </a:ln>
          </c:spPr>
          <c:marker>
            <c:symbol val="none"/>
          </c:marker>
          <c:xVal>
            <c:numRef>
              <c:f>Sheet1!$A$2:$A$59</c:f>
              <c:numCache>
                <c:formatCode>General</c:formatCode>
                <c:ptCount val="5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0.31250000000000266</c:v>
                </c:pt>
                <c:pt idx="16">
                  <c:v>0.33330000000000476</c:v>
                </c:pt>
                <c:pt idx="17">
                  <c:v>0.35420000000000001</c:v>
                </c:pt>
                <c:pt idx="18">
                  <c:v>0.37500000000000266</c:v>
                </c:pt>
                <c:pt idx="19">
                  <c:v>0.39580000000000476</c:v>
                </c:pt>
                <c:pt idx="20">
                  <c:v>0.41670000000000001</c:v>
                </c:pt>
                <c:pt idx="21">
                  <c:v>0.43750000000000266</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0.62500000000000544</c:v>
                </c:pt>
                <c:pt idx="31">
                  <c:v>0.64580000000000692</c:v>
                </c:pt>
                <c:pt idx="32">
                  <c:v>0.66670000000000795</c:v>
                </c:pt>
                <c:pt idx="33">
                  <c:v>0.6875</c:v>
                </c:pt>
                <c:pt idx="34">
                  <c:v>0.70830000000000004</c:v>
                </c:pt>
                <c:pt idx="35">
                  <c:v>0.72920000000000063</c:v>
                </c:pt>
                <c:pt idx="36">
                  <c:v>0.75000000000000544</c:v>
                </c:pt>
                <c:pt idx="37">
                  <c:v>0.77080000000000692</c:v>
                </c:pt>
                <c:pt idx="38">
                  <c:v>0.79170000000000063</c:v>
                </c:pt>
                <c:pt idx="39">
                  <c:v>0.8125</c:v>
                </c:pt>
                <c:pt idx="40">
                  <c:v>0.83330000000000004</c:v>
                </c:pt>
                <c:pt idx="41">
                  <c:v>0.85420000000000063</c:v>
                </c:pt>
                <c:pt idx="42">
                  <c:v>0.87500000000000544</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numCache>
            </c:numRef>
          </c:xVal>
          <c:yVal>
            <c:numRef>
              <c:f>Sheet1!$C$2:$C$59</c:f>
              <c:numCache>
                <c:formatCode>General</c:formatCode>
                <c:ptCount val="58"/>
                <c:pt idx="0">
                  <c:v>100</c:v>
                </c:pt>
                <c:pt idx="1">
                  <c:v>100</c:v>
                </c:pt>
                <c:pt idx="2">
                  <c:v>99.977999999999994</c:v>
                </c:pt>
                <c:pt idx="3">
                  <c:v>99.8</c:v>
                </c:pt>
                <c:pt idx="4">
                  <c:v>99.688999999999979</c:v>
                </c:pt>
                <c:pt idx="5">
                  <c:v>99.621999999999986</c:v>
                </c:pt>
                <c:pt idx="6">
                  <c:v>99.509</c:v>
                </c:pt>
                <c:pt idx="7">
                  <c:v>99.373999999999981</c:v>
                </c:pt>
                <c:pt idx="8">
                  <c:v>99.169999999999987</c:v>
                </c:pt>
                <c:pt idx="9">
                  <c:v>98.989000000000004</c:v>
                </c:pt>
                <c:pt idx="10">
                  <c:v>98.874999999999986</c:v>
                </c:pt>
                <c:pt idx="11">
                  <c:v>98.83</c:v>
                </c:pt>
                <c:pt idx="12">
                  <c:v>98.692999999999998</c:v>
                </c:pt>
                <c:pt idx="13">
                  <c:v>98.578999999999979</c:v>
                </c:pt>
                <c:pt idx="14">
                  <c:v>98.486999999999995</c:v>
                </c:pt>
                <c:pt idx="15">
                  <c:v>98.372999999999948</c:v>
                </c:pt>
                <c:pt idx="16">
                  <c:v>98.19</c:v>
                </c:pt>
                <c:pt idx="17">
                  <c:v>98.028999999999982</c:v>
                </c:pt>
                <c:pt idx="18">
                  <c:v>97.891999999999996</c:v>
                </c:pt>
                <c:pt idx="19">
                  <c:v>97.730999999999995</c:v>
                </c:pt>
                <c:pt idx="20">
                  <c:v>97.57</c:v>
                </c:pt>
                <c:pt idx="21">
                  <c:v>97.409000000000006</c:v>
                </c:pt>
                <c:pt idx="22">
                  <c:v>97.409000000000006</c:v>
                </c:pt>
                <c:pt idx="23">
                  <c:v>97.316999999999993</c:v>
                </c:pt>
                <c:pt idx="24">
                  <c:v>97.178999999999988</c:v>
                </c:pt>
                <c:pt idx="25">
                  <c:v>96.994000000000227</c:v>
                </c:pt>
                <c:pt idx="26">
                  <c:v>96.832999999999998</c:v>
                </c:pt>
                <c:pt idx="27">
                  <c:v>96.718000000000004</c:v>
                </c:pt>
                <c:pt idx="28">
                  <c:v>96.624999999999986</c:v>
                </c:pt>
                <c:pt idx="29">
                  <c:v>96.486999999999995</c:v>
                </c:pt>
                <c:pt idx="30">
                  <c:v>96.418000000000006</c:v>
                </c:pt>
                <c:pt idx="31">
                  <c:v>96.301999999999992</c:v>
                </c:pt>
                <c:pt idx="32">
                  <c:v>96.164000000000001</c:v>
                </c:pt>
                <c:pt idx="33">
                  <c:v>96.001999999999995</c:v>
                </c:pt>
                <c:pt idx="34">
                  <c:v>95.978999999999999</c:v>
                </c:pt>
                <c:pt idx="35">
                  <c:v>95.885999999999981</c:v>
                </c:pt>
                <c:pt idx="36">
                  <c:v>95.84</c:v>
                </c:pt>
                <c:pt idx="37">
                  <c:v>95.747000000000227</c:v>
                </c:pt>
                <c:pt idx="38">
                  <c:v>95.631</c:v>
                </c:pt>
                <c:pt idx="39">
                  <c:v>95.562000000000012</c:v>
                </c:pt>
                <c:pt idx="40">
                  <c:v>95.515000000000001</c:v>
                </c:pt>
                <c:pt idx="41">
                  <c:v>95.421999999999997</c:v>
                </c:pt>
                <c:pt idx="42">
                  <c:v>95.328999999999979</c:v>
                </c:pt>
                <c:pt idx="43">
                  <c:v>95.188999999999979</c:v>
                </c:pt>
                <c:pt idx="44">
                  <c:v>95.072000000000003</c:v>
                </c:pt>
                <c:pt idx="45">
                  <c:v>94.955000000000013</c:v>
                </c:pt>
                <c:pt idx="46">
                  <c:v>94.813999999999993</c:v>
                </c:pt>
                <c:pt idx="47">
                  <c:v>94.79</c:v>
                </c:pt>
                <c:pt idx="48">
                  <c:v>94.671999999999983</c:v>
                </c:pt>
                <c:pt idx="49">
                  <c:v>90.834000000000003</c:v>
                </c:pt>
                <c:pt idx="50">
                  <c:v>87.651999999999987</c:v>
                </c:pt>
                <c:pt idx="51">
                  <c:v>84.248999999999995</c:v>
                </c:pt>
                <c:pt idx="52">
                  <c:v>81.202000000000012</c:v>
                </c:pt>
                <c:pt idx="53">
                  <c:v>77.885999999999981</c:v>
                </c:pt>
                <c:pt idx="54">
                  <c:v>74.725999999999999</c:v>
                </c:pt>
                <c:pt idx="55">
                  <c:v>70.732000000000014</c:v>
                </c:pt>
                <c:pt idx="56">
                  <c:v>67.131999999999991</c:v>
                </c:pt>
                <c:pt idx="57">
                  <c:v>61.83</c:v>
                </c:pt>
              </c:numCache>
            </c:numRef>
          </c:yVal>
        </c:ser>
        <c:ser>
          <c:idx val="2"/>
          <c:order val="2"/>
          <c:tx>
            <c:strRef>
              <c:f>Sheet1!$D$1</c:f>
              <c:strCache>
                <c:ptCount val="1"/>
                <c:pt idx="0">
                  <c:v>IL-2R antagonist (N = 5,041)</c:v>
                </c:pt>
              </c:strCache>
            </c:strRef>
          </c:tx>
          <c:spPr>
            <a:ln w="41275">
              <a:solidFill>
                <a:srgbClr val="FF0000"/>
              </a:solidFill>
            </a:ln>
          </c:spPr>
          <c:marker>
            <c:symbol val="none"/>
          </c:marker>
          <c:xVal>
            <c:numRef>
              <c:f>Sheet1!$A$2:$A$59</c:f>
              <c:numCache>
                <c:formatCode>General</c:formatCode>
                <c:ptCount val="5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0.31250000000000266</c:v>
                </c:pt>
                <c:pt idx="16">
                  <c:v>0.33330000000000476</c:v>
                </c:pt>
                <c:pt idx="17">
                  <c:v>0.35420000000000001</c:v>
                </c:pt>
                <c:pt idx="18">
                  <c:v>0.37500000000000266</c:v>
                </c:pt>
                <c:pt idx="19">
                  <c:v>0.39580000000000476</c:v>
                </c:pt>
                <c:pt idx="20">
                  <c:v>0.41670000000000001</c:v>
                </c:pt>
                <c:pt idx="21">
                  <c:v>0.43750000000000266</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0.62500000000000544</c:v>
                </c:pt>
                <c:pt idx="31">
                  <c:v>0.64580000000000692</c:v>
                </c:pt>
                <c:pt idx="32">
                  <c:v>0.66670000000000795</c:v>
                </c:pt>
                <c:pt idx="33">
                  <c:v>0.6875</c:v>
                </c:pt>
                <c:pt idx="34">
                  <c:v>0.70830000000000004</c:v>
                </c:pt>
                <c:pt idx="35">
                  <c:v>0.72920000000000063</c:v>
                </c:pt>
                <c:pt idx="36">
                  <c:v>0.75000000000000544</c:v>
                </c:pt>
                <c:pt idx="37">
                  <c:v>0.77080000000000692</c:v>
                </c:pt>
                <c:pt idx="38">
                  <c:v>0.79170000000000063</c:v>
                </c:pt>
                <c:pt idx="39">
                  <c:v>0.8125</c:v>
                </c:pt>
                <c:pt idx="40">
                  <c:v>0.83330000000000004</c:v>
                </c:pt>
                <c:pt idx="41">
                  <c:v>0.85420000000000063</c:v>
                </c:pt>
                <c:pt idx="42">
                  <c:v>0.87500000000000544</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numCache>
            </c:numRef>
          </c:xVal>
          <c:yVal>
            <c:numRef>
              <c:f>Sheet1!$D$2:$D$59</c:f>
              <c:numCache>
                <c:formatCode>General</c:formatCode>
                <c:ptCount val="58"/>
                <c:pt idx="0">
                  <c:v>100</c:v>
                </c:pt>
                <c:pt idx="1">
                  <c:v>100</c:v>
                </c:pt>
                <c:pt idx="2">
                  <c:v>100</c:v>
                </c:pt>
                <c:pt idx="3">
                  <c:v>99.940000000000026</c:v>
                </c:pt>
                <c:pt idx="4">
                  <c:v>99.92</c:v>
                </c:pt>
                <c:pt idx="5">
                  <c:v>99.8</c:v>
                </c:pt>
                <c:pt idx="6">
                  <c:v>99.7</c:v>
                </c:pt>
                <c:pt idx="7">
                  <c:v>99.578999999999979</c:v>
                </c:pt>
                <c:pt idx="8">
                  <c:v>99.519000000000005</c:v>
                </c:pt>
                <c:pt idx="9">
                  <c:v>99.337999999999994</c:v>
                </c:pt>
                <c:pt idx="10">
                  <c:v>99.257999999999996</c:v>
                </c:pt>
                <c:pt idx="11">
                  <c:v>99.057000000000002</c:v>
                </c:pt>
                <c:pt idx="12">
                  <c:v>98.834999999999994</c:v>
                </c:pt>
                <c:pt idx="13">
                  <c:v>98.714000000000027</c:v>
                </c:pt>
                <c:pt idx="14">
                  <c:v>98.614000000000004</c:v>
                </c:pt>
                <c:pt idx="15">
                  <c:v>98.35199999999999</c:v>
                </c:pt>
                <c:pt idx="16">
                  <c:v>98.230999999999995</c:v>
                </c:pt>
                <c:pt idx="17">
                  <c:v>98.049000000000007</c:v>
                </c:pt>
                <c:pt idx="18">
                  <c:v>97.948000000000022</c:v>
                </c:pt>
                <c:pt idx="19">
                  <c:v>97.828000000000003</c:v>
                </c:pt>
                <c:pt idx="20">
                  <c:v>97.685999999999979</c:v>
                </c:pt>
                <c:pt idx="21">
                  <c:v>97.545000000000002</c:v>
                </c:pt>
                <c:pt idx="22">
                  <c:v>97.363</c:v>
                </c:pt>
                <c:pt idx="23">
                  <c:v>97.242000000000004</c:v>
                </c:pt>
                <c:pt idx="24">
                  <c:v>97.141000000000005</c:v>
                </c:pt>
                <c:pt idx="25">
                  <c:v>97.02</c:v>
                </c:pt>
                <c:pt idx="26">
                  <c:v>96.85899999999998</c:v>
                </c:pt>
                <c:pt idx="27">
                  <c:v>96.676999999999978</c:v>
                </c:pt>
                <c:pt idx="28">
                  <c:v>96.515000000000001</c:v>
                </c:pt>
                <c:pt idx="29">
                  <c:v>96.394000000000005</c:v>
                </c:pt>
                <c:pt idx="30">
                  <c:v>96.272999999999982</c:v>
                </c:pt>
                <c:pt idx="31">
                  <c:v>96.212000000000003</c:v>
                </c:pt>
                <c:pt idx="32">
                  <c:v>96.05</c:v>
                </c:pt>
                <c:pt idx="33">
                  <c:v>95.929000000000002</c:v>
                </c:pt>
                <c:pt idx="34">
                  <c:v>95.807999999999993</c:v>
                </c:pt>
                <c:pt idx="35">
                  <c:v>95.665999999999983</c:v>
                </c:pt>
                <c:pt idx="36">
                  <c:v>95.483999999999995</c:v>
                </c:pt>
                <c:pt idx="37">
                  <c:v>95.322000000000003</c:v>
                </c:pt>
                <c:pt idx="38">
                  <c:v>95.11999999999999</c:v>
                </c:pt>
                <c:pt idx="39">
                  <c:v>95.019000000000005</c:v>
                </c:pt>
                <c:pt idx="40">
                  <c:v>94.958000000000013</c:v>
                </c:pt>
                <c:pt idx="41">
                  <c:v>94.816000000000003</c:v>
                </c:pt>
                <c:pt idx="42">
                  <c:v>94.652999999999949</c:v>
                </c:pt>
                <c:pt idx="43">
                  <c:v>94.491000000000227</c:v>
                </c:pt>
                <c:pt idx="44">
                  <c:v>94.388999999999982</c:v>
                </c:pt>
                <c:pt idx="45">
                  <c:v>94.328000000000003</c:v>
                </c:pt>
                <c:pt idx="46">
                  <c:v>94.143000000000001</c:v>
                </c:pt>
                <c:pt idx="47">
                  <c:v>94.061000000000007</c:v>
                </c:pt>
                <c:pt idx="48">
                  <c:v>93.977999999999994</c:v>
                </c:pt>
                <c:pt idx="49">
                  <c:v>89.452000000000012</c:v>
                </c:pt>
                <c:pt idx="50">
                  <c:v>86.073999999999998</c:v>
                </c:pt>
                <c:pt idx="51">
                  <c:v>82.14</c:v>
                </c:pt>
                <c:pt idx="52">
                  <c:v>78.304000000000002</c:v>
                </c:pt>
                <c:pt idx="53">
                  <c:v>74.36</c:v>
                </c:pt>
                <c:pt idx="54">
                  <c:v>70.572000000000003</c:v>
                </c:pt>
                <c:pt idx="55">
                  <c:v>66.86999999999999</c:v>
                </c:pt>
                <c:pt idx="56">
                  <c:v>63.492000000000012</c:v>
                </c:pt>
                <c:pt idx="57">
                  <c:v>59.325000000000003</c:v>
                </c:pt>
              </c:numCache>
            </c:numRef>
          </c:yVal>
        </c:ser>
        <c:ser>
          <c:idx val="3"/>
          <c:order val="3"/>
          <c:tx>
            <c:strRef>
              <c:f>Sheet1!$E$1</c:f>
              <c:strCache>
                <c:ptCount val="1"/>
                <c:pt idx="0">
                  <c:v>OKT3 (N = 494)</c:v>
                </c:pt>
              </c:strCache>
            </c:strRef>
          </c:tx>
          <c:spPr>
            <a:ln w="41275">
              <a:solidFill>
                <a:srgbClr val="FFFF00"/>
              </a:solidFill>
            </a:ln>
          </c:spPr>
          <c:marker>
            <c:symbol val="none"/>
          </c:marker>
          <c:xVal>
            <c:numRef>
              <c:f>Sheet1!$A$2:$A$59</c:f>
              <c:numCache>
                <c:formatCode>General</c:formatCode>
                <c:ptCount val="58"/>
                <c:pt idx="0">
                  <c:v>0</c:v>
                </c:pt>
                <c:pt idx="1">
                  <c:v>2.0799999999999999E-2</c:v>
                </c:pt>
                <c:pt idx="2">
                  <c:v>4.1700000000000001E-2</c:v>
                </c:pt>
                <c:pt idx="3">
                  <c:v>6.25E-2</c:v>
                </c:pt>
                <c:pt idx="4">
                  <c:v>8.3300000000000041E-2</c:v>
                </c:pt>
                <c:pt idx="5">
                  <c:v>0.10420000000000022</c:v>
                </c:pt>
                <c:pt idx="6">
                  <c:v>0.125</c:v>
                </c:pt>
                <c:pt idx="7">
                  <c:v>0.14580000000000001</c:v>
                </c:pt>
                <c:pt idx="8">
                  <c:v>0.16669999999999999</c:v>
                </c:pt>
                <c:pt idx="9">
                  <c:v>0.18750000000000044</c:v>
                </c:pt>
                <c:pt idx="10">
                  <c:v>0.20830000000000001</c:v>
                </c:pt>
                <c:pt idx="11">
                  <c:v>0.22919999999999999</c:v>
                </c:pt>
                <c:pt idx="12">
                  <c:v>0.25</c:v>
                </c:pt>
                <c:pt idx="13">
                  <c:v>0.27080000000000032</c:v>
                </c:pt>
                <c:pt idx="14">
                  <c:v>0.29170000000000001</c:v>
                </c:pt>
                <c:pt idx="15">
                  <c:v>0.31250000000000266</c:v>
                </c:pt>
                <c:pt idx="16">
                  <c:v>0.33330000000000476</c:v>
                </c:pt>
                <c:pt idx="17">
                  <c:v>0.35420000000000001</c:v>
                </c:pt>
                <c:pt idx="18">
                  <c:v>0.37500000000000266</c:v>
                </c:pt>
                <c:pt idx="19">
                  <c:v>0.39580000000000476</c:v>
                </c:pt>
                <c:pt idx="20">
                  <c:v>0.41670000000000001</c:v>
                </c:pt>
                <c:pt idx="21">
                  <c:v>0.43750000000000266</c:v>
                </c:pt>
                <c:pt idx="22">
                  <c:v>0.45830000000000032</c:v>
                </c:pt>
                <c:pt idx="23">
                  <c:v>0.47920000000000001</c:v>
                </c:pt>
                <c:pt idx="24">
                  <c:v>0.5</c:v>
                </c:pt>
                <c:pt idx="25">
                  <c:v>0.52080000000000004</c:v>
                </c:pt>
                <c:pt idx="26">
                  <c:v>0.54170000000000063</c:v>
                </c:pt>
                <c:pt idx="27">
                  <c:v>0.5625</c:v>
                </c:pt>
                <c:pt idx="28">
                  <c:v>0.58329999999999949</c:v>
                </c:pt>
                <c:pt idx="29">
                  <c:v>0.60420000000000063</c:v>
                </c:pt>
                <c:pt idx="30">
                  <c:v>0.62500000000000544</c:v>
                </c:pt>
                <c:pt idx="31">
                  <c:v>0.64580000000000692</c:v>
                </c:pt>
                <c:pt idx="32">
                  <c:v>0.66670000000000795</c:v>
                </c:pt>
                <c:pt idx="33">
                  <c:v>0.6875</c:v>
                </c:pt>
                <c:pt idx="34">
                  <c:v>0.70830000000000004</c:v>
                </c:pt>
                <c:pt idx="35">
                  <c:v>0.72920000000000063</c:v>
                </c:pt>
                <c:pt idx="36">
                  <c:v>0.75000000000000544</c:v>
                </c:pt>
                <c:pt idx="37">
                  <c:v>0.77080000000000692</c:v>
                </c:pt>
                <c:pt idx="38">
                  <c:v>0.79170000000000063</c:v>
                </c:pt>
                <c:pt idx="39">
                  <c:v>0.8125</c:v>
                </c:pt>
                <c:pt idx="40">
                  <c:v>0.83330000000000004</c:v>
                </c:pt>
                <c:pt idx="41">
                  <c:v>0.85420000000000063</c:v>
                </c:pt>
                <c:pt idx="42">
                  <c:v>0.87500000000000544</c:v>
                </c:pt>
                <c:pt idx="43">
                  <c:v>0.89580000000000004</c:v>
                </c:pt>
                <c:pt idx="44">
                  <c:v>0.91670000000000063</c:v>
                </c:pt>
                <c:pt idx="45">
                  <c:v>0.9375</c:v>
                </c:pt>
                <c:pt idx="46">
                  <c:v>0.95830000000000004</c:v>
                </c:pt>
                <c:pt idx="47">
                  <c:v>0.97920000000000063</c:v>
                </c:pt>
                <c:pt idx="48">
                  <c:v>1</c:v>
                </c:pt>
                <c:pt idx="49">
                  <c:v>2</c:v>
                </c:pt>
                <c:pt idx="50">
                  <c:v>3</c:v>
                </c:pt>
                <c:pt idx="51">
                  <c:v>4</c:v>
                </c:pt>
                <c:pt idx="52">
                  <c:v>5</c:v>
                </c:pt>
                <c:pt idx="53">
                  <c:v>6</c:v>
                </c:pt>
                <c:pt idx="54">
                  <c:v>7</c:v>
                </c:pt>
                <c:pt idx="55">
                  <c:v>8</c:v>
                </c:pt>
                <c:pt idx="56">
                  <c:v>9</c:v>
                </c:pt>
                <c:pt idx="57">
                  <c:v>10</c:v>
                </c:pt>
              </c:numCache>
            </c:numRef>
          </c:xVal>
          <c:yVal>
            <c:numRef>
              <c:f>Sheet1!$E$2:$E$59</c:f>
              <c:numCache>
                <c:formatCode>General</c:formatCode>
                <c:ptCount val="58"/>
                <c:pt idx="0">
                  <c:v>100</c:v>
                </c:pt>
                <c:pt idx="1">
                  <c:v>100</c:v>
                </c:pt>
                <c:pt idx="2">
                  <c:v>100</c:v>
                </c:pt>
                <c:pt idx="3">
                  <c:v>100</c:v>
                </c:pt>
                <c:pt idx="4">
                  <c:v>100</c:v>
                </c:pt>
                <c:pt idx="5">
                  <c:v>99.796999999999997</c:v>
                </c:pt>
                <c:pt idx="6">
                  <c:v>99.391000000000005</c:v>
                </c:pt>
                <c:pt idx="7">
                  <c:v>99.188999999999979</c:v>
                </c:pt>
                <c:pt idx="8">
                  <c:v>99.188999999999979</c:v>
                </c:pt>
                <c:pt idx="9">
                  <c:v>98.986000000000004</c:v>
                </c:pt>
                <c:pt idx="10">
                  <c:v>98.783000000000001</c:v>
                </c:pt>
                <c:pt idx="11">
                  <c:v>98.783000000000001</c:v>
                </c:pt>
                <c:pt idx="12">
                  <c:v>98.783000000000001</c:v>
                </c:pt>
                <c:pt idx="13">
                  <c:v>98.783000000000001</c:v>
                </c:pt>
                <c:pt idx="14">
                  <c:v>98.58</c:v>
                </c:pt>
                <c:pt idx="15">
                  <c:v>98.58</c:v>
                </c:pt>
                <c:pt idx="16">
                  <c:v>98.58</c:v>
                </c:pt>
                <c:pt idx="17">
                  <c:v>98.376999999999981</c:v>
                </c:pt>
                <c:pt idx="18">
                  <c:v>98.376999999999981</c:v>
                </c:pt>
                <c:pt idx="19">
                  <c:v>98.173999999999978</c:v>
                </c:pt>
                <c:pt idx="20">
                  <c:v>98.173999999999978</c:v>
                </c:pt>
                <c:pt idx="21">
                  <c:v>97.971999999999994</c:v>
                </c:pt>
                <c:pt idx="22">
                  <c:v>97.769000000000005</c:v>
                </c:pt>
                <c:pt idx="23">
                  <c:v>97.363</c:v>
                </c:pt>
                <c:pt idx="24">
                  <c:v>97.363</c:v>
                </c:pt>
                <c:pt idx="25">
                  <c:v>97.363</c:v>
                </c:pt>
                <c:pt idx="26">
                  <c:v>97.363</c:v>
                </c:pt>
                <c:pt idx="27">
                  <c:v>97.363</c:v>
                </c:pt>
                <c:pt idx="28">
                  <c:v>97.363</c:v>
                </c:pt>
                <c:pt idx="29">
                  <c:v>97.16</c:v>
                </c:pt>
                <c:pt idx="30">
                  <c:v>97.16</c:v>
                </c:pt>
                <c:pt idx="31">
                  <c:v>96.956000000000003</c:v>
                </c:pt>
                <c:pt idx="32">
                  <c:v>96.751999999999995</c:v>
                </c:pt>
                <c:pt idx="33">
                  <c:v>96.751999999999995</c:v>
                </c:pt>
                <c:pt idx="34">
                  <c:v>96.751999999999995</c:v>
                </c:pt>
                <c:pt idx="35">
                  <c:v>96.141000000000005</c:v>
                </c:pt>
                <c:pt idx="36">
                  <c:v>95.938000000000002</c:v>
                </c:pt>
                <c:pt idx="37">
                  <c:v>95.938000000000002</c:v>
                </c:pt>
                <c:pt idx="38">
                  <c:v>95.938000000000002</c:v>
                </c:pt>
                <c:pt idx="39">
                  <c:v>95.938000000000002</c:v>
                </c:pt>
                <c:pt idx="40">
                  <c:v>95.326999999999998</c:v>
                </c:pt>
                <c:pt idx="41">
                  <c:v>95.326999999999998</c:v>
                </c:pt>
                <c:pt idx="42">
                  <c:v>95.326999999999998</c:v>
                </c:pt>
                <c:pt idx="43">
                  <c:v>95.326999999999998</c:v>
                </c:pt>
                <c:pt idx="44">
                  <c:v>95.326999999999998</c:v>
                </c:pt>
                <c:pt idx="45">
                  <c:v>95.326999999999998</c:v>
                </c:pt>
                <c:pt idx="46">
                  <c:v>95.122999999999948</c:v>
                </c:pt>
                <c:pt idx="47">
                  <c:v>94.918999999999997</c:v>
                </c:pt>
                <c:pt idx="48">
                  <c:v>94.51</c:v>
                </c:pt>
                <c:pt idx="49">
                  <c:v>88.304000000000002</c:v>
                </c:pt>
                <c:pt idx="50">
                  <c:v>85.975999999999999</c:v>
                </c:pt>
                <c:pt idx="51">
                  <c:v>83.121999999999986</c:v>
                </c:pt>
                <c:pt idx="52">
                  <c:v>79.727999999999994</c:v>
                </c:pt>
                <c:pt idx="53">
                  <c:v>76.253</c:v>
                </c:pt>
                <c:pt idx="54">
                  <c:v>75.124999999999986</c:v>
                </c:pt>
                <c:pt idx="55">
                  <c:v>71.23</c:v>
                </c:pt>
                <c:pt idx="56">
                  <c:v>69.364999999999995</c:v>
                </c:pt>
                <c:pt idx="57">
                  <c:v>66.212000000000003</c:v>
                </c:pt>
              </c:numCache>
            </c:numRef>
          </c:yVal>
        </c:ser>
        <c:axId val="285479680"/>
        <c:axId val="285481600"/>
      </c:scatterChart>
      <c:valAx>
        <c:axId val="285479680"/>
        <c:scaling>
          <c:orientation val="minMax"/>
          <c:max val="9"/>
          <c:min val="0"/>
        </c:scaling>
        <c:axPos val="b"/>
        <c:title>
          <c:tx>
            <c:rich>
              <a:bodyPr/>
              <a:lstStyle/>
              <a:p>
                <a:pPr>
                  <a:defRPr sz="1700"/>
                </a:pPr>
                <a:r>
                  <a:rPr lang="en-US" sz="1700" dirty="0" smtClean="0"/>
                  <a:t>Years</a:t>
                </a:r>
                <a:endParaRPr lang="en-US" sz="1700" dirty="0"/>
              </a:p>
            </c:rich>
          </c:tx>
          <c:layout>
            <c:manualLayout>
              <c:xMode val="edge"/>
              <c:yMode val="edge"/>
              <c:x val="0.49612326667131212"/>
              <c:y val="0.9129631640872361"/>
            </c:manualLayout>
          </c:layout>
        </c:title>
        <c:numFmt formatCode="#,##0" sourceLinked="0"/>
        <c:tickLblPos val="nextTo"/>
        <c:txPr>
          <a:bodyPr rot="0"/>
          <a:lstStyle/>
          <a:p>
            <a:pPr>
              <a:defRPr sz="1500" b="1"/>
            </a:pPr>
            <a:endParaRPr lang="en-US"/>
          </a:p>
        </c:txPr>
        <c:crossAx val="285481600"/>
        <c:crosses val="autoZero"/>
        <c:crossBetween val="midCat"/>
        <c:majorUnit val="1"/>
      </c:valAx>
      <c:valAx>
        <c:axId val="28548160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5479680"/>
        <c:crosses val="autoZero"/>
        <c:crossBetween val="midCat"/>
        <c:majorUnit val="10"/>
      </c:valAx>
      <c:spPr>
        <a:solidFill>
          <a:schemeClr val="bg2"/>
        </a:solidFill>
        <a:ln>
          <a:solidFill>
            <a:schemeClr val="tx1"/>
          </a:solidFill>
        </a:ln>
      </c:spPr>
    </c:plotArea>
    <c:legend>
      <c:legendPos val="r"/>
      <c:layout>
        <c:manualLayout>
          <c:xMode val="edge"/>
          <c:yMode val="edge"/>
          <c:x val="0.10455008942466264"/>
          <c:y val="0.59892790618914571"/>
          <c:w val="0.73297203446914971"/>
          <c:h val="0.1448090762848191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8522623278284907"/>
          <c:h val="0.71456561679790032"/>
        </c:manualLayout>
      </c:layout>
      <c:barChart>
        <c:barDir val="col"/>
        <c:grouping val="clustered"/>
        <c:ser>
          <c:idx val="0"/>
          <c:order val="0"/>
          <c:tx>
            <c:strRef>
              <c:f>Sheet1!$B$1</c:f>
              <c:strCache>
                <c:ptCount val="1"/>
                <c:pt idx="0">
                  <c:v>Year 1 (N = 7,804)</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16.619700000000005</c:v>
                </c:pt>
                <c:pt idx="1">
                  <c:v>78.17789999999998</c:v>
                </c:pt>
                <c:pt idx="2">
                  <c:v>8.6366000000000014</c:v>
                </c:pt>
                <c:pt idx="3">
                  <c:v>87.365499999999983</c:v>
                </c:pt>
                <c:pt idx="4">
                  <c:v>3.8569999999999967</c:v>
                </c:pt>
                <c:pt idx="5">
                  <c:v>80.984100000000026</c:v>
                </c:pt>
              </c:numCache>
            </c:numRef>
          </c:val>
        </c:ser>
        <c:ser>
          <c:idx val="1"/>
          <c:order val="1"/>
          <c:tx>
            <c:strRef>
              <c:f>Sheet1!$C$1</c:f>
              <c:strCache>
                <c:ptCount val="1"/>
                <c:pt idx="0">
                  <c:v>Year 5 (N = 4,821)</c:v>
                </c:pt>
              </c:strCache>
            </c:strRef>
          </c:tx>
          <c:spPr>
            <a:gradFill>
              <a:gsLst>
                <a:gs pos="0">
                  <a:srgbClr val="00B050"/>
                </a:gs>
                <a:gs pos="50000">
                  <a:srgbClr val="00FF00"/>
                </a:gs>
                <a:gs pos="100000">
                  <a:srgbClr val="00B05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28.313600000000001</c:v>
                </c:pt>
                <c:pt idx="1">
                  <c:v>64.011600000000527</c:v>
                </c:pt>
                <c:pt idx="2">
                  <c:v>19.705499999999763</c:v>
                </c:pt>
                <c:pt idx="3">
                  <c:v>77.473600000000005</c:v>
                </c:pt>
                <c:pt idx="4">
                  <c:v>5.6212</c:v>
                </c:pt>
                <c:pt idx="5">
                  <c:v>48.350999999999999</c:v>
                </c:pt>
              </c:numCache>
            </c:numRef>
          </c:val>
        </c:ser>
        <c:gapWidth val="35"/>
        <c:axId val="285663232"/>
        <c:axId val="285664768"/>
      </c:barChart>
      <c:catAx>
        <c:axId val="285663232"/>
        <c:scaling>
          <c:orientation val="minMax"/>
        </c:scaling>
        <c:axPos val="b"/>
        <c:numFmt formatCode="General" sourceLinked="1"/>
        <c:tickLblPos val="nextTo"/>
        <c:txPr>
          <a:bodyPr rot="0"/>
          <a:lstStyle/>
          <a:p>
            <a:pPr>
              <a:defRPr sz="1500" b="1"/>
            </a:pPr>
            <a:endParaRPr lang="en-US"/>
          </a:p>
        </c:txPr>
        <c:crossAx val="285664768"/>
        <c:crosses val="autoZero"/>
        <c:auto val="1"/>
        <c:lblAlgn val="ctr"/>
        <c:lblOffset val="100"/>
        <c:tickLblSkip val="1"/>
      </c:catAx>
      <c:valAx>
        <c:axId val="285664768"/>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18E-2"/>
              <c:y val="0.21671132842265844"/>
            </c:manualLayout>
          </c:layout>
        </c:title>
        <c:numFmt formatCode="General" sourceLinked="1"/>
        <c:tickLblPos val="nextTo"/>
        <c:txPr>
          <a:bodyPr/>
          <a:lstStyle/>
          <a:p>
            <a:pPr>
              <a:defRPr sz="1500" b="1"/>
            </a:pPr>
            <a:endParaRPr lang="en-US"/>
          </a:p>
        </c:txPr>
        <c:crossAx val="285663232"/>
        <c:crosses val="autoZero"/>
        <c:crossBetween val="between"/>
        <c:majorUnit val="20"/>
      </c:valAx>
      <c:spPr>
        <a:solidFill>
          <a:schemeClr val="bg2"/>
        </a:solidFill>
        <a:ln>
          <a:solidFill>
            <a:schemeClr val="tx1"/>
          </a:solidFill>
        </a:ln>
      </c:spPr>
    </c:plotArea>
    <c:legend>
      <c:legendPos val="r"/>
      <c:layout>
        <c:manualLayout>
          <c:xMode val="edge"/>
          <c:yMode val="edge"/>
          <c:x val="0.12098185552892846"/>
          <c:y val="6.5298556430446394E-2"/>
          <c:w val="0.43157092319983292"/>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4208"/>
          <c:h val="0.78633985267972351"/>
        </c:manualLayout>
      </c:layout>
      <c:barChart>
        <c:barDir val="col"/>
        <c:grouping val="clustered"/>
        <c:ser>
          <c:idx val="0"/>
          <c:order val="0"/>
          <c:tx>
            <c:strRef>
              <c:f>Sheet1!$B$1</c:f>
              <c:strCache>
                <c:ptCount val="1"/>
                <c:pt idx="0">
                  <c:v>2000 (N = 1,563)</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75.239900000000006</c:v>
                </c:pt>
                <c:pt idx="1">
                  <c:v>22.840699999999821</c:v>
                </c:pt>
                <c:pt idx="2">
                  <c:v>3.1989999999999998</c:v>
                </c:pt>
                <c:pt idx="3">
                  <c:v>68.52209999999998</c:v>
                </c:pt>
                <c:pt idx="4">
                  <c:v>19.961599999999791</c:v>
                </c:pt>
                <c:pt idx="5">
                  <c:v>92.706300000000013</c:v>
                </c:pt>
              </c:numCache>
            </c:numRef>
          </c:val>
        </c:ser>
        <c:ser>
          <c:idx val="1"/>
          <c:order val="1"/>
          <c:tx>
            <c:strRef>
              <c:f>Sheet1!$C$1</c:f>
              <c:strCache>
                <c:ptCount val="1"/>
                <c:pt idx="0">
                  <c:v>2005 (N = 2,808)</c:v>
                </c:pt>
              </c:strCache>
            </c:strRef>
          </c:tx>
          <c:spPr>
            <a:gradFill>
              <a:gsLst>
                <a:gs pos="0">
                  <a:srgbClr val="C00000"/>
                </a:gs>
                <a:gs pos="50000">
                  <a:srgbClr val="FF0000"/>
                </a:gs>
                <a:gs pos="100000">
                  <a:srgbClr val="C0000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48.0413</c:v>
                </c:pt>
                <c:pt idx="1">
                  <c:v>48.255000000000003</c:v>
                </c:pt>
                <c:pt idx="2">
                  <c:v>14.138199999999999</c:v>
                </c:pt>
                <c:pt idx="3">
                  <c:v>83.084000000000003</c:v>
                </c:pt>
                <c:pt idx="4">
                  <c:v>7.7278999999999956</c:v>
                </c:pt>
                <c:pt idx="5">
                  <c:v>76.816199999999995</c:v>
                </c:pt>
              </c:numCache>
            </c:numRef>
          </c:val>
        </c:ser>
        <c:ser>
          <c:idx val="2"/>
          <c:order val="2"/>
          <c:tx>
            <c:strRef>
              <c:f>Sheet1!$D$1</c:f>
              <c:strCache>
                <c:ptCount val="1"/>
                <c:pt idx="0">
                  <c:v>1/2012-6/2012 (N = 1,477)</c:v>
                </c:pt>
              </c:strCache>
            </c:strRef>
          </c:tx>
          <c:spPr>
            <a:gradFill>
              <a:gsLst>
                <a:gs pos="0">
                  <a:srgbClr val="B8B400"/>
                </a:gs>
                <a:gs pos="50000">
                  <a:srgbClr val="FFFF00"/>
                </a:gs>
                <a:gs pos="100000">
                  <a:srgbClr val="B8B400"/>
                </a:gs>
              </a:gsLst>
              <a:lin ang="10800000" scaled="1"/>
            </a:gradFill>
            <a:ln>
              <a:solidFill>
                <a:srgbClr val="000000"/>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12.9993</c:v>
                </c:pt>
                <c:pt idx="1">
                  <c:v>81.448899999999995</c:v>
                </c:pt>
                <c:pt idx="2">
                  <c:v>13.067</c:v>
                </c:pt>
                <c:pt idx="3">
                  <c:v>85.443500000000327</c:v>
                </c:pt>
                <c:pt idx="4">
                  <c:v>3.2498</c:v>
                </c:pt>
                <c:pt idx="5">
                  <c:v>66.418400000000005</c:v>
                </c:pt>
              </c:numCache>
            </c:numRef>
          </c:val>
        </c:ser>
        <c:gapWidth val="35"/>
        <c:axId val="285728128"/>
        <c:axId val="285807744"/>
      </c:barChart>
      <c:catAx>
        <c:axId val="285728128"/>
        <c:scaling>
          <c:orientation val="minMax"/>
        </c:scaling>
        <c:axPos val="b"/>
        <c:numFmt formatCode="General" sourceLinked="1"/>
        <c:tickLblPos val="nextTo"/>
        <c:txPr>
          <a:bodyPr rot="0"/>
          <a:lstStyle/>
          <a:p>
            <a:pPr>
              <a:defRPr sz="1500" b="1"/>
            </a:pPr>
            <a:endParaRPr lang="en-US"/>
          </a:p>
        </c:txPr>
        <c:crossAx val="285807744"/>
        <c:crosses val="autoZero"/>
        <c:auto val="1"/>
        <c:lblAlgn val="ctr"/>
        <c:lblOffset val="100"/>
        <c:tickLblSkip val="1"/>
      </c:catAx>
      <c:valAx>
        <c:axId val="285807744"/>
        <c:scaling>
          <c:orientation val="minMax"/>
          <c:max val="10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909"/>
            </c:manualLayout>
          </c:layout>
        </c:title>
        <c:numFmt formatCode="General" sourceLinked="1"/>
        <c:tickLblPos val="nextTo"/>
        <c:txPr>
          <a:bodyPr/>
          <a:lstStyle/>
          <a:p>
            <a:pPr>
              <a:defRPr sz="1500" b="1"/>
            </a:pPr>
            <a:endParaRPr lang="en-US"/>
          </a:p>
        </c:txPr>
        <c:crossAx val="285728128"/>
        <c:crosses val="autoZero"/>
        <c:crossBetween val="between"/>
        <c:majorUnit val="20"/>
      </c:valAx>
      <c:spPr>
        <a:solidFill>
          <a:schemeClr val="bg2"/>
        </a:solidFill>
        <a:ln>
          <a:solidFill>
            <a:schemeClr val="tx1"/>
          </a:solidFill>
        </a:ln>
      </c:spPr>
    </c:plotArea>
    <c:legend>
      <c:legendPos val="r"/>
      <c:layout>
        <c:manualLayout>
          <c:xMode val="edge"/>
          <c:yMode val="edge"/>
          <c:x val="0.12388044967830349"/>
          <c:y val="1.6373879989139643E-2"/>
          <c:w val="0.70818433094093258"/>
          <c:h val="9.8862501058335467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2.4784369626210612E-2"/>
          <c:w val="0.89292662330252193"/>
          <c:h val="0.89299370983798232"/>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Lbls>
            <c:dLbl>
              <c:idx val="0"/>
              <c:layout>
                <c:manualLayout>
                  <c:x val="-1.4492753623188421E-3"/>
                  <c:y val="7.4896419197602676E-2"/>
                </c:manualLayout>
              </c:layout>
              <c:dLblPos val="ctr"/>
              <c:showCatName val="1"/>
            </c:dLbl>
            <c:dLbl>
              <c:idx val="1"/>
              <c:layout>
                <c:manualLayout>
                  <c:x val="4.3478260869565313E-3"/>
                  <c:y val="6.3587364079490061E-2"/>
                </c:manualLayout>
              </c:layout>
              <c:dLblPos val="ctr"/>
              <c:showCatName val="1"/>
            </c:dLbl>
            <c:dLbl>
              <c:idx val="2"/>
              <c:layout>
                <c:manualLayout>
                  <c:x val="0"/>
                  <c:y val="0.23129209484408256"/>
                </c:manualLayout>
              </c:layout>
              <c:dLblPos val="ctr"/>
              <c:showCatName val="1"/>
            </c:dLbl>
            <c:txPr>
              <a:bodyPr/>
              <a:lstStyle/>
              <a:p>
                <a:pPr>
                  <a:defRPr sz="1500" b="1"/>
                </a:pPr>
                <a:endParaRPr lang="en-US"/>
              </a:p>
            </c:txPr>
            <c:dLblPos val="inBase"/>
            <c:showCatName val="1"/>
          </c:dLbls>
          <c:cat>
            <c:strRef>
              <c:f>Sheet1!$B$1:$E$1</c:f>
              <c:strCache>
                <c:ptCount val="4"/>
                <c:pt idx="0">
                  <c:v>Year 1 (N = 11,102)</c:v>
                </c:pt>
                <c:pt idx="1">
                  <c:v>Year 5 (N = 7,264)</c:v>
                </c:pt>
                <c:pt idx="2">
                  <c:v>Column2</c:v>
                </c:pt>
                <c:pt idx="3">
                  <c:v>Column3</c:v>
                </c:pt>
              </c:strCache>
            </c:strRef>
          </c:cat>
          <c:val>
            <c:numRef>
              <c:f>Sheet1!$B$2:$E$2</c:f>
              <c:numCache>
                <c:formatCode>General</c:formatCode>
                <c:ptCount val="4"/>
                <c:pt idx="0">
                  <c:v>72</c:v>
                </c:pt>
                <c:pt idx="1">
                  <c:v>141</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Sheet1!$B$1:$E$1</c:f>
              <c:strCache>
                <c:ptCount val="4"/>
                <c:pt idx="0">
                  <c:v>Year 1 (N = 11,102)</c:v>
                </c:pt>
                <c:pt idx="1">
                  <c:v>Year 5 (N = 7,264)</c:v>
                </c:pt>
                <c:pt idx="2">
                  <c:v>Column2</c:v>
                </c:pt>
                <c:pt idx="3">
                  <c:v>Column3</c:v>
                </c:pt>
              </c:strCache>
            </c:strRef>
          </c:cat>
          <c:val>
            <c:numRef>
              <c:f>Sheet1!$B$3:$E$3</c:f>
              <c:numCache>
                <c:formatCode>General</c:formatCode>
                <c:ptCount val="4"/>
                <c:pt idx="0">
                  <c:v>1924</c:v>
                </c:pt>
                <c:pt idx="1">
                  <c:v>1877</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cat>
            <c:strRef>
              <c:f>Sheet1!$B$1:$E$1</c:f>
              <c:strCache>
                <c:ptCount val="4"/>
                <c:pt idx="0">
                  <c:v>Year 1 (N = 11,102)</c:v>
                </c:pt>
                <c:pt idx="1">
                  <c:v>Year 5 (N = 7,264)</c:v>
                </c:pt>
                <c:pt idx="2">
                  <c:v>Column2</c:v>
                </c:pt>
                <c:pt idx="3">
                  <c:v>Column3</c:v>
                </c:pt>
              </c:strCache>
            </c:strRef>
          </c:cat>
          <c:val>
            <c:numRef>
              <c:f>Sheet1!$B$4:$E$4</c:f>
              <c:numCache>
                <c:formatCode>General</c:formatCode>
                <c:ptCount val="4"/>
                <c:pt idx="0">
                  <c:v>258</c:v>
                </c:pt>
                <c:pt idx="1">
                  <c:v>261</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Sheet1!$B$1:$E$1</c:f>
              <c:strCache>
                <c:ptCount val="4"/>
                <c:pt idx="0">
                  <c:v>Year 1 (N = 11,102)</c:v>
                </c:pt>
                <c:pt idx="1">
                  <c:v>Year 5 (N = 7,264)</c:v>
                </c:pt>
                <c:pt idx="2">
                  <c:v>Column2</c:v>
                </c:pt>
                <c:pt idx="3">
                  <c:v>Column3</c:v>
                </c:pt>
              </c:strCache>
            </c:strRef>
          </c:cat>
          <c:val>
            <c:numRef>
              <c:f>Sheet1!$B$5:$E$5</c:f>
              <c:numCache>
                <c:formatCode>General</c:formatCode>
                <c:ptCount val="4"/>
                <c:pt idx="0">
                  <c:v>6953</c:v>
                </c:pt>
                <c:pt idx="1">
                  <c:v>2912</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cat>
            <c:strRef>
              <c:f>Sheet1!$B$1:$E$1</c:f>
              <c:strCache>
                <c:ptCount val="4"/>
                <c:pt idx="0">
                  <c:v>Year 1 (N = 11,102)</c:v>
                </c:pt>
                <c:pt idx="1">
                  <c:v>Year 5 (N = 7,264)</c:v>
                </c:pt>
                <c:pt idx="2">
                  <c:v>Column2</c:v>
                </c:pt>
                <c:pt idx="3">
                  <c:v>Column3</c:v>
                </c:pt>
              </c:strCache>
            </c:strRef>
          </c:cat>
          <c:val>
            <c:numRef>
              <c:f>Sheet1!$B$6:$E$6</c:f>
              <c:numCache>
                <c:formatCode>General</c:formatCode>
                <c:ptCount val="4"/>
                <c:pt idx="0">
                  <c:v>295</c:v>
                </c:pt>
                <c:pt idx="1">
                  <c:v>652</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cat>
            <c:strRef>
              <c:f>Sheet1!$B$1:$E$1</c:f>
              <c:strCache>
                <c:ptCount val="4"/>
                <c:pt idx="0">
                  <c:v>Year 1 (N = 11,102)</c:v>
                </c:pt>
                <c:pt idx="1">
                  <c:v>Year 5 (N = 7,264)</c:v>
                </c:pt>
                <c:pt idx="2">
                  <c:v>Column2</c:v>
                </c:pt>
                <c:pt idx="3">
                  <c:v>Column3</c:v>
                </c:pt>
              </c:strCache>
            </c:strRef>
          </c:cat>
          <c:val>
            <c:numRef>
              <c:f>Sheet1!$B$7:$E$7</c:f>
              <c:numCache>
                <c:formatCode>General</c:formatCode>
                <c:ptCount val="4"/>
                <c:pt idx="0">
                  <c:v>134</c:v>
                </c:pt>
                <c:pt idx="1">
                  <c:v>382</c:v>
                </c:pt>
              </c:numCache>
            </c:numRef>
          </c:val>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cat>
            <c:strRef>
              <c:f>Sheet1!$B$1:$E$1</c:f>
              <c:strCache>
                <c:ptCount val="4"/>
                <c:pt idx="0">
                  <c:v>Year 1 (N = 11,102)</c:v>
                </c:pt>
                <c:pt idx="1">
                  <c:v>Year 5 (N = 7,264)</c:v>
                </c:pt>
                <c:pt idx="2">
                  <c:v>Column2</c:v>
                </c:pt>
                <c:pt idx="3">
                  <c:v>Column3</c:v>
                </c:pt>
              </c:strCache>
            </c:strRef>
          </c:cat>
          <c:val>
            <c:numRef>
              <c:f>Sheet1!$B$8:$E$8</c:f>
              <c:numCache>
                <c:formatCode>General</c:formatCode>
                <c:ptCount val="4"/>
                <c:pt idx="0">
                  <c:v>67</c:v>
                </c:pt>
                <c:pt idx="1">
                  <c:v>95</c:v>
                </c:pt>
              </c:numCache>
            </c:numRef>
          </c:val>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cat>
            <c:strRef>
              <c:f>Sheet1!$B$1:$E$1</c:f>
              <c:strCache>
                <c:ptCount val="4"/>
                <c:pt idx="0">
                  <c:v>Year 1 (N = 11,102)</c:v>
                </c:pt>
                <c:pt idx="1">
                  <c:v>Year 5 (N = 7,264)</c:v>
                </c:pt>
                <c:pt idx="2">
                  <c:v>Column2</c:v>
                </c:pt>
                <c:pt idx="3">
                  <c:v>Column3</c:v>
                </c:pt>
              </c:strCache>
            </c:strRef>
          </c:cat>
          <c:val>
            <c:numRef>
              <c:f>Sheet1!$B$9:$E$9</c:f>
              <c:numCache>
                <c:formatCode>General</c:formatCode>
                <c:ptCount val="4"/>
                <c:pt idx="0">
                  <c:v>378</c:v>
                </c:pt>
                <c:pt idx="1">
                  <c:v>405</c:v>
                </c:pt>
              </c:numCache>
            </c:numRef>
          </c:val>
        </c:ser>
        <c:ser>
          <c:idx val="8"/>
          <c:order val="8"/>
          <c:tx>
            <c:strRef>
              <c:f>Sheet1!$A$10</c:f>
              <c:strCache>
                <c:ptCount val="1"/>
                <c:pt idx="0">
                  <c:v>Sirolimus/Everolimus +calcineurin+cellcycle</c:v>
                </c:pt>
              </c:strCache>
            </c:strRef>
          </c:tx>
          <c:spPr>
            <a:gradFill>
              <a:gsLst>
                <a:gs pos="0">
                  <a:srgbClr val="808080"/>
                </a:gs>
                <a:gs pos="50000">
                  <a:srgbClr val="CCCCFF"/>
                </a:gs>
                <a:gs pos="100000">
                  <a:srgbClr val="808080"/>
                </a:gs>
              </a:gsLst>
              <a:lin ang="10800000" scaled="1"/>
            </a:gradFill>
            <a:ln>
              <a:solidFill>
                <a:srgbClr val="000000"/>
              </a:solidFill>
            </a:ln>
          </c:spPr>
          <c:cat>
            <c:strRef>
              <c:f>Sheet1!$B$1:$E$1</c:f>
              <c:strCache>
                <c:ptCount val="4"/>
                <c:pt idx="0">
                  <c:v>Year 1 (N = 11,102)</c:v>
                </c:pt>
                <c:pt idx="1">
                  <c:v>Year 5 (N = 7,264)</c:v>
                </c:pt>
                <c:pt idx="2">
                  <c:v>Column2</c:v>
                </c:pt>
                <c:pt idx="3">
                  <c:v>Column3</c:v>
                </c:pt>
              </c:strCache>
            </c:strRef>
          </c:cat>
          <c:val>
            <c:numRef>
              <c:f>Sheet1!$B$10:$E$10</c:f>
              <c:numCache>
                <c:formatCode>General</c:formatCode>
                <c:ptCount val="4"/>
                <c:pt idx="0">
                  <c:v>572</c:v>
                </c:pt>
                <c:pt idx="1">
                  <c:v>378</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cat>
            <c:strRef>
              <c:f>Sheet1!$B$1:$E$1</c:f>
              <c:strCache>
                <c:ptCount val="4"/>
                <c:pt idx="0">
                  <c:v>Year 1 (N = 11,102)</c:v>
                </c:pt>
                <c:pt idx="1">
                  <c:v>Year 5 (N = 7,264)</c:v>
                </c:pt>
                <c:pt idx="2">
                  <c:v>Column2</c:v>
                </c:pt>
                <c:pt idx="3">
                  <c:v>Column3</c:v>
                </c:pt>
              </c:strCache>
            </c:strRef>
          </c:cat>
          <c:val>
            <c:numRef>
              <c:f>Sheet1!$B$11:$E$11</c:f>
              <c:numCache>
                <c:formatCode>General</c:formatCode>
                <c:ptCount val="4"/>
                <c:pt idx="0">
                  <c:v>305</c:v>
                </c:pt>
                <c:pt idx="1">
                  <c:v>134</c:v>
                </c:pt>
              </c:numCache>
            </c:numRef>
          </c:val>
        </c:ser>
        <c:ser>
          <c:idx val="10"/>
          <c:order val="10"/>
          <c:tx>
            <c:strRef>
              <c:f>Sheet1!$A$12</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Sheet1!$B$1:$E$1</c:f>
              <c:strCache>
                <c:ptCount val="4"/>
                <c:pt idx="0">
                  <c:v>Year 1 (N = 11,102)</c:v>
                </c:pt>
                <c:pt idx="1">
                  <c:v>Year 5 (N = 7,264)</c:v>
                </c:pt>
                <c:pt idx="2">
                  <c:v>Column2</c:v>
                </c:pt>
                <c:pt idx="3">
                  <c:v>Column3</c:v>
                </c:pt>
              </c:strCache>
            </c:strRef>
          </c:cat>
          <c:val>
            <c:numRef>
              <c:f>Sheet1!$B$12:$E$12</c:f>
              <c:numCache>
                <c:formatCode>General</c:formatCode>
                <c:ptCount val="4"/>
                <c:pt idx="0">
                  <c:v>144</c:v>
                </c:pt>
                <c:pt idx="1">
                  <c:v>27</c:v>
                </c:pt>
              </c:numCache>
            </c:numRef>
          </c:val>
        </c:ser>
        <c:gapWidth val="20"/>
        <c:overlap val="100"/>
        <c:axId val="286009216"/>
        <c:axId val="286010752"/>
      </c:barChart>
      <c:catAx>
        <c:axId val="286009216"/>
        <c:scaling>
          <c:orientation val="minMax"/>
        </c:scaling>
        <c:delete val="1"/>
        <c:axPos val="b"/>
        <c:tickLblPos val="none"/>
        <c:crossAx val="286010752"/>
        <c:crosses val="autoZero"/>
        <c:auto val="1"/>
        <c:lblAlgn val="ctr"/>
        <c:lblOffset val="100"/>
      </c:catAx>
      <c:valAx>
        <c:axId val="286010752"/>
        <c:scaling>
          <c:orientation val="minMax"/>
          <c:min val="0"/>
        </c:scaling>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title>
        <c:numFmt formatCode="0%" sourceLinked="1"/>
        <c:tickLblPos val="nextTo"/>
        <c:txPr>
          <a:bodyPr/>
          <a:lstStyle/>
          <a:p>
            <a:pPr>
              <a:defRPr sz="1500" b="1"/>
            </a:pPr>
            <a:endParaRPr lang="en-US"/>
          </a:p>
        </c:txPr>
        <c:crossAx val="286009216"/>
        <c:crosses val="autoZero"/>
        <c:crossBetween val="between"/>
        <c:majorUnit val="0.2"/>
      </c:valAx>
      <c:spPr>
        <a:solidFill>
          <a:srgbClr val="000000"/>
        </a:solidFill>
        <a:ln>
          <a:solidFill>
            <a:srgbClr val="FFFFFF"/>
          </a:solidFill>
        </a:ln>
      </c:spPr>
    </c:plotArea>
    <c:legend>
      <c:legendPos val="r"/>
      <c:layout>
        <c:manualLayout>
          <c:xMode val="edge"/>
          <c:yMode val="edge"/>
          <c:x val="0.55524477918521054"/>
          <c:y val="4.8963707122817113E-2"/>
          <c:w val="0.40947985849594881"/>
          <c:h val="0.84568965517242545"/>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2.4784369626210612E-2"/>
          <c:w val="0.89292662330252193"/>
          <c:h val="0.89299370983798265"/>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Lbls>
            <c:dLbl>
              <c:idx val="0"/>
              <c:layout>
                <c:manualLayout>
                  <c:x val="-1.4492753623188421E-3"/>
                  <c:y val="7.4896419197602634E-2"/>
                </c:manualLayout>
              </c:layout>
              <c:dLblPos val="ctr"/>
              <c:showCatName val="1"/>
            </c:dLbl>
            <c:dLbl>
              <c:idx val="1"/>
              <c:layout>
                <c:manualLayout>
                  <c:x val="4.3478260869565313E-3"/>
                  <c:y val="6.3587364079490061E-2"/>
                </c:manualLayout>
              </c:layout>
              <c:dLblPos val="ctr"/>
              <c:showCatName val="1"/>
            </c:dLbl>
            <c:dLbl>
              <c:idx val="2"/>
              <c:layout>
                <c:manualLayout>
                  <c:x val="0"/>
                  <c:y val="0.2312920948440825"/>
                </c:manualLayout>
              </c:layout>
              <c:dLblPos val="ctr"/>
              <c:showCatName val="1"/>
            </c:dLbl>
            <c:txPr>
              <a:bodyPr/>
              <a:lstStyle/>
              <a:p>
                <a:pPr>
                  <a:defRPr sz="1500" b="1"/>
                </a:pPr>
                <a:endParaRPr lang="en-US"/>
              </a:p>
            </c:txPr>
            <c:dLblPos val="inBase"/>
            <c:showCatName val="1"/>
          </c:dLbls>
          <c:cat>
            <c:strRef>
              <c:f>Sheet1!$B$1:$E$1</c:f>
              <c:strCache>
                <c:ptCount val="4"/>
                <c:pt idx="0">
                  <c:v>Year 1 (N = 8,395)</c:v>
                </c:pt>
                <c:pt idx="1">
                  <c:v>Year 5 (N = 8,395)</c:v>
                </c:pt>
                <c:pt idx="2">
                  <c:v>Column2</c:v>
                </c:pt>
                <c:pt idx="3">
                  <c:v>Column3</c:v>
                </c:pt>
              </c:strCache>
            </c:strRef>
          </c:cat>
          <c:val>
            <c:numRef>
              <c:f>Sheet1!$B$2:$E$2</c:f>
              <c:numCache>
                <c:formatCode>General</c:formatCode>
                <c:ptCount val="4"/>
                <c:pt idx="0">
                  <c:v>319</c:v>
                </c:pt>
                <c:pt idx="1">
                  <c:v>210</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Sheet1!$B$1:$E$1</c:f>
              <c:strCache>
                <c:ptCount val="4"/>
                <c:pt idx="0">
                  <c:v>Year 1 (N = 8,395)</c:v>
                </c:pt>
                <c:pt idx="1">
                  <c:v>Year 5 (N = 8,395)</c:v>
                </c:pt>
                <c:pt idx="2">
                  <c:v>Column2</c:v>
                </c:pt>
                <c:pt idx="3">
                  <c:v>Column3</c:v>
                </c:pt>
              </c:strCache>
            </c:strRef>
          </c:cat>
          <c:val>
            <c:numRef>
              <c:f>Sheet1!$B$3:$E$3</c:f>
              <c:numCache>
                <c:formatCode>General</c:formatCode>
                <c:ptCount val="4"/>
                <c:pt idx="0">
                  <c:v>3205</c:v>
                </c:pt>
                <c:pt idx="1">
                  <c:v>2343</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cat>
            <c:strRef>
              <c:f>Sheet1!$B$1:$E$1</c:f>
              <c:strCache>
                <c:ptCount val="4"/>
                <c:pt idx="0">
                  <c:v>Year 1 (N = 8,395)</c:v>
                </c:pt>
                <c:pt idx="1">
                  <c:v>Year 5 (N = 8,395)</c:v>
                </c:pt>
                <c:pt idx="2">
                  <c:v>Column2</c:v>
                </c:pt>
                <c:pt idx="3">
                  <c:v>Column3</c:v>
                </c:pt>
              </c:strCache>
            </c:strRef>
          </c:cat>
          <c:val>
            <c:numRef>
              <c:f>Sheet1!$B$4:$E$4</c:f>
              <c:numCache>
                <c:formatCode>General</c:formatCode>
                <c:ptCount val="4"/>
                <c:pt idx="0">
                  <c:v>188</c:v>
                </c:pt>
                <c:pt idx="1">
                  <c:v>292</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Sheet1!$B$1:$E$1</c:f>
              <c:strCache>
                <c:ptCount val="4"/>
                <c:pt idx="0">
                  <c:v>Year 1 (N = 8,395)</c:v>
                </c:pt>
                <c:pt idx="1">
                  <c:v>Year 5 (N = 8,395)</c:v>
                </c:pt>
                <c:pt idx="2">
                  <c:v>Column2</c:v>
                </c:pt>
                <c:pt idx="3">
                  <c:v>Column3</c:v>
                </c:pt>
              </c:strCache>
            </c:strRef>
          </c:cat>
          <c:val>
            <c:numRef>
              <c:f>Sheet1!$B$5:$E$5</c:f>
              <c:numCache>
                <c:formatCode>General</c:formatCode>
                <c:ptCount val="4"/>
                <c:pt idx="0">
                  <c:v>3226</c:v>
                </c:pt>
                <c:pt idx="1">
                  <c:v>3205</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cat>
            <c:strRef>
              <c:f>Sheet1!$B$1:$E$1</c:f>
              <c:strCache>
                <c:ptCount val="4"/>
                <c:pt idx="0">
                  <c:v>Year 1 (N = 8,395)</c:v>
                </c:pt>
                <c:pt idx="1">
                  <c:v>Year 5 (N = 8,395)</c:v>
                </c:pt>
                <c:pt idx="2">
                  <c:v>Column2</c:v>
                </c:pt>
                <c:pt idx="3">
                  <c:v>Column3</c:v>
                </c:pt>
              </c:strCache>
            </c:strRef>
          </c:cat>
          <c:val>
            <c:numRef>
              <c:f>Sheet1!$B$6:$E$6</c:f>
              <c:numCache>
                <c:formatCode>General</c:formatCode>
                <c:ptCount val="4"/>
                <c:pt idx="0">
                  <c:v>304</c:v>
                </c:pt>
                <c:pt idx="1">
                  <c:v>727</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cat>
            <c:strRef>
              <c:f>Sheet1!$B$1:$E$1</c:f>
              <c:strCache>
                <c:ptCount val="4"/>
                <c:pt idx="0">
                  <c:v>Year 1 (N = 8,395)</c:v>
                </c:pt>
                <c:pt idx="1">
                  <c:v>Year 5 (N = 8,395)</c:v>
                </c:pt>
                <c:pt idx="2">
                  <c:v>Column2</c:v>
                </c:pt>
                <c:pt idx="3">
                  <c:v>Column3</c:v>
                </c:pt>
              </c:strCache>
            </c:strRef>
          </c:cat>
          <c:val>
            <c:numRef>
              <c:f>Sheet1!$B$7:$E$7</c:f>
              <c:numCache>
                <c:formatCode>General</c:formatCode>
                <c:ptCount val="4"/>
                <c:pt idx="0">
                  <c:v>69</c:v>
                </c:pt>
                <c:pt idx="1">
                  <c:v>419</c:v>
                </c:pt>
              </c:numCache>
            </c:numRef>
          </c:val>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cat>
            <c:strRef>
              <c:f>Sheet1!$B$1:$E$1</c:f>
              <c:strCache>
                <c:ptCount val="4"/>
                <c:pt idx="0">
                  <c:v>Year 1 (N = 8,395)</c:v>
                </c:pt>
                <c:pt idx="1">
                  <c:v>Year 5 (N = 8,395)</c:v>
                </c:pt>
                <c:pt idx="2">
                  <c:v>Column2</c:v>
                </c:pt>
                <c:pt idx="3">
                  <c:v>Column3</c:v>
                </c:pt>
              </c:strCache>
            </c:strRef>
          </c:cat>
          <c:val>
            <c:numRef>
              <c:f>Sheet1!$B$8:$E$8</c:f>
              <c:numCache>
                <c:formatCode>General</c:formatCode>
                <c:ptCount val="4"/>
                <c:pt idx="0">
                  <c:v>98</c:v>
                </c:pt>
                <c:pt idx="1">
                  <c:v>134</c:v>
                </c:pt>
              </c:numCache>
            </c:numRef>
          </c:val>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cat>
            <c:strRef>
              <c:f>Sheet1!$B$1:$E$1</c:f>
              <c:strCache>
                <c:ptCount val="4"/>
                <c:pt idx="0">
                  <c:v>Year 1 (N = 8,395)</c:v>
                </c:pt>
                <c:pt idx="1">
                  <c:v>Year 5 (N = 8,395)</c:v>
                </c:pt>
                <c:pt idx="2">
                  <c:v>Column2</c:v>
                </c:pt>
                <c:pt idx="3">
                  <c:v>Column3</c:v>
                </c:pt>
              </c:strCache>
            </c:strRef>
          </c:cat>
          <c:val>
            <c:numRef>
              <c:f>Sheet1!$B$9:$E$9</c:f>
              <c:numCache>
                <c:formatCode>General</c:formatCode>
                <c:ptCount val="4"/>
                <c:pt idx="0">
                  <c:v>196</c:v>
                </c:pt>
                <c:pt idx="1">
                  <c:v>448</c:v>
                </c:pt>
              </c:numCache>
            </c:numRef>
          </c:val>
        </c:ser>
        <c:ser>
          <c:idx val="8"/>
          <c:order val="8"/>
          <c:tx>
            <c:strRef>
              <c:f>Sheet1!$A$10</c:f>
              <c:strCache>
                <c:ptCount val="1"/>
                <c:pt idx="0">
                  <c:v>Sirolimus/Everolimus +calcineurin+cellcycle</c:v>
                </c:pt>
              </c:strCache>
            </c:strRef>
          </c:tx>
          <c:spPr>
            <a:gradFill>
              <a:gsLst>
                <a:gs pos="0">
                  <a:srgbClr val="808080"/>
                </a:gs>
                <a:gs pos="50000">
                  <a:srgbClr val="CCCCFF"/>
                </a:gs>
                <a:gs pos="100000">
                  <a:srgbClr val="808080"/>
                </a:gs>
              </a:gsLst>
              <a:lin ang="10800000" scaled="1"/>
            </a:gradFill>
            <a:ln>
              <a:solidFill>
                <a:srgbClr val="000000"/>
              </a:solidFill>
            </a:ln>
          </c:spPr>
          <c:cat>
            <c:strRef>
              <c:f>Sheet1!$B$1:$E$1</c:f>
              <c:strCache>
                <c:ptCount val="4"/>
                <c:pt idx="0">
                  <c:v>Year 1 (N = 8,395)</c:v>
                </c:pt>
                <c:pt idx="1">
                  <c:v>Year 5 (N = 8,395)</c:v>
                </c:pt>
                <c:pt idx="2">
                  <c:v>Column2</c:v>
                </c:pt>
                <c:pt idx="3">
                  <c:v>Column3</c:v>
                </c:pt>
              </c:strCache>
            </c:strRef>
          </c:cat>
          <c:val>
            <c:numRef>
              <c:f>Sheet1!$B$10:$E$10</c:f>
              <c:numCache>
                <c:formatCode>General</c:formatCode>
                <c:ptCount val="4"/>
                <c:pt idx="0">
                  <c:v>536</c:v>
                </c:pt>
                <c:pt idx="1">
                  <c:v>434</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cat>
            <c:strRef>
              <c:f>Sheet1!$B$1:$E$1</c:f>
              <c:strCache>
                <c:ptCount val="4"/>
                <c:pt idx="0">
                  <c:v>Year 1 (N = 8,395)</c:v>
                </c:pt>
                <c:pt idx="1">
                  <c:v>Year 5 (N = 8,395)</c:v>
                </c:pt>
                <c:pt idx="2">
                  <c:v>Column2</c:v>
                </c:pt>
                <c:pt idx="3">
                  <c:v>Column3</c:v>
                </c:pt>
              </c:strCache>
            </c:strRef>
          </c:cat>
          <c:val>
            <c:numRef>
              <c:f>Sheet1!$B$11:$E$11</c:f>
              <c:numCache>
                <c:formatCode>General</c:formatCode>
                <c:ptCount val="4"/>
                <c:pt idx="0">
                  <c:v>227</c:v>
                </c:pt>
                <c:pt idx="1">
                  <c:v>151</c:v>
                </c:pt>
              </c:numCache>
            </c:numRef>
          </c:val>
        </c:ser>
        <c:ser>
          <c:idx val="10"/>
          <c:order val="10"/>
          <c:tx>
            <c:strRef>
              <c:f>Sheet1!$A$12</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Sheet1!$B$1:$E$1</c:f>
              <c:strCache>
                <c:ptCount val="4"/>
                <c:pt idx="0">
                  <c:v>Year 1 (N = 8,395)</c:v>
                </c:pt>
                <c:pt idx="1">
                  <c:v>Year 5 (N = 8,395)</c:v>
                </c:pt>
                <c:pt idx="2">
                  <c:v>Column2</c:v>
                </c:pt>
                <c:pt idx="3">
                  <c:v>Column3</c:v>
                </c:pt>
              </c:strCache>
            </c:strRef>
          </c:cat>
          <c:val>
            <c:numRef>
              <c:f>Sheet1!$B$12:$E$12</c:f>
              <c:numCache>
                <c:formatCode>General</c:formatCode>
                <c:ptCount val="4"/>
                <c:pt idx="0">
                  <c:v>27</c:v>
                </c:pt>
                <c:pt idx="1">
                  <c:v>32</c:v>
                </c:pt>
              </c:numCache>
            </c:numRef>
          </c:val>
        </c:ser>
        <c:gapWidth val="20"/>
        <c:overlap val="100"/>
        <c:axId val="286216576"/>
        <c:axId val="286218112"/>
      </c:barChart>
      <c:catAx>
        <c:axId val="286216576"/>
        <c:scaling>
          <c:orientation val="minMax"/>
        </c:scaling>
        <c:delete val="1"/>
        <c:axPos val="b"/>
        <c:tickLblPos val="none"/>
        <c:crossAx val="286218112"/>
        <c:crosses val="autoZero"/>
        <c:auto val="1"/>
        <c:lblAlgn val="ctr"/>
        <c:lblOffset val="100"/>
      </c:catAx>
      <c:valAx>
        <c:axId val="286218112"/>
        <c:scaling>
          <c:orientation val="minMax"/>
          <c:min val="0"/>
        </c:scaling>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title>
        <c:numFmt formatCode="0%" sourceLinked="1"/>
        <c:tickLblPos val="nextTo"/>
        <c:txPr>
          <a:bodyPr/>
          <a:lstStyle/>
          <a:p>
            <a:pPr>
              <a:defRPr sz="1500" b="1"/>
            </a:pPr>
            <a:endParaRPr lang="en-US"/>
          </a:p>
        </c:txPr>
        <c:crossAx val="286216576"/>
        <c:crosses val="autoZero"/>
        <c:crossBetween val="between"/>
        <c:majorUnit val="0.2"/>
      </c:valAx>
      <c:spPr>
        <a:solidFill>
          <a:srgbClr val="000000"/>
        </a:solidFill>
        <a:ln>
          <a:solidFill>
            <a:srgbClr val="FFFFFF"/>
          </a:solidFill>
        </a:ln>
      </c:spPr>
    </c:plotArea>
    <c:legend>
      <c:legendPos val="r"/>
      <c:layout>
        <c:manualLayout>
          <c:xMode val="edge"/>
          <c:yMode val="edge"/>
          <c:x val="0.53930275019970331"/>
          <c:y val="5.1837270341207414E-2"/>
          <c:w val="0.42687116284378157"/>
          <c:h val="0.84281609195402296"/>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2.4784369626210612E-2"/>
          <c:w val="0.89292662330252193"/>
          <c:h val="0.78667187075753464"/>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Sheet1!$B$2:$G$2</c:f>
              <c:numCache>
                <c:formatCode>General</c:formatCode>
                <c:ptCount val="6"/>
                <c:pt idx="0">
                  <c:v>7.5471698113207834E-3</c:v>
                </c:pt>
                <c:pt idx="1">
                  <c:v>6.2371997765779189E-3</c:v>
                </c:pt>
                <c:pt idx="4">
                  <c:v>4.0983606557377103E-3</c:v>
                </c:pt>
                <c:pt idx="5">
                  <c:v>1.7821212992239148E-2</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Sheet1!$B$3:$G$3</c:f>
              <c:numCache>
                <c:formatCode>General</c:formatCode>
                <c:ptCount val="6"/>
                <c:pt idx="0">
                  <c:v>9.8113207547169817E-2</c:v>
                </c:pt>
                <c:pt idx="1">
                  <c:v>0.17454850121020293</c:v>
                </c:pt>
                <c:pt idx="4">
                  <c:v>0.29508196721311752</c:v>
                </c:pt>
                <c:pt idx="5">
                  <c:v>0.25653923541247475</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Sheet1!$B$4:$G$4</c:f>
              <c:numCache>
                <c:formatCode>General</c:formatCode>
                <c:ptCount val="6"/>
                <c:pt idx="0">
                  <c:v>3.7735849056604234E-3</c:v>
                </c:pt>
                <c:pt idx="1">
                  <c:v>2.3831688698566392E-2</c:v>
                </c:pt>
                <c:pt idx="4">
                  <c:v>8.1967213114754103E-3</c:v>
                </c:pt>
                <c:pt idx="5">
                  <c:v>3.6792181661396951E-2</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Sheet1!$B$5:$G$5</c:f>
              <c:numCache>
                <c:formatCode>General</c:formatCode>
                <c:ptCount val="6"/>
                <c:pt idx="0">
                  <c:v>0.64150943396226412</c:v>
                </c:pt>
                <c:pt idx="1">
                  <c:v>0.62781604915285749</c:v>
                </c:pt>
                <c:pt idx="4">
                  <c:v>0.30737704918032788</c:v>
                </c:pt>
                <c:pt idx="5">
                  <c:v>0.40629491233112963</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Sheet1!$B$6:$G$6</c:f>
              <c:numCache>
                <c:formatCode>General</c:formatCode>
                <c:ptCount val="6"/>
                <c:pt idx="0">
                  <c:v>1.509433962264151E-2</c:v>
                </c:pt>
                <c:pt idx="1">
                  <c:v>2.6345187115993533E-2</c:v>
                </c:pt>
                <c:pt idx="4">
                  <c:v>6.1475409836065573E-2</c:v>
                </c:pt>
                <c:pt idx="5">
                  <c:v>9.0255820638114548E-2</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Sheet1!$B$7:$G$7</c:f>
              <c:numCache>
                <c:formatCode>General</c:formatCode>
                <c:ptCount val="6"/>
                <c:pt idx="0">
                  <c:v>2.6415094339622643E-2</c:v>
                </c:pt>
                <c:pt idx="1">
                  <c:v>1.1729659281325761E-2</c:v>
                </c:pt>
                <c:pt idx="4">
                  <c:v>4.0983606557377103E-3</c:v>
                </c:pt>
                <c:pt idx="5">
                  <c:v>5.4613394653636939E-2</c:v>
                </c:pt>
              </c:numCache>
            </c:numRef>
          </c:val>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Sheet1!$B$8:$G$8</c:f>
              <c:numCache>
                <c:formatCode>General</c:formatCode>
                <c:ptCount val="6"/>
                <c:pt idx="0">
                  <c:v>1.1320754716981293E-2</c:v>
                </c:pt>
                <c:pt idx="1">
                  <c:v>5.9579221746416458E-3</c:v>
                </c:pt>
                <c:pt idx="4">
                  <c:v>5.737704918032787E-2</c:v>
                </c:pt>
                <c:pt idx="5">
                  <c:v>1.1641276228801381E-2</c:v>
                </c:pt>
              </c:numCache>
            </c:numRef>
          </c:val>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Sheet1!$B$9:$G$9</c:f>
              <c:numCache>
                <c:formatCode>General</c:formatCode>
                <c:ptCount val="6"/>
                <c:pt idx="0">
                  <c:v>0.14716981132075468</c:v>
                </c:pt>
                <c:pt idx="1">
                  <c:v>3.155836901880469E-2</c:v>
                </c:pt>
                <c:pt idx="4">
                  <c:v>0.18442622950819795</c:v>
                </c:pt>
                <c:pt idx="5">
                  <c:v>5.1595286001724631E-2</c:v>
                </c:pt>
              </c:numCache>
            </c:numRef>
          </c:val>
        </c:ser>
        <c:ser>
          <c:idx val="8"/>
          <c:order val="8"/>
          <c:tx>
            <c:strRef>
              <c:f>Sheet1!$A$10</c:f>
              <c:strCache>
                <c:ptCount val="1"/>
                <c:pt idx="0">
                  <c:v>Sirolimus/Everolimus +calcineurin+cellcycle</c:v>
                </c:pt>
              </c:strCache>
            </c:strRef>
          </c:tx>
          <c:spPr>
            <a:gradFill>
              <a:gsLst>
                <a:gs pos="0">
                  <a:srgbClr val="808080"/>
                </a:gs>
                <a:gs pos="50000">
                  <a:srgbClr val="CCCCFF"/>
                </a:gs>
                <a:gs pos="100000">
                  <a:srgbClr val="808080"/>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Sheet1!$B$10:$G$10</c:f>
              <c:numCache>
                <c:formatCode>General</c:formatCode>
                <c:ptCount val="6"/>
                <c:pt idx="0">
                  <c:v>3.7735849056604234E-3</c:v>
                </c:pt>
                <c:pt idx="1">
                  <c:v>5.2224911562092718E-2</c:v>
                </c:pt>
                <c:pt idx="4">
                  <c:v>1.6393442622950821E-2</c:v>
                </c:pt>
                <c:pt idx="5">
                  <c:v>5.3463638976717534E-2</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Sheet1!$B$11:$G$11</c:f>
              <c:numCache>
                <c:formatCode>General</c:formatCode>
                <c:ptCount val="6"/>
                <c:pt idx="0">
                  <c:v>4.5283018867924525E-2</c:v>
                </c:pt>
                <c:pt idx="1">
                  <c:v>2.6345187115993533E-2</c:v>
                </c:pt>
                <c:pt idx="4">
                  <c:v>6.1475409836065573E-2</c:v>
                </c:pt>
                <c:pt idx="5">
                  <c:v>1.7102615694165144E-2</c:v>
                </c:pt>
              </c:numCache>
            </c:numRef>
          </c:val>
        </c:ser>
        <c:ser>
          <c:idx val="10"/>
          <c:order val="10"/>
          <c:tx>
            <c:strRef>
              <c:f>Sheet1!$A$12</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Sheet1!$B$12:$G$12</c:f>
              <c:numCache>
                <c:formatCode>General</c:formatCode>
                <c:ptCount val="6"/>
                <c:pt idx="0">
                  <c:v>0</c:v>
                </c:pt>
                <c:pt idx="1">
                  <c:v>1.3405324892943585E-2</c:v>
                </c:pt>
                <c:pt idx="4">
                  <c:v>0</c:v>
                </c:pt>
                <c:pt idx="5">
                  <c:v>3.8804254096004602E-3</c:v>
                </c:pt>
              </c:numCache>
            </c:numRef>
          </c:val>
        </c:ser>
        <c:gapWidth val="62"/>
        <c:overlap val="100"/>
        <c:axId val="286403200"/>
        <c:axId val="286417280"/>
      </c:barChart>
      <c:catAx>
        <c:axId val="286403200"/>
        <c:scaling>
          <c:orientation val="minMax"/>
        </c:scaling>
        <c:delete val="1"/>
        <c:axPos val="b"/>
        <c:tickLblPos val="none"/>
        <c:crossAx val="286417280"/>
        <c:crosses val="autoZero"/>
        <c:auto val="1"/>
        <c:lblAlgn val="ctr"/>
        <c:lblOffset val="100"/>
      </c:catAx>
      <c:valAx>
        <c:axId val="286417280"/>
        <c:scaling>
          <c:orientation val="minMax"/>
          <c:min val="0"/>
        </c:scaling>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title>
        <c:numFmt formatCode="0%" sourceLinked="1"/>
        <c:tickLblPos val="nextTo"/>
        <c:txPr>
          <a:bodyPr/>
          <a:lstStyle/>
          <a:p>
            <a:pPr>
              <a:defRPr sz="1500" b="1"/>
            </a:pPr>
            <a:endParaRPr lang="en-US"/>
          </a:p>
        </c:txPr>
        <c:crossAx val="286403200"/>
        <c:crosses val="autoZero"/>
        <c:crossBetween val="between"/>
        <c:majorUnit val="0.2"/>
      </c:valAx>
      <c:spPr>
        <a:solidFill>
          <a:srgbClr val="000000"/>
        </a:solidFill>
        <a:ln>
          <a:solidFill>
            <a:srgbClr val="FFFFFF"/>
          </a:solidFill>
        </a:ln>
      </c:spPr>
    </c:plotArea>
    <c:legend>
      <c:legendPos val="r"/>
      <c:layout>
        <c:manualLayout>
          <c:xMode val="edge"/>
          <c:yMode val="edge"/>
          <c:x val="0.39002738788087676"/>
          <c:y val="1.4480948502126858E-2"/>
          <c:w val="0.31382768458291405"/>
          <c:h val="0.79396551724137965"/>
        </c:manualLayout>
      </c:layout>
      <c:spPr>
        <a:solidFill>
          <a:schemeClr val="bg2"/>
        </a:solidFill>
        <a:ln w="12700">
          <a:solidFill>
            <a:srgbClr val="FFFFFF"/>
          </a:solidFill>
        </a:ln>
      </c:spPr>
      <c:txPr>
        <a:bodyPr/>
        <a:lstStyle/>
        <a:p>
          <a:pPr>
            <a:defRPr sz="1100" b="1"/>
          </a:pPr>
          <a:endParaRPr lang="en-US"/>
        </a:p>
      </c:txPr>
    </c:legend>
    <c:plotVisOnly val="1"/>
  </c:chart>
  <c:txPr>
    <a:bodyPr/>
    <a:lstStyle/>
    <a:p>
      <a:pPr>
        <a:defRPr sz="1800"/>
      </a:pPr>
      <a:endParaRPr lang="en-US"/>
    </a:p>
  </c:txPr>
  <c:externalData r:id="rId1"/>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81992298093885796"/>
        </c:manualLayout>
      </c:layout>
      <c:scatterChart>
        <c:scatterStyle val="lineMarker"/>
        <c:ser>
          <c:idx val="0"/>
          <c:order val="0"/>
          <c:tx>
            <c:strRef>
              <c:f>Sheet1!$B$1</c:f>
              <c:strCache>
                <c:ptCount val="1"/>
                <c:pt idx="0">
                  <c:v>Cyclosporine + MMF/MPA (N = 4,428)</c:v>
                </c:pt>
              </c:strCache>
            </c:strRef>
          </c:tx>
          <c:spPr>
            <a:ln w="41275">
              <a:solidFill>
                <a:srgbClr val="00FFFF"/>
              </a:solidFill>
            </a:ln>
          </c:spPr>
          <c:marker>
            <c:symbol val="none"/>
          </c:marker>
          <c:xVal>
            <c:numRef>
              <c:f>Sheet1!$A$2:$A$23</c:f>
              <c:numCache>
                <c:formatCode>General</c:formatCode>
                <c:ptCount val="22"/>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96.641999999999996</c:v>
                </c:pt>
                <c:pt idx="14">
                  <c:v>93.257999999999996</c:v>
                </c:pt>
                <c:pt idx="15">
                  <c:v>90.012</c:v>
                </c:pt>
                <c:pt idx="16">
                  <c:v>86.61999999999999</c:v>
                </c:pt>
                <c:pt idx="17">
                  <c:v>82.518000000000001</c:v>
                </c:pt>
                <c:pt idx="18">
                  <c:v>78.765000000000001</c:v>
                </c:pt>
                <c:pt idx="19">
                  <c:v>74.799000000000007</c:v>
                </c:pt>
                <c:pt idx="20">
                  <c:v>70.964000000000027</c:v>
                </c:pt>
                <c:pt idx="21">
                  <c:v>66.900999999999996</c:v>
                </c:pt>
              </c:numCache>
            </c:numRef>
          </c:yVal>
        </c:ser>
        <c:ser>
          <c:idx val="1"/>
          <c:order val="1"/>
          <c:tx>
            <c:strRef>
              <c:f>Sheet1!$C$1</c:f>
              <c:strCache>
                <c:ptCount val="1"/>
                <c:pt idx="0">
                  <c:v>Tacrolimus + MMF/MPA (N = 8,646)</c:v>
                </c:pt>
              </c:strCache>
            </c:strRef>
          </c:tx>
          <c:spPr>
            <a:ln w="41275">
              <a:solidFill>
                <a:srgbClr val="00FF00"/>
              </a:solidFill>
              <a:prstDash val="solid"/>
            </a:ln>
          </c:spPr>
          <c:marker>
            <c:symbol val="none"/>
          </c:marker>
          <c:xVal>
            <c:numRef>
              <c:f>Sheet1!$A$2:$A$23</c:f>
              <c:numCache>
                <c:formatCode>General</c:formatCode>
                <c:ptCount val="22"/>
                <c:pt idx="0">
                  <c:v>0</c:v>
                </c:pt>
                <c:pt idx="1">
                  <c:v>8.3300000000000041E-2</c:v>
                </c:pt>
                <c:pt idx="2">
                  <c:v>0.16669999999999999</c:v>
                </c:pt>
                <c:pt idx="3">
                  <c:v>0.25</c:v>
                </c:pt>
                <c:pt idx="4">
                  <c:v>0.33330000000000476</c:v>
                </c:pt>
                <c:pt idx="5">
                  <c:v>0.41670000000000001</c:v>
                </c:pt>
                <c:pt idx="6">
                  <c:v>0.5</c:v>
                </c:pt>
                <c:pt idx="7">
                  <c:v>0.58329999999999949</c:v>
                </c:pt>
                <c:pt idx="8">
                  <c:v>0.66670000000000795</c:v>
                </c:pt>
                <c:pt idx="9">
                  <c:v>0.75000000000000544</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96.345000000000013</c:v>
                </c:pt>
                <c:pt idx="14">
                  <c:v>92.667999999999992</c:v>
                </c:pt>
                <c:pt idx="15">
                  <c:v>88.949000000000026</c:v>
                </c:pt>
                <c:pt idx="16">
                  <c:v>85.495000000000005</c:v>
                </c:pt>
                <c:pt idx="17">
                  <c:v>81.900000000000006</c:v>
                </c:pt>
                <c:pt idx="18">
                  <c:v>77.980999999999995</c:v>
                </c:pt>
                <c:pt idx="19">
                  <c:v>73.910000000000025</c:v>
                </c:pt>
                <c:pt idx="20">
                  <c:v>69.471999999999994</c:v>
                </c:pt>
                <c:pt idx="21">
                  <c:v>64.253</c:v>
                </c:pt>
              </c:numCache>
            </c:numRef>
          </c:yVal>
        </c:ser>
        <c:axId val="286456832"/>
        <c:axId val="286598272"/>
      </c:scatterChart>
      <c:valAx>
        <c:axId val="286456832"/>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6598272"/>
        <c:crosses val="autoZero"/>
        <c:crossBetween val="midCat"/>
        <c:majorUnit val="1"/>
      </c:valAx>
      <c:valAx>
        <c:axId val="28659827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6456832"/>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9623973414613496"/>
          <c:w val="0.49403398137179788"/>
          <c:h val="0.1987486241639150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8522623278284907"/>
          <c:h val="0.78123228346456708"/>
        </c:manualLayout>
      </c:layout>
      <c:barChart>
        <c:barDir val="col"/>
        <c:grouping val="clustered"/>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Sheet1!$B$2:$B$8</c:f>
              <c:numCache>
                <c:formatCode>General</c:formatCode>
                <c:ptCount val="7"/>
                <c:pt idx="0">
                  <c:v>25.305900000000001</c:v>
                </c:pt>
                <c:pt idx="1">
                  <c:v>22.933</c:v>
                </c:pt>
                <c:pt idx="2">
                  <c:v>21.333300000000001</c:v>
                </c:pt>
                <c:pt idx="3">
                  <c:v>17.931000000000001</c:v>
                </c:pt>
                <c:pt idx="4">
                  <c:v>15.5235</c:v>
                </c:pt>
                <c:pt idx="5">
                  <c:v>16.050799999999946</c:v>
                </c:pt>
                <c:pt idx="6">
                  <c:v>14.0379</c:v>
                </c:pt>
              </c:numCache>
            </c:numRef>
          </c:val>
        </c:ser>
        <c:gapWidth val="35"/>
        <c:axId val="286561408"/>
        <c:axId val="286562944"/>
      </c:barChart>
      <c:catAx>
        <c:axId val="286561408"/>
        <c:scaling>
          <c:orientation val="minMax"/>
        </c:scaling>
        <c:axPos val="b"/>
        <c:numFmt formatCode="General" sourceLinked="1"/>
        <c:tickLblPos val="nextTo"/>
        <c:txPr>
          <a:bodyPr rot="0"/>
          <a:lstStyle/>
          <a:p>
            <a:pPr>
              <a:defRPr sz="1500" b="1"/>
            </a:pPr>
            <a:endParaRPr lang="en-US"/>
          </a:p>
        </c:txPr>
        <c:crossAx val="286562944"/>
        <c:crosses val="autoZero"/>
        <c:auto val="1"/>
        <c:lblAlgn val="ctr"/>
        <c:lblOffset val="100"/>
        <c:tickLblSkip val="1"/>
      </c:catAx>
      <c:valAx>
        <c:axId val="286562944"/>
        <c:scaling>
          <c:orientation val="minMax"/>
          <c:max val="6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15E-2"/>
              <c:y val="0.21671132842265844"/>
            </c:manualLayout>
          </c:layout>
        </c:title>
        <c:numFmt formatCode="General" sourceLinked="1"/>
        <c:tickLblPos val="nextTo"/>
        <c:txPr>
          <a:bodyPr/>
          <a:lstStyle/>
          <a:p>
            <a:pPr>
              <a:defRPr sz="1500" b="1"/>
            </a:pPr>
            <a:endParaRPr lang="en-US"/>
          </a:p>
        </c:txPr>
        <c:crossAx val="286561408"/>
        <c:crosses val="autoZero"/>
        <c:crossBetween val="between"/>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8522623278284907"/>
          <c:h val="0.78123228346456708"/>
        </c:manualLayout>
      </c:layout>
      <c:barChart>
        <c:barDir val="col"/>
        <c:grouping val="clustered"/>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numRef>
              <c:f>Sheet1!$A$2:$A$8</c:f>
              <c:numCache>
                <c:formatCode>General</c:formatCode>
                <c:ptCount val="7"/>
                <c:pt idx="0">
                  <c:v>2004</c:v>
                </c:pt>
                <c:pt idx="1">
                  <c:v>2005</c:v>
                </c:pt>
                <c:pt idx="2">
                  <c:v>2006</c:v>
                </c:pt>
                <c:pt idx="3">
                  <c:v>2007</c:v>
                </c:pt>
                <c:pt idx="4">
                  <c:v>2008</c:v>
                </c:pt>
                <c:pt idx="5">
                  <c:v>2009</c:v>
                </c:pt>
                <c:pt idx="6">
                  <c:v>2010</c:v>
                </c:pt>
              </c:numCache>
            </c:numRef>
          </c:cat>
          <c:val>
            <c:numRef>
              <c:f>Sheet1!$B$2:$B$8</c:f>
              <c:numCache>
                <c:formatCode>General</c:formatCode>
                <c:ptCount val="7"/>
                <c:pt idx="0">
                  <c:v>32.131400000000006</c:v>
                </c:pt>
                <c:pt idx="1">
                  <c:v>28.726599999999934</c:v>
                </c:pt>
                <c:pt idx="2">
                  <c:v>30.434799999999989</c:v>
                </c:pt>
                <c:pt idx="3">
                  <c:v>29.367799999999946</c:v>
                </c:pt>
                <c:pt idx="4">
                  <c:v>27.316500000000001</c:v>
                </c:pt>
                <c:pt idx="5">
                  <c:v>30.023099999999989</c:v>
                </c:pt>
                <c:pt idx="6">
                  <c:v>24.815999999999999</c:v>
                </c:pt>
              </c:numCache>
            </c:numRef>
          </c:val>
        </c:ser>
        <c:gapWidth val="35"/>
        <c:axId val="286582272"/>
        <c:axId val="286756864"/>
      </c:barChart>
      <c:catAx>
        <c:axId val="286582272"/>
        <c:scaling>
          <c:orientation val="minMax"/>
        </c:scaling>
        <c:axPos val="b"/>
        <c:numFmt formatCode="General" sourceLinked="1"/>
        <c:tickLblPos val="nextTo"/>
        <c:txPr>
          <a:bodyPr rot="0"/>
          <a:lstStyle/>
          <a:p>
            <a:pPr>
              <a:defRPr sz="1500" b="1"/>
            </a:pPr>
            <a:endParaRPr lang="en-US"/>
          </a:p>
        </c:txPr>
        <c:crossAx val="286756864"/>
        <c:crosses val="autoZero"/>
        <c:auto val="1"/>
        <c:lblAlgn val="ctr"/>
        <c:lblOffset val="100"/>
        <c:tickLblSkip val="1"/>
      </c:catAx>
      <c:valAx>
        <c:axId val="286756864"/>
        <c:scaling>
          <c:orientation val="minMax"/>
          <c:max val="6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08E-2"/>
              <c:y val="0.21671132842265844"/>
            </c:manualLayout>
          </c:layout>
        </c:title>
        <c:numFmt formatCode="General" sourceLinked="1"/>
        <c:tickLblPos val="nextTo"/>
        <c:txPr>
          <a:bodyPr/>
          <a:lstStyle/>
          <a:p>
            <a:pPr>
              <a:defRPr sz="1500" b="1"/>
            </a:pPr>
            <a:endParaRPr lang="en-US"/>
          </a:p>
        </c:txPr>
        <c:crossAx val="286582272"/>
        <c:crosses val="autoZero"/>
        <c:crossBetween val="between"/>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03537601278112"/>
          <c:y val="2.1994535519125696E-2"/>
          <c:w val="0.86959157822663469"/>
          <c:h val="0.68331095908092876"/>
        </c:manualLayout>
      </c:layout>
      <c:barChart>
        <c:barDir val="col"/>
        <c:grouping val="clustered"/>
        <c:ser>
          <c:idx val="0"/>
          <c:order val="0"/>
          <c:tx>
            <c:strRef>
              <c:f>Sheet1!$B$1</c:f>
              <c:strCache>
                <c:ptCount val="1"/>
                <c:pt idx="0">
                  <c:v>No induction (N=6,145)</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Sheet1!$A$2:$A$5</c:f>
              <c:strCache>
                <c:ptCount val="4"/>
                <c:pt idx="0">
                  <c:v>Overall</c:v>
                </c:pt>
                <c:pt idx="2">
                  <c:v>Female</c:v>
                </c:pt>
                <c:pt idx="3">
                  <c:v>Male</c:v>
                </c:pt>
              </c:strCache>
            </c:strRef>
          </c:cat>
          <c:val>
            <c:numRef>
              <c:f>Sheet1!$B$2:$B$5</c:f>
              <c:numCache>
                <c:formatCode>General</c:formatCode>
                <c:ptCount val="4"/>
                <c:pt idx="0">
                  <c:v>16.6965</c:v>
                </c:pt>
                <c:pt idx="2">
                  <c:v>19.5122</c:v>
                </c:pt>
                <c:pt idx="3">
                  <c:v>15.8703</c:v>
                </c:pt>
              </c:numCache>
            </c:numRef>
          </c:val>
        </c:ser>
        <c:ser>
          <c:idx val="1"/>
          <c:order val="1"/>
          <c:tx>
            <c:strRef>
              <c:f>Sheet1!$C$1</c:f>
              <c:strCache>
                <c:ptCount val="1"/>
                <c:pt idx="0">
                  <c:v>Polyclonal (N=2,530)</c:v>
                </c:pt>
              </c:strCache>
            </c:strRef>
          </c:tx>
          <c:spPr>
            <a:gradFill>
              <a:gsLst>
                <a:gs pos="0">
                  <a:srgbClr val="C00000"/>
                </a:gs>
                <a:gs pos="50000">
                  <a:srgbClr val="FF0000"/>
                </a:gs>
                <a:gs pos="100000">
                  <a:srgbClr val="C00000"/>
                </a:gs>
              </a:gsLst>
              <a:lin ang="0" scaled="1"/>
            </a:gradFill>
            <a:ln>
              <a:solidFill>
                <a:schemeClr val="bg2"/>
              </a:solidFill>
            </a:ln>
          </c:spPr>
          <c:cat>
            <c:strRef>
              <c:f>Sheet1!$A$2:$A$5</c:f>
              <c:strCache>
                <c:ptCount val="4"/>
                <c:pt idx="0">
                  <c:v>Overall</c:v>
                </c:pt>
                <c:pt idx="2">
                  <c:v>Female</c:v>
                </c:pt>
                <c:pt idx="3">
                  <c:v>Male</c:v>
                </c:pt>
              </c:strCache>
            </c:strRef>
          </c:cat>
          <c:val>
            <c:numRef>
              <c:f>Sheet1!$C$2:$C$5</c:f>
              <c:numCache>
                <c:formatCode>General</c:formatCode>
                <c:ptCount val="4"/>
                <c:pt idx="0">
                  <c:v>19.170000000000005</c:v>
                </c:pt>
                <c:pt idx="2">
                  <c:v>22.310099999999988</c:v>
                </c:pt>
                <c:pt idx="3">
                  <c:v>18.124300000000005</c:v>
                </c:pt>
              </c:numCache>
            </c:numRef>
          </c:val>
        </c:ser>
        <c:ser>
          <c:idx val="2"/>
          <c:order val="2"/>
          <c:tx>
            <c:strRef>
              <c:f>Sheet1!$D$1</c:f>
              <c:strCache>
                <c:ptCount val="1"/>
                <c:pt idx="0">
                  <c:v>IL-2R antagonist (N=3,563)</c:v>
                </c:pt>
              </c:strCache>
            </c:strRef>
          </c:tx>
          <c:spPr>
            <a:gradFill>
              <a:gsLst>
                <a:gs pos="0">
                  <a:srgbClr val="CCCC00"/>
                </a:gs>
                <a:gs pos="50000">
                  <a:srgbClr val="FFFF00"/>
                </a:gs>
                <a:gs pos="100000">
                  <a:srgbClr val="CCCC00"/>
                </a:gs>
              </a:gsLst>
              <a:lin ang="0" scaled="1"/>
            </a:gradFill>
            <a:ln>
              <a:solidFill>
                <a:schemeClr val="bg2"/>
              </a:solidFill>
            </a:ln>
          </c:spPr>
          <c:cat>
            <c:strRef>
              <c:f>Sheet1!$A$2:$A$5</c:f>
              <c:strCache>
                <c:ptCount val="4"/>
                <c:pt idx="0">
                  <c:v>Overall</c:v>
                </c:pt>
                <c:pt idx="2">
                  <c:v>Female</c:v>
                </c:pt>
                <c:pt idx="3">
                  <c:v>Male</c:v>
                </c:pt>
              </c:strCache>
            </c:strRef>
          </c:cat>
          <c:val>
            <c:numRef>
              <c:f>Sheet1!$D$2:$D$5</c:f>
              <c:numCache>
                <c:formatCode>General</c:formatCode>
                <c:ptCount val="4"/>
                <c:pt idx="0">
                  <c:v>20.095399999999795</c:v>
                </c:pt>
                <c:pt idx="2">
                  <c:v>22.1187</c:v>
                </c:pt>
                <c:pt idx="3">
                  <c:v>19.452699999999741</c:v>
                </c:pt>
              </c:numCache>
            </c:numRef>
          </c:val>
        </c:ser>
        <c:ser>
          <c:idx val="3"/>
          <c:order val="3"/>
          <c:tx>
            <c:strRef>
              <c:f>Sheet1!$E$1</c:f>
              <c:strCache>
                <c:ptCount val="1"/>
                <c:pt idx="0">
                  <c:v>OKT3 (N=168)</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Sheet1!$A$2:$A$5</c:f>
              <c:strCache>
                <c:ptCount val="4"/>
                <c:pt idx="0">
                  <c:v>Overall</c:v>
                </c:pt>
                <c:pt idx="2">
                  <c:v>Female</c:v>
                </c:pt>
                <c:pt idx="3">
                  <c:v>Male</c:v>
                </c:pt>
              </c:strCache>
            </c:strRef>
          </c:cat>
          <c:val>
            <c:numRef>
              <c:f>Sheet1!$E$2:$E$5</c:f>
              <c:numCache>
                <c:formatCode>General</c:formatCode>
                <c:ptCount val="4"/>
                <c:pt idx="0">
                  <c:v>29.166699999999889</c:v>
                </c:pt>
                <c:pt idx="2">
                  <c:v>36.170200000000001</c:v>
                </c:pt>
                <c:pt idx="3">
                  <c:v>26.44629999999977</c:v>
                </c:pt>
              </c:numCache>
            </c:numRef>
          </c:val>
        </c:ser>
        <c:gapWidth val="50"/>
        <c:axId val="287140096"/>
        <c:axId val="287170560"/>
      </c:barChart>
      <c:catAx>
        <c:axId val="287140096"/>
        <c:scaling>
          <c:orientation val="minMax"/>
        </c:scaling>
        <c:axPos val="b"/>
        <c:numFmt formatCode="General" sourceLinked="1"/>
        <c:tickLblPos val="nextTo"/>
        <c:txPr>
          <a:bodyPr/>
          <a:lstStyle/>
          <a:p>
            <a:pPr>
              <a:defRPr sz="1500" b="1"/>
            </a:pPr>
            <a:endParaRPr lang="en-US"/>
          </a:p>
        </c:txPr>
        <c:crossAx val="287170560"/>
        <c:crosses val="autoZero"/>
        <c:auto val="1"/>
        <c:lblAlgn val="ctr"/>
        <c:lblOffset val="100"/>
        <c:tickLblSkip val="1"/>
      </c:catAx>
      <c:valAx>
        <c:axId val="287170560"/>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87140096"/>
        <c:crosses val="autoZero"/>
        <c:crossBetween val="between"/>
        <c:majorUnit val="10"/>
      </c:valAx>
      <c:spPr>
        <a:solidFill>
          <a:schemeClr val="bg2"/>
        </a:solidFill>
        <a:ln>
          <a:solidFill>
            <a:schemeClr val="tx1"/>
          </a:solidFill>
        </a:ln>
      </c:spPr>
    </c:plotArea>
    <c:legend>
      <c:legendPos val="b"/>
      <c:layout>
        <c:manualLayout>
          <c:xMode val="edge"/>
          <c:yMode val="edge"/>
          <c:x val="0.17167648065731073"/>
          <c:y val="3.3144443010197484E-2"/>
          <c:w val="0.5993380120963141"/>
          <c:h val="0.1130594638784904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46641266615867705"/>
          <c:y val="0.19367596713453936"/>
          <c:w val="0.41304485376827932"/>
          <c:h val="0.50283721328313746"/>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9353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3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0.51517000000000002</c:v>
                </c:pt>
                <c:pt idx="1">
                  <c:v>2.7201000000000287E-2</c:v>
                </c:pt>
                <c:pt idx="2">
                  <c:v>3.3725999999999999E-2</c:v>
                </c:pt>
                <c:pt idx="3">
                  <c:v>0.39434000000000258</c:v>
                </c:pt>
                <c:pt idx="4">
                  <c:v>7.1540000000000024E-3</c:v>
                </c:pt>
                <c:pt idx="5">
                  <c:v>2.2406000000000002E-2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2.1994535519125696E-2"/>
          <c:w val="0.89567853474837922"/>
          <c:h val="0.68331095908092843"/>
        </c:manualLayout>
      </c:layout>
      <c:barChart>
        <c:barDir val="col"/>
        <c:grouping val="clustered"/>
        <c:ser>
          <c:idx val="0"/>
          <c:order val="0"/>
          <c:tx>
            <c:strRef>
              <c:f>Sheet1!$B$1</c:f>
              <c:strCache>
                <c:ptCount val="1"/>
                <c:pt idx="0">
                  <c:v>No induction (N=6,145)</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Sheet1!$A$2:$A$5</c:f>
              <c:strCache>
                <c:ptCount val="4"/>
                <c:pt idx="0">
                  <c:v>Overall</c:v>
                </c:pt>
                <c:pt idx="2">
                  <c:v>Female</c:v>
                </c:pt>
                <c:pt idx="3">
                  <c:v>Male</c:v>
                </c:pt>
              </c:strCache>
            </c:strRef>
          </c:cat>
          <c:val>
            <c:numRef>
              <c:f>Sheet1!$B$2:$B$5</c:f>
              <c:numCache>
                <c:formatCode>General</c:formatCode>
                <c:ptCount val="4"/>
                <c:pt idx="0">
                  <c:v>26.232699999999788</c:v>
                </c:pt>
                <c:pt idx="2">
                  <c:v>27.690100000000001</c:v>
                </c:pt>
                <c:pt idx="3">
                  <c:v>25.805099999999989</c:v>
                </c:pt>
              </c:numCache>
            </c:numRef>
          </c:val>
        </c:ser>
        <c:ser>
          <c:idx val="1"/>
          <c:order val="1"/>
          <c:tx>
            <c:strRef>
              <c:f>Sheet1!$C$1</c:f>
              <c:strCache>
                <c:ptCount val="1"/>
                <c:pt idx="0">
                  <c:v>Polyclonal (N=2,530)</c:v>
                </c:pt>
              </c:strCache>
            </c:strRef>
          </c:tx>
          <c:spPr>
            <a:gradFill>
              <a:gsLst>
                <a:gs pos="0">
                  <a:srgbClr val="C00000"/>
                </a:gs>
                <a:gs pos="50000">
                  <a:srgbClr val="FF0000"/>
                </a:gs>
                <a:gs pos="100000">
                  <a:srgbClr val="C00000"/>
                </a:gs>
              </a:gsLst>
              <a:lin ang="0" scaled="1"/>
            </a:gradFill>
            <a:ln>
              <a:solidFill>
                <a:schemeClr val="bg2"/>
              </a:solidFill>
            </a:ln>
          </c:spPr>
          <c:cat>
            <c:strRef>
              <c:f>Sheet1!$A$2:$A$5</c:f>
              <c:strCache>
                <c:ptCount val="4"/>
                <c:pt idx="0">
                  <c:v>Overall</c:v>
                </c:pt>
                <c:pt idx="2">
                  <c:v>Female</c:v>
                </c:pt>
                <c:pt idx="3">
                  <c:v>Male</c:v>
                </c:pt>
              </c:strCache>
            </c:strRef>
          </c:cat>
          <c:val>
            <c:numRef>
              <c:f>Sheet1!$C$2:$C$5</c:f>
              <c:numCache>
                <c:formatCode>General</c:formatCode>
                <c:ptCount val="4"/>
                <c:pt idx="0">
                  <c:v>28.814200000000035</c:v>
                </c:pt>
                <c:pt idx="2">
                  <c:v>32.7532</c:v>
                </c:pt>
                <c:pt idx="3">
                  <c:v>27.502599999999781</c:v>
                </c:pt>
              </c:numCache>
            </c:numRef>
          </c:val>
        </c:ser>
        <c:ser>
          <c:idx val="2"/>
          <c:order val="2"/>
          <c:tx>
            <c:strRef>
              <c:f>Sheet1!$D$1</c:f>
              <c:strCache>
                <c:ptCount val="1"/>
                <c:pt idx="0">
                  <c:v>IL-2R antagonist (N=3,563)</c:v>
                </c:pt>
              </c:strCache>
            </c:strRef>
          </c:tx>
          <c:spPr>
            <a:gradFill>
              <a:gsLst>
                <a:gs pos="0">
                  <a:srgbClr val="CCCC00"/>
                </a:gs>
                <a:gs pos="50000">
                  <a:srgbClr val="FFFF00"/>
                </a:gs>
                <a:gs pos="100000">
                  <a:srgbClr val="CCCC00"/>
                </a:gs>
              </a:gsLst>
              <a:lin ang="0" scaled="1"/>
            </a:gradFill>
            <a:ln>
              <a:solidFill>
                <a:schemeClr val="bg2"/>
              </a:solidFill>
            </a:ln>
          </c:spPr>
          <c:cat>
            <c:strRef>
              <c:f>Sheet1!$A$2:$A$5</c:f>
              <c:strCache>
                <c:ptCount val="4"/>
                <c:pt idx="0">
                  <c:v>Overall</c:v>
                </c:pt>
                <c:pt idx="2">
                  <c:v>Female</c:v>
                </c:pt>
                <c:pt idx="3">
                  <c:v>Male</c:v>
                </c:pt>
              </c:strCache>
            </c:strRef>
          </c:cat>
          <c:val>
            <c:numRef>
              <c:f>Sheet1!$D$2:$D$5</c:f>
              <c:numCache>
                <c:formatCode>General</c:formatCode>
                <c:ptCount val="4"/>
                <c:pt idx="0">
                  <c:v>33.174300000000002</c:v>
                </c:pt>
                <c:pt idx="2">
                  <c:v>35.622800000000012</c:v>
                </c:pt>
                <c:pt idx="3">
                  <c:v>32.3964</c:v>
                </c:pt>
              </c:numCache>
            </c:numRef>
          </c:val>
        </c:ser>
        <c:ser>
          <c:idx val="3"/>
          <c:order val="3"/>
          <c:tx>
            <c:strRef>
              <c:f>Sheet1!$E$1</c:f>
              <c:strCache>
                <c:ptCount val="1"/>
                <c:pt idx="0">
                  <c:v>OKT3 (N=168)</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chemeClr val="bg2"/>
              </a:solidFill>
            </a:ln>
          </c:spPr>
          <c:cat>
            <c:strRef>
              <c:f>Sheet1!$A$2:$A$5</c:f>
              <c:strCache>
                <c:ptCount val="4"/>
                <c:pt idx="0">
                  <c:v>Overall</c:v>
                </c:pt>
                <c:pt idx="2">
                  <c:v>Female</c:v>
                </c:pt>
                <c:pt idx="3">
                  <c:v>Male</c:v>
                </c:pt>
              </c:strCache>
            </c:strRef>
          </c:cat>
          <c:val>
            <c:numRef>
              <c:f>Sheet1!$E$2:$E$5</c:f>
              <c:numCache>
                <c:formatCode>General</c:formatCode>
                <c:ptCount val="4"/>
                <c:pt idx="0">
                  <c:v>35.714300000000001</c:v>
                </c:pt>
                <c:pt idx="2">
                  <c:v>42.553200000000004</c:v>
                </c:pt>
                <c:pt idx="3">
                  <c:v>33.057899999999997</c:v>
                </c:pt>
              </c:numCache>
            </c:numRef>
          </c:val>
        </c:ser>
        <c:gapWidth val="50"/>
        <c:axId val="287292416"/>
        <c:axId val="287392512"/>
      </c:barChart>
      <c:catAx>
        <c:axId val="287292416"/>
        <c:scaling>
          <c:orientation val="minMax"/>
        </c:scaling>
        <c:axPos val="b"/>
        <c:numFmt formatCode="General" sourceLinked="1"/>
        <c:tickLblPos val="nextTo"/>
        <c:txPr>
          <a:bodyPr/>
          <a:lstStyle/>
          <a:p>
            <a:pPr>
              <a:defRPr sz="1500" b="1"/>
            </a:pPr>
            <a:endParaRPr lang="en-US"/>
          </a:p>
        </c:txPr>
        <c:crossAx val="287392512"/>
        <c:crosses val="autoZero"/>
        <c:auto val="1"/>
        <c:lblAlgn val="ctr"/>
        <c:lblOffset val="100"/>
        <c:tickLblSkip val="1"/>
      </c:catAx>
      <c:valAx>
        <c:axId val="287392512"/>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87292416"/>
        <c:crosses val="autoZero"/>
        <c:crossBetween val="between"/>
        <c:majorUnit val="10"/>
      </c:valAx>
      <c:spPr>
        <a:solidFill>
          <a:schemeClr val="bg2"/>
        </a:solidFill>
        <a:ln>
          <a:solidFill>
            <a:schemeClr val="tx1"/>
          </a:solidFill>
        </a:ln>
      </c:spPr>
    </c:plotArea>
    <c:legend>
      <c:legendPos val="b"/>
      <c:layout>
        <c:manualLayout>
          <c:xMode val="edge"/>
          <c:yMode val="edge"/>
          <c:x val="0.11225619080223669"/>
          <c:y val="3.3144443010197484E-2"/>
          <c:w val="0.57325105557458655"/>
          <c:h val="0.1130594638784904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103537601278112"/>
          <c:y val="2.1994535519125696E-2"/>
          <c:w val="0.86959157822663469"/>
          <c:h val="0.73249128694979393"/>
        </c:manualLayout>
      </c:layout>
      <c:barChart>
        <c:barDir val="col"/>
        <c:grouping val="clustered"/>
        <c:ser>
          <c:idx val="0"/>
          <c:order val="0"/>
          <c:tx>
            <c:strRef>
              <c:f>Sheet1!$B$1</c:f>
              <c:strCache>
                <c:ptCount val="1"/>
                <c:pt idx="0">
                  <c:v>Cyclosporine + MMF/MPA (N=3,115)</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Sheet1!$A$2:$A$5</c:f>
              <c:strCache>
                <c:ptCount val="4"/>
                <c:pt idx="0">
                  <c:v>Overall</c:v>
                </c:pt>
                <c:pt idx="2">
                  <c:v>Female</c:v>
                </c:pt>
                <c:pt idx="3">
                  <c:v>Male</c:v>
                </c:pt>
              </c:strCache>
            </c:strRef>
          </c:cat>
          <c:val>
            <c:numRef>
              <c:f>Sheet1!$B$2:$B$5</c:f>
              <c:numCache>
                <c:formatCode>General</c:formatCode>
                <c:ptCount val="4"/>
                <c:pt idx="0">
                  <c:v>24.687000000000001</c:v>
                </c:pt>
                <c:pt idx="2">
                  <c:v>28.0731</c:v>
                </c:pt>
                <c:pt idx="3">
                  <c:v>23.875800000000005</c:v>
                </c:pt>
              </c:numCache>
            </c:numRef>
          </c:val>
        </c:ser>
        <c:ser>
          <c:idx val="1"/>
          <c:order val="1"/>
          <c:tx>
            <c:strRef>
              <c:f>Sheet1!$C$1</c:f>
              <c:strCache>
                <c:ptCount val="1"/>
                <c:pt idx="0">
                  <c:v>Tacrolimus + MMF/MPA (N=7,999)</c:v>
                </c:pt>
              </c:strCache>
            </c:strRef>
          </c:tx>
          <c:spPr>
            <a:gradFill>
              <a:gsLst>
                <a:gs pos="0">
                  <a:srgbClr val="CCCC00"/>
                </a:gs>
                <a:gs pos="50000">
                  <a:srgbClr val="FFFF00"/>
                </a:gs>
                <a:gs pos="100000">
                  <a:srgbClr val="CCCC00"/>
                </a:gs>
              </a:gsLst>
              <a:lin ang="0" scaled="1"/>
            </a:gradFill>
            <a:ln>
              <a:solidFill>
                <a:schemeClr val="bg2"/>
              </a:solidFill>
            </a:ln>
          </c:spPr>
          <c:cat>
            <c:strRef>
              <c:f>Sheet1!$A$2:$A$5</c:f>
              <c:strCache>
                <c:ptCount val="4"/>
                <c:pt idx="0">
                  <c:v>Overall</c:v>
                </c:pt>
                <c:pt idx="2">
                  <c:v>Female</c:v>
                </c:pt>
                <c:pt idx="3">
                  <c:v>Male</c:v>
                </c:pt>
              </c:strCache>
            </c:strRef>
          </c:cat>
          <c:val>
            <c:numRef>
              <c:f>Sheet1!$C$2:$C$5</c:f>
              <c:numCache>
                <c:formatCode>General</c:formatCode>
                <c:ptCount val="4"/>
                <c:pt idx="0">
                  <c:v>14.876900000000004</c:v>
                </c:pt>
                <c:pt idx="2">
                  <c:v>17.9194</c:v>
                </c:pt>
                <c:pt idx="3">
                  <c:v>13.856400000000122</c:v>
                </c:pt>
              </c:numCache>
            </c:numRef>
          </c:val>
        </c:ser>
        <c:gapWidth val="50"/>
        <c:axId val="287504256"/>
        <c:axId val="287505792"/>
      </c:barChart>
      <c:catAx>
        <c:axId val="287504256"/>
        <c:scaling>
          <c:orientation val="minMax"/>
        </c:scaling>
        <c:axPos val="b"/>
        <c:numFmt formatCode="General" sourceLinked="1"/>
        <c:tickLblPos val="nextTo"/>
        <c:txPr>
          <a:bodyPr/>
          <a:lstStyle/>
          <a:p>
            <a:pPr>
              <a:defRPr sz="1500" b="1"/>
            </a:pPr>
            <a:endParaRPr lang="en-US"/>
          </a:p>
        </c:txPr>
        <c:crossAx val="287505792"/>
        <c:crosses val="autoZero"/>
        <c:auto val="1"/>
        <c:lblAlgn val="ctr"/>
        <c:lblOffset val="100"/>
        <c:tickLblSkip val="1"/>
      </c:catAx>
      <c:valAx>
        <c:axId val="287505792"/>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87504256"/>
        <c:crosses val="autoZero"/>
        <c:crossBetween val="between"/>
        <c:majorUnit val="10"/>
      </c:valAx>
      <c:spPr>
        <a:solidFill>
          <a:schemeClr val="bg2"/>
        </a:solidFill>
        <a:ln>
          <a:solidFill>
            <a:schemeClr val="tx1"/>
          </a:solidFill>
        </a:ln>
      </c:spPr>
    </c:plotArea>
    <c:legend>
      <c:legendPos val="b"/>
      <c:layout>
        <c:manualLayout>
          <c:xMode val="edge"/>
          <c:yMode val="edge"/>
          <c:x val="0.17167648065731078"/>
          <c:y val="3.3144443010197484E-2"/>
          <c:w val="0.78339598311080694"/>
          <c:h val="0.1130594638784904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2.1994535519125696E-2"/>
          <c:w val="0.89567853474837944"/>
          <c:h val="0.74888472957273788"/>
        </c:manualLayout>
      </c:layout>
      <c:barChart>
        <c:barDir val="col"/>
        <c:grouping val="clustered"/>
        <c:ser>
          <c:idx val="0"/>
          <c:order val="0"/>
          <c:tx>
            <c:strRef>
              <c:f>Sheet1!$B$1</c:f>
              <c:strCache>
                <c:ptCount val="1"/>
                <c:pt idx="0">
                  <c:v>Cyclosporine + MMF/MPA (N=3,115)</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cat>
            <c:strRef>
              <c:f>Sheet1!$A$2:$A$5</c:f>
              <c:strCache>
                <c:ptCount val="4"/>
                <c:pt idx="0">
                  <c:v>Overall</c:v>
                </c:pt>
                <c:pt idx="2">
                  <c:v>Female</c:v>
                </c:pt>
                <c:pt idx="3">
                  <c:v>Male</c:v>
                </c:pt>
              </c:strCache>
            </c:strRef>
          </c:cat>
          <c:val>
            <c:numRef>
              <c:f>Sheet1!$B$2:$B$5</c:f>
              <c:numCache>
                <c:formatCode>General</c:formatCode>
                <c:ptCount val="4"/>
                <c:pt idx="0">
                  <c:v>37.624400000000001</c:v>
                </c:pt>
                <c:pt idx="2">
                  <c:v>39.036500000000011</c:v>
                </c:pt>
                <c:pt idx="3">
                  <c:v>37.286100000000012</c:v>
                </c:pt>
              </c:numCache>
            </c:numRef>
          </c:val>
        </c:ser>
        <c:ser>
          <c:idx val="1"/>
          <c:order val="1"/>
          <c:tx>
            <c:strRef>
              <c:f>Sheet1!$C$1</c:f>
              <c:strCache>
                <c:ptCount val="1"/>
                <c:pt idx="0">
                  <c:v>Tacrolimus + MMF/MPA (N=7,999)</c:v>
                </c:pt>
              </c:strCache>
            </c:strRef>
          </c:tx>
          <c:spPr>
            <a:gradFill>
              <a:gsLst>
                <a:gs pos="0">
                  <a:srgbClr val="CCCC00"/>
                </a:gs>
                <a:gs pos="50000">
                  <a:srgbClr val="FFFF00"/>
                </a:gs>
                <a:gs pos="100000">
                  <a:srgbClr val="CCCC00"/>
                </a:gs>
              </a:gsLst>
              <a:lin ang="0" scaled="1"/>
            </a:gradFill>
            <a:ln>
              <a:solidFill>
                <a:schemeClr val="bg2"/>
              </a:solidFill>
            </a:ln>
          </c:spPr>
          <c:cat>
            <c:strRef>
              <c:f>Sheet1!$A$2:$A$5</c:f>
              <c:strCache>
                <c:ptCount val="4"/>
                <c:pt idx="0">
                  <c:v>Overall</c:v>
                </c:pt>
                <c:pt idx="2">
                  <c:v>Female</c:v>
                </c:pt>
                <c:pt idx="3">
                  <c:v>Male</c:v>
                </c:pt>
              </c:strCache>
            </c:strRef>
          </c:cat>
          <c:val>
            <c:numRef>
              <c:f>Sheet1!$C$2:$C$5</c:f>
              <c:numCache>
                <c:formatCode>General</c:formatCode>
                <c:ptCount val="4"/>
                <c:pt idx="0">
                  <c:v>24.515599999999989</c:v>
                </c:pt>
                <c:pt idx="2">
                  <c:v>28.222999999999889</c:v>
                </c:pt>
                <c:pt idx="3">
                  <c:v>23.272099999999799</c:v>
                </c:pt>
              </c:numCache>
            </c:numRef>
          </c:val>
        </c:ser>
        <c:gapWidth val="50"/>
        <c:axId val="287621888"/>
        <c:axId val="287623424"/>
      </c:barChart>
      <c:catAx>
        <c:axId val="287621888"/>
        <c:scaling>
          <c:orientation val="minMax"/>
        </c:scaling>
        <c:axPos val="b"/>
        <c:numFmt formatCode="General" sourceLinked="1"/>
        <c:tickLblPos val="nextTo"/>
        <c:txPr>
          <a:bodyPr/>
          <a:lstStyle/>
          <a:p>
            <a:pPr>
              <a:defRPr sz="1500" b="1"/>
            </a:pPr>
            <a:endParaRPr lang="en-US"/>
          </a:p>
        </c:txPr>
        <c:crossAx val="287623424"/>
        <c:crosses val="autoZero"/>
        <c:auto val="1"/>
        <c:lblAlgn val="ctr"/>
        <c:lblOffset val="100"/>
        <c:tickLblSkip val="1"/>
      </c:catAx>
      <c:valAx>
        <c:axId val="287623424"/>
        <c:scaling>
          <c:orientation val="minMax"/>
          <c:max val="50"/>
        </c:scaling>
        <c:axPos val="l"/>
        <c:majorGridlines>
          <c:spPr>
            <a:ln>
              <a:prstDash val="sysDash"/>
            </a:ln>
          </c:spPr>
        </c:majorGridlines>
        <c:numFmt formatCode="General" sourceLinked="1"/>
        <c:tickLblPos val="nextTo"/>
        <c:txPr>
          <a:bodyPr/>
          <a:lstStyle/>
          <a:p>
            <a:pPr>
              <a:defRPr sz="1400" b="1"/>
            </a:pPr>
            <a:endParaRPr lang="en-US"/>
          </a:p>
        </c:txPr>
        <c:crossAx val="287621888"/>
        <c:crosses val="autoZero"/>
        <c:crossBetween val="between"/>
        <c:majorUnit val="10"/>
      </c:valAx>
      <c:spPr>
        <a:solidFill>
          <a:schemeClr val="bg2"/>
        </a:solidFill>
        <a:ln>
          <a:solidFill>
            <a:schemeClr val="tx1"/>
          </a:solidFill>
        </a:ln>
      </c:spPr>
    </c:plotArea>
    <c:legend>
      <c:legendPos val="b"/>
      <c:layout>
        <c:manualLayout>
          <c:xMode val="edge"/>
          <c:yMode val="edge"/>
          <c:x val="0.11225619080223669"/>
          <c:y val="3.3144443010197484E-2"/>
          <c:w val="0.80803366427022716"/>
          <c:h val="0.11305946387849045"/>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6735254791264299E-2"/>
          <c:w val="0.85968051006900881"/>
          <c:h val="0.79248873371960549"/>
        </c:manualLayout>
      </c:layout>
      <c:scatterChart>
        <c:scatterStyle val="lineMarker"/>
        <c:ser>
          <c:idx val="0"/>
          <c:order val="0"/>
          <c:tx>
            <c:strRef>
              <c:f>Sheet1!$B$1</c:f>
              <c:strCache>
                <c:ptCount val="1"/>
                <c:pt idx="0">
                  <c:v>No Rejection (N=6,396)</c:v>
                </c:pt>
              </c:strCache>
            </c:strRef>
          </c:tx>
          <c:spPr>
            <a:ln w="41275">
              <a:solidFill>
                <a:srgbClr val="00FFFF"/>
              </a:solidFill>
            </a:ln>
          </c:spPr>
          <c:marker>
            <c:symbol val="none"/>
          </c:marker>
          <c:xVal>
            <c:numRef>
              <c:f>Sheet1!$A$2:$A$74</c:f>
              <c:numCache>
                <c:formatCode>General</c:formatCode>
                <c:ptCount val="73"/>
                <c:pt idx="0">
                  <c:v>0</c:v>
                </c:pt>
                <c:pt idx="1">
                  <c:v>8.3330000000000043E-2</c:v>
                </c:pt>
                <c:pt idx="2">
                  <c:v>0.16666999999999998</c:v>
                </c:pt>
                <c:pt idx="3">
                  <c:v>0.25</c:v>
                </c:pt>
                <c:pt idx="4">
                  <c:v>0.33333000000000307</c:v>
                </c:pt>
                <c:pt idx="5">
                  <c:v>0.41667000000000032</c:v>
                </c:pt>
                <c:pt idx="6">
                  <c:v>0.5</c:v>
                </c:pt>
                <c:pt idx="7">
                  <c:v>0.58332999999999957</c:v>
                </c:pt>
                <c:pt idx="8">
                  <c:v>0.6666700000000092</c:v>
                </c:pt>
                <c:pt idx="9">
                  <c:v>0.75000000000000522</c:v>
                </c:pt>
                <c:pt idx="10">
                  <c:v>0.83333000000000002</c:v>
                </c:pt>
                <c:pt idx="11">
                  <c:v>0.91666999999999998</c:v>
                </c:pt>
                <c:pt idx="12">
                  <c:v>1</c:v>
                </c:pt>
                <c:pt idx="13">
                  <c:v>1.0833299999999886</c:v>
                </c:pt>
                <c:pt idx="14">
                  <c:v>1.1666700000000001</c:v>
                </c:pt>
                <c:pt idx="15">
                  <c:v>1.25</c:v>
                </c:pt>
                <c:pt idx="16">
                  <c:v>1.3333299999999886</c:v>
                </c:pt>
                <c:pt idx="17">
                  <c:v>1.4166699999999872</c:v>
                </c:pt>
                <c:pt idx="18">
                  <c:v>1.5</c:v>
                </c:pt>
                <c:pt idx="19">
                  <c:v>1.5833299999999886</c:v>
                </c:pt>
                <c:pt idx="20">
                  <c:v>1.6666700000000001</c:v>
                </c:pt>
                <c:pt idx="21">
                  <c:v>1.75</c:v>
                </c:pt>
                <c:pt idx="22">
                  <c:v>1.8333299999999886</c:v>
                </c:pt>
                <c:pt idx="23">
                  <c:v>1.9166700000000001</c:v>
                </c:pt>
                <c:pt idx="24">
                  <c:v>2</c:v>
                </c:pt>
                <c:pt idx="25">
                  <c:v>2.0833300000000285</c:v>
                </c:pt>
                <c:pt idx="26">
                  <c:v>2.1666699999999977</c:v>
                </c:pt>
                <c:pt idx="27">
                  <c:v>2.25</c:v>
                </c:pt>
                <c:pt idx="28">
                  <c:v>2.3333300000000001</c:v>
                </c:pt>
                <c:pt idx="29">
                  <c:v>2.4166699999999581</c:v>
                </c:pt>
                <c:pt idx="30">
                  <c:v>2.5</c:v>
                </c:pt>
                <c:pt idx="31">
                  <c:v>2.5833300000000285</c:v>
                </c:pt>
                <c:pt idx="32">
                  <c:v>2.6666699999999977</c:v>
                </c:pt>
                <c:pt idx="33">
                  <c:v>2.75</c:v>
                </c:pt>
                <c:pt idx="34">
                  <c:v>2.8333300000000001</c:v>
                </c:pt>
                <c:pt idx="35">
                  <c:v>2.9166699999999581</c:v>
                </c:pt>
                <c:pt idx="36">
                  <c:v>3</c:v>
                </c:pt>
                <c:pt idx="37">
                  <c:v>3.0833300000000285</c:v>
                </c:pt>
                <c:pt idx="38">
                  <c:v>3.1666699999999977</c:v>
                </c:pt>
                <c:pt idx="39">
                  <c:v>3.25</c:v>
                </c:pt>
                <c:pt idx="40">
                  <c:v>3.3333300000000001</c:v>
                </c:pt>
                <c:pt idx="41">
                  <c:v>3.4166699999999581</c:v>
                </c:pt>
                <c:pt idx="42">
                  <c:v>3.5</c:v>
                </c:pt>
                <c:pt idx="43">
                  <c:v>3.5833300000000285</c:v>
                </c:pt>
                <c:pt idx="44">
                  <c:v>3.6666699999999977</c:v>
                </c:pt>
                <c:pt idx="45">
                  <c:v>3.75</c:v>
                </c:pt>
                <c:pt idx="46">
                  <c:v>3.8333300000000001</c:v>
                </c:pt>
                <c:pt idx="47">
                  <c:v>3.9166699999999581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Sheet1!$B$2:$B$74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99.983999999999995</c:v>
                </c:pt>
                <c:pt idx="13">
                  <c:v>99.748999999999995</c:v>
                </c:pt>
                <c:pt idx="14">
                  <c:v>99.435000000000002</c:v>
                </c:pt>
                <c:pt idx="15">
                  <c:v>99.10499999999999</c:v>
                </c:pt>
                <c:pt idx="16">
                  <c:v>98.915999999999997</c:v>
                </c:pt>
                <c:pt idx="17">
                  <c:v>98.617000000000004</c:v>
                </c:pt>
                <c:pt idx="18">
                  <c:v>98.284999999999997</c:v>
                </c:pt>
                <c:pt idx="19">
                  <c:v>97.968999999999994</c:v>
                </c:pt>
                <c:pt idx="20">
                  <c:v>97.763000000000005</c:v>
                </c:pt>
                <c:pt idx="21">
                  <c:v>97.524000000000001</c:v>
                </c:pt>
                <c:pt idx="22">
                  <c:v>97.346999999999994</c:v>
                </c:pt>
                <c:pt idx="23">
                  <c:v>97.137</c:v>
                </c:pt>
                <c:pt idx="24">
                  <c:v>96.906999999999996</c:v>
                </c:pt>
                <c:pt idx="25">
                  <c:v>96.592000000000013</c:v>
                </c:pt>
                <c:pt idx="26">
                  <c:v>96.35899999999998</c:v>
                </c:pt>
                <c:pt idx="27">
                  <c:v>96.051999999999992</c:v>
                </c:pt>
                <c:pt idx="28">
                  <c:v>95.69</c:v>
                </c:pt>
                <c:pt idx="29">
                  <c:v>95.363</c:v>
                </c:pt>
                <c:pt idx="30">
                  <c:v>95.052999999999983</c:v>
                </c:pt>
                <c:pt idx="31">
                  <c:v>94.650999999999982</c:v>
                </c:pt>
                <c:pt idx="32">
                  <c:v>94.412000000000006</c:v>
                </c:pt>
                <c:pt idx="33">
                  <c:v>94.283000000000001</c:v>
                </c:pt>
                <c:pt idx="34">
                  <c:v>93.927000000000007</c:v>
                </c:pt>
                <c:pt idx="35">
                  <c:v>93.777000000000001</c:v>
                </c:pt>
                <c:pt idx="36">
                  <c:v>93.524999999999991</c:v>
                </c:pt>
                <c:pt idx="37">
                  <c:v>93.295000000000002</c:v>
                </c:pt>
                <c:pt idx="38">
                  <c:v>93.075000000000003</c:v>
                </c:pt>
                <c:pt idx="39">
                  <c:v>92.741000000000227</c:v>
                </c:pt>
                <c:pt idx="40">
                  <c:v>92.54</c:v>
                </c:pt>
                <c:pt idx="41">
                  <c:v>92.158999999999978</c:v>
                </c:pt>
                <c:pt idx="42">
                  <c:v>91.820999999999998</c:v>
                </c:pt>
                <c:pt idx="43">
                  <c:v>91.570999999999998</c:v>
                </c:pt>
                <c:pt idx="44">
                  <c:v>91.227000000000004</c:v>
                </c:pt>
                <c:pt idx="45">
                  <c:v>90.971999999999994</c:v>
                </c:pt>
                <c:pt idx="46">
                  <c:v>90.760999999999996</c:v>
                </c:pt>
                <c:pt idx="47">
                  <c:v>90.522999999999982</c:v>
                </c:pt>
                <c:pt idx="48">
                  <c:v>90.176999999999978</c:v>
                </c:pt>
                <c:pt idx="49">
                  <c:v>89.959000000000003</c:v>
                </c:pt>
                <c:pt idx="50">
                  <c:v>89.757999999999996</c:v>
                </c:pt>
                <c:pt idx="51">
                  <c:v>89.465000000000003</c:v>
                </c:pt>
                <c:pt idx="52">
                  <c:v>89.022999999999982</c:v>
                </c:pt>
                <c:pt idx="53">
                  <c:v>88.606999999999999</c:v>
                </c:pt>
                <c:pt idx="54">
                  <c:v>88.427999999999997</c:v>
                </c:pt>
                <c:pt idx="55">
                  <c:v>88.277999999999992</c:v>
                </c:pt>
                <c:pt idx="56">
                  <c:v>88.124999999999986</c:v>
                </c:pt>
                <c:pt idx="57">
                  <c:v>87.909000000000006</c:v>
                </c:pt>
                <c:pt idx="58">
                  <c:v>87.562000000000012</c:v>
                </c:pt>
                <c:pt idx="59">
                  <c:v>87.146000000000001</c:v>
                </c:pt>
                <c:pt idx="60">
                  <c:v>86.947000000000713</c:v>
                </c:pt>
                <c:pt idx="61">
                  <c:v>86.718000000000004</c:v>
                </c:pt>
                <c:pt idx="62">
                  <c:v>86.39</c:v>
                </c:pt>
                <c:pt idx="63">
                  <c:v>85.971000000000004</c:v>
                </c:pt>
                <c:pt idx="64">
                  <c:v>85.759</c:v>
                </c:pt>
                <c:pt idx="65">
                  <c:v>85.672999999999988</c:v>
                </c:pt>
                <c:pt idx="66">
                  <c:v>85.328999999999979</c:v>
                </c:pt>
                <c:pt idx="67">
                  <c:v>85.197999999999993</c:v>
                </c:pt>
                <c:pt idx="68">
                  <c:v>84.977999999999994</c:v>
                </c:pt>
                <c:pt idx="69">
                  <c:v>84.754999999999995</c:v>
                </c:pt>
                <c:pt idx="70">
                  <c:v>84.34</c:v>
                </c:pt>
                <c:pt idx="71">
                  <c:v>84.197999999999993</c:v>
                </c:pt>
                <c:pt idx="72">
                  <c:v>83.843999999999994</c:v>
                </c:pt>
              </c:numCache>
            </c:numRef>
          </c:yVal>
        </c:ser>
        <c:ser>
          <c:idx val="1"/>
          <c:order val="1"/>
          <c:tx>
            <c:strRef>
              <c:f>Sheet1!$C$1</c:f>
              <c:strCache>
                <c:ptCount val="1"/>
                <c:pt idx="0">
                  <c:v>Untreated Rejection (N=1,232)</c:v>
                </c:pt>
              </c:strCache>
            </c:strRef>
          </c:tx>
          <c:spPr>
            <a:ln w="41275">
              <a:solidFill>
                <a:srgbClr val="00FF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0.33333000000000307</c:v>
                </c:pt>
                <c:pt idx="5">
                  <c:v>0.41667000000000032</c:v>
                </c:pt>
                <c:pt idx="6">
                  <c:v>0.5</c:v>
                </c:pt>
                <c:pt idx="7">
                  <c:v>0.58332999999999957</c:v>
                </c:pt>
                <c:pt idx="8">
                  <c:v>0.6666700000000092</c:v>
                </c:pt>
                <c:pt idx="9">
                  <c:v>0.75000000000000522</c:v>
                </c:pt>
                <c:pt idx="10">
                  <c:v>0.83333000000000002</c:v>
                </c:pt>
                <c:pt idx="11">
                  <c:v>0.91666999999999998</c:v>
                </c:pt>
                <c:pt idx="12">
                  <c:v>1</c:v>
                </c:pt>
                <c:pt idx="13">
                  <c:v>1.0833299999999886</c:v>
                </c:pt>
                <c:pt idx="14">
                  <c:v>1.1666700000000001</c:v>
                </c:pt>
                <c:pt idx="15">
                  <c:v>1.25</c:v>
                </c:pt>
                <c:pt idx="16">
                  <c:v>1.3333299999999886</c:v>
                </c:pt>
                <c:pt idx="17">
                  <c:v>1.4166699999999872</c:v>
                </c:pt>
                <c:pt idx="18">
                  <c:v>1.5</c:v>
                </c:pt>
                <c:pt idx="19">
                  <c:v>1.5833299999999886</c:v>
                </c:pt>
                <c:pt idx="20">
                  <c:v>1.6666700000000001</c:v>
                </c:pt>
                <c:pt idx="21">
                  <c:v>1.75</c:v>
                </c:pt>
                <c:pt idx="22">
                  <c:v>1.8333299999999886</c:v>
                </c:pt>
                <c:pt idx="23">
                  <c:v>1.9166700000000001</c:v>
                </c:pt>
                <c:pt idx="24">
                  <c:v>2</c:v>
                </c:pt>
                <c:pt idx="25">
                  <c:v>2.0833300000000285</c:v>
                </c:pt>
                <c:pt idx="26">
                  <c:v>2.1666699999999977</c:v>
                </c:pt>
                <c:pt idx="27">
                  <c:v>2.25</c:v>
                </c:pt>
                <c:pt idx="28">
                  <c:v>2.3333300000000001</c:v>
                </c:pt>
                <c:pt idx="29">
                  <c:v>2.4166699999999581</c:v>
                </c:pt>
                <c:pt idx="30">
                  <c:v>2.5</c:v>
                </c:pt>
                <c:pt idx="31">
                  <c:v>2.5833300000000285</c:v>
                </c:pt>
                <c:pt idx="32">
                  <c:v>2.6666699999999977</c:v>
                </c:pt>
                <c:pt idx="33">
                  <c:v>2.75</c:v>
                </c:pt>
                <c:pt idx="34">
                  <c:v>2.8333300000000001</c:v>
                </c:pt>
                <c:pt idx="35">
                  <c:v>2.9166699999999581</c:v>
                </c:pt>
                <c:pt idx="36">
                  <c:v>3</c:v>
                </c:pt>
                <c:pt idx="37">
                  <c:v>3.0833300000000285</c:v>
                </c:pt>
                <c:pt idx="38">
                  <c:v>3.1666699999999977</c:v>
                </c:pt>
                <c:pt idx="39">
                  <c:v>3.25</c:v>
                </c:pt>
                <c:pt idx="40">
                  <c:v>3.3333300000000001</c:v>
                </c:pt>
                <c:pt idx="41">
                  <c:v>3.4166699999999581</c:v>
                </c:pt>
                <c:pt idx="42">
                  <c:v>3.5</c:v>
                </c:pt>
                <c:pt idx="43">
                  <c:v>3.5833300000000285</c:v>
                </c:pt>
                <c:pt idx="44">
                  <c:v>3.6666699999999977</c:v>
                </c:pt>
                <c:pt idx="45">
                  <c:v>3.75</c:v>
                </c:pt>
                <c:pt idx="46">
                  <c:v>3.8333300000000001</c:v>
                </c:pt>
                <c:pt idx="47">
                  <c:v>3.9166699999999581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Sheet1!$C$2:$C$74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99.918999999999997</c:v>
                </c:pt>
                <c:pt idx="13">
                  <c:v>99.918999999999997</c:v>
                </c:pt>
                <c:pt idx="14">
                  <c:v>99.674999999999983</c:v>
                </c:pt>
                <c:pt idx="15">
                  <c:v>99.268000000000001</c:v>
                </c:pt>
                <c:pt idx="16">
                  <c:v>98.942000000000007</c:v>
                </c:pt>
                <c:pt idx="17">
                  <c:v>98.534999999999997</c:v>
                </c:pt>
                <c:pt idx="18">
                  <c:v>98.29</c:v>
                </c:pt>
                <c:pt idx="19">
                  <c:v>98.209000000000003</c:v>
                </c:pt>
                <c:pt idx="20">
                  <c:v>97.8</c:v>
                </c:pt>
                <c:pt idx="21">
                  <c:v>97.388999999999982</c:v>
                </c:pt>
                <c:pt idx="22">
                  <c:v>97.224000000000004</c:v>
                </c:pt>
                <c:pt idx="23">
                  <c:v>97.141000000000005</c:v>
                </c:pt>
                <c:pt idx="24">
                  <c:v>96.97</c:v>
                </c:pt>
                <c:pt idx="25">
                  <c:v>96.694000000000003</c:v>
                </c:pt>
                <c:pt idx="26">
                  <c:v>96.506</c:v>
                </c:pt>
                <c:pt idx="27">
                  <c:v>96.222999999999999</c:v>
                </c:pt>
                <c:pt idx="28">
                  <c:v>95.56</c:v>
                </c:pt>
                <c:pt idx="29">
                  <c:v>95.274000000000001</c:v>
                </c:pt>
                <c:pt idx="30">
                  <c:v>95.082999999999998</c:v>
                </c:pt>
                <c:pt idx="31">
                  <c:v>94.891000000000005</c:v>
                </c:pt>
                <c:pt idx="32">
                  <c:v>94.60299999999998</c:v>
                </c:pt>
                <c:pt idx="33">
                  <c:v>94.311000000000007</c:v>
                </c:pt>
                <c:pt idx="34">
                  <c:v>94.114000000000004</c:v>
                </c:pt>
                <c:pt idx="35">
                  <c:v>94.013999999999996</c:v>
                </c:pt>
                <c:pt idx="36">
                  <c:v>93.910000000000025</c:v>
                </c:pt>
                <c:pt idx="37">
                  <c:v>93.673999999999978</c:v>
                </c:pt>
                <c:pt idx="38">
                  <c:v>93.673999999999978</c:v>
                </c:pt>
                <c:pt idx="39">
                  <c:v>92.903999999999996</c:v>
                </c:pt>
                <c:pt idx="40">
                  <c:v>92.644999999999996</c:v>
                </c:pt>
                <c:pt idx="41">
                  <c:v>92.644999999999996</c:v>
                </c:pt>
                <c:pt idx="42">
                  <c:v>92.254999999999995</c:v>
                </c:pt>
                <c:pt idx="43">
                  <c:v>91.864999999999995</c:v>
                </c:pt>
                <c:pt idx="44">
                  <c:v>91.600999999999999</c:v>
                </c:pt>
                <c:pt idx="45">
                  <c:v>91.197999999999993</c:v>
                </c:pt>
                <c:pt idx="46">
                  <c:v>90.655999999999949</c:v>
                </c:pt>
                <c:pt idx="47">
                  <c:v>90.38</c:v>
                </c:pt>
                <c:pt idx="48">
                  <c:v>89.942000000000007</c:v>
                </c:pt>
                <c:pt idx="49">
                  <c:v>89.61999999999999</c:v>
                </c:pt>
                <c:pt idx="50">
                  <c:v>89.271999999999991</c:v>
                </c:pt>
                <c:pt idx="51">
                  <c:v>89.093999999999994</c:v>
                </c:pt>
                <c:pt idx="52">
                  <c:v>88.736999999999995</c:v>
                </c:pt>
                <c:pt idx="53">
                  <c:v>88.557999999999993</c:v>
                </c:pt>
                <c:pt idx="54">
                  <c:v>88.377999999999986</c:v>
                </c:pt>
                <c:pt idx="55">
                  <c:v>88.016000000000005</c:v>
                </c:pt>
                <c:pt idx="56">
                  <c:v>87.646000000000001</c:v>
                </c:pt>
                <c:pt idx="57">
                  <c:v>87.266000000000005</c:v>
                </c:pt>
                <c:pt idx="58">
                  <c:v>86.884</c:v>
                </c:pt>
                <c:pt idx="59">
                  <c:v>86.686999999999998</c:v>
                </c:pt>
                <c:pt idx="60">
                  <c:v>86.477000000000004</c:v>
                </c:pt>
                <c:pt idx="61">
                  <c:v>86.477000000000004</c:v>
                </c:pt>
                <c:pt idx="62">
                  <c:v>85.910000000000025</c:v>
                </c:pt>
                <c:pt idx="63">
                  <c:v>85.619</c:v>
                </c:pt>
                <c:pt idx="64">
                  <c:v>85.322000000000003</c:v>
                </c:pt>
                <c:pt idx="65">
                  <c:v>85.024000000000001</c:v>
                </c:pt>
                <c:pt idx="66">
                  <c:v>84.724000000000004</c:v>
                </c:pt>
                <c:pt idx="67">
                  <c:v>84.418000000000006</c:v>
                </c:pt>
                <c:pt idx="68">
                  <c:v>83.796000000000006</c:v>
                </c:pt>
                <c:pt idx="69">
                  <c:v>82.507999999999996</c:v>
                </c:pt>
                <c:pt idx="70">
                  <c:v>82.507999999999996</c:v>
                </c:pt>
                <c:pt idx="71">
                  <c:v>82.165999999999983</c:v>
                </c:pt>
                <c:pt idx="72">
                  <c:v>81.801000000000002</c:v>
                </c:pt>
              </c:numCache>
            </c:numRef>
          </c:yVal>
        </c:ser>
        <c:ser>
          <c:idx val="2"/>
          <c:order val="2"/>
          <c:tx>
            <c:strRef>
              <c:f>Sheet1!$D$1</c:f>
              <c:strCache>
                <c:ptCount val="1"/>
                <c:pt idx="0">
                  <c:v>Treated Rejection (N=2,420)</c:v>
                </c:pt>
              </c:strCache>
            </c:strRef>
          </c:tx>
          <c:spPr>
            <a:ln w="41275">
              <a:solidFill>
                <a:srgbClr val="FF00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0.33333000000000307</c:v>
                </c:pt>
                <c:pt idx="5">
                  <c:v>0.41667000000000032</c:v>
                </c:pt>
                <c:pt idx="6">
                  <c:v>0.5</c:v>
                </c:pt>
                <c:pt idx="7">
                  <c:v>0.58332999999999957</c:v>
                </c:pt>
                <c:pt idx="8">
                  <c:v>0.6666700000000092</c:v>
                </c:pt>
                <c:pt idx="9">
                  <c:v>0.75000000000000522</c:v>
                </c:pt>
                <c:pt idx="10">
                  <c:v>0.83333000000000002</c:v>
                </c:pt>
                <c:pt idx="11">
                  <c:v>0.91666999999999998</c:v>
                </c:pt>
                <c:pt idx="12">
                  <c:v>1</c:v>
                </c:pt>
                <c:pt idx="13">
                  <c:v>1.0833299999999886</c:v>
                </c:pt>
                <c:pt idx="14">
                  <c:v>1.1666700000000001</c:v>
                </c:pt>
                <c:pt idx="15">
                  <c:v>1.25</c:v>
                </c:pt>
                <c:pt idx="16">
                  <c:v>1.3333299999999886</c:v>
                </c:pt>
                <c:pt idx="17">
                  <c:v>1.4166699999999872</c:v>
                </c:pt>
                <c:pt idx="18">
                  <c:v>1.5</c:v>
                </c:pt>
                <c:pt idx="19">
                  <c:v>1.5833299999999886</c:v>
                </c:pt>
                <c:pt idx="20">
                  <c:v>1.6666700000000001</c:v>
                </c:pt>
                <c:pt idx="21">
                  <c:v>1.75</c:v>
                </c:pt>
                <c:pt idx="22">
                  <c:v>1.8333299999999886</c:v>
                </c:pt>
                <c:pt idx="23">
                  <c:v>1.9166700000000001</c:v>
                </c:pt>
                <c:pt idx="24">
                  <c:v>2</c:v>
                </c:pt>
                <c:pt idx="25">
                  <c:v>2.0833300000000285</c:v>
                </c:pt>
                <c:pt idx="26">
                  <c:v>2.1666699999999977</c:v>
                </c:pt>
                <c:pt idx="27">
                  <c:v>2.25</c:v>
                </c:pt>
                <c:pt idx="28">
                  <c:v>2.3333300000000001</c:v>
                </c:pt>
                <c:pt idx="29">
                  <c:v>2.4166699999999581</c:v>
                </c:pt>
                <c:pt idx="30">
                  <c:v>2.5</c:v>
                </c:pt>
                <c:pt idx="31">
                  <c:v>2.5833300000000285</c:v>
                </c:pt>
                <c:pt idx="32">
                  <c:v>2.6666699999999977</c:v>
                </c:pt>
                <c:pt idx="33">
                  <c:v>2.75</c:v>
                </c:pt>
                <c:pt idx="34">
                  <c:v>2.8333300000000001</c:v>
                </c:pt>
                <c:pt idx="35">
                  <c:v>2.9166699999999581</c:v>
                </c:pt>
                <c:pt idx="36">
                  <c:v>3</c:v>
                </c:pt>
                <c:pt idx="37">
                  <c:v>3.0833300000000285</c:v>
                </c:pt>
                <c:pt idx="38">
                  <c:v>3.1666699999999977</c:v>
                </c:pt>
                <c:pt idx="39">
                  <c:v>3.25</c:v>
                </c:pt>
                <c:pt idx="40">
                  <c:v>3.3333300000000001</c:v>
                </c:pt>
                <c:pt idx="41">
                  <c:v>3.4166699999999581</c:v>
                </c:pt>
                <c:pt idx="42">
                  <c:v>3.5</c:v>
                </c:pt>
                <c:pt idx="43">
                  <c:v>3.5833300000000285</c:v>
                </c:pt>
                <c:pt idx="44">
                  <c:v>3.6666699999999977</c:v>
                </c:pt>
                <c:pt idx="45">
                  <c:v>3.75</c:v>
                </c:pt>
                <c:pt idx="46">
                  <c:v>3.8333300000000001</c:v>
                </c:pt>
                <c:pt idx="47">
                  <c:v>3.9166699999999581</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Sheet1!$D$2:$D$74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99.087999999999994</c:v>
                </c:pt>
                <c:pt idx="14">
                  <c:v>98.257999999999996</c:v>
                </c:pt>
                <c:pt idx="15">
                  <c:v>97.427000000000007</c:v>
                </c:pt>
                <c:pt idx="16">
                  <c:v>96.718999999999994</c:v>
                </c:pt>
                <c:pt idx="17">
                  <c:v>96.26</c:v>
                </c:pt>
                <c:pt idx="18">
                  <c:v>95.801000000000002</c:v>
                </c:pt>
                <c:pt idx="19">
                  <c:v>95.424999999999997</c:v>
                </c:pt>
                <c:pt idx="20">
                  <c:v>94.921999999999997</c:v>
                </c:pt>
                <c:pt idx="21">
                  <c:v>94.418999999999997</c:v>
                </c:pt>
                <c:pt idx="22">
                  <c:v>93.956000000000003</c:v>
                </c:pt>
                <c:pt idx="23">
                  <c:v>93.744000000000227</c:v>
                </c:pt>
                <c:pt idx="24">
                  <c:v>93.23</c:v>
                </c:pt>
                <c:pt idx="25">
                  <c:v>92.914000000000527</c:v>
                </c:pt>
                <c:pt idx="26">
                  <c:v>92.501999999999995</c:v>
                </c:pt>
                <c:pt idx="27">
                  <c:v>91.95</c:v>
                </c:pt>
                <c:pt idx="28">
                  <c:v>91.536000000000001</c:v>
                </c:pt>
                <c:pt idx="29">
                  <c:v>91.212000000000003</c:v>
                </c:pt>
                <c:pt idx="30">
                  <c:v>90.700999999999993</c:v>
                </c:pt>
                <c:pt idx="31">
                  <c:v>90.561000000000007</c:v>
                </c:pt>
                <c:pt idx="32">
                  <c:v>90.326999999999998</c:v>
                </c:pt>
                <c:pt idx="33">
                  <c:v>90.137999999999991</c:v>
                </c:pt>
                <c:pt idx="34">
                  <c:v>89.424999999999997</c:v>
                </c:pt>
                <c:pt idx="35">
                  <c:v>89.185000000000002</c:v>
                </c:pt>
                <c:pt idx="36">
                  <c:v>88.888999999999982</c:v>
                </c:pt>
                <c:pt idx="37">
                  <c:v>88.36999999999999</c:v>
                </c:pt>
                <c:pt idx="38">
                  <c:v>87.870999999999981</c:v>
                </c:pt>
                <c:pt idx="39">
                  <c:v>87.534999999999997</c:v>
                </c:pt>
                <c:pt idx="40">
                  <c:v>87.195999999999998</c:v>
                </c:pt>
                <c:pt idx="41">
                  <c:v>86.628999999999948</c:v>
                </c:pt>
                <c:pt idx="42">
                  <c:v>85.947000000000713</c:v>
                </c:pt>
                <c:pt idx="43">
                  <c:v>85.661000000000001</c:v>
                </c:pt>
                <c:pt idx="44">
                  <c:v>85.603999999999999</c:v>
                </c:pt>
                <c:pt idx="45">
                  <c:v>85.141000000000005</c:v>
                </c:pt>
                <c:pt idx="46">
                  <c:v>84.909000000000006</c:v>
                </c:pt>
                <c:pt idx="47">
                  <c:v>84.498999999999995</c:v>
                </c:pt>
                <c:pt idx="48">
                  <c:v>84.197999999999993</c:v>
                </c:pt>
                <c:pt idx="49">
                  <c:v>83.670999999999978</c:v>
                </c:pt>
                <c:pt idx="50">
                  <c:v>83.4</c:v>
                </c:pt>
                <c:pt idx="51">
                  <c:v>82.850999999999999</c:v>
                </c:pt>
                <c:pt idx="52">
                  <c:v>82.643000000000001</c:v>
                </c:pt>
                <c:pt idx="53">
                  <c:v>82.435000000000002</c:v>
                </c:pt>
                <c:pt idx="54">
                  <c:v>82.084999999999994</c:v>
                </c:pt>
                <c:pt idx="55">
                  <c:v>81.733000000000004</c:v>
                </c:pt>
                <c:pt idx="56">
                  <c:v>81.302999999999983</c:v>
                </c:pt>
                <c:pt idx="57">
                  <c:v>80.867999999999995</c:v>
                </c:pt>
                <c:pt idx="58">
                  <c:v>80.575000000000003</c:v>
                </c:pt>
                <c:pt idx="59">
                  <c:v>80.200999999999993</c:v>
                </c:pt>
                <c:pt idx="60">
                  <c:v>79.736999999999995</c:v>
                </c:pt>
                <c:pt idx="61">
                  <c:v>79.477999999999994</c:v>
                </c:pt>
                <c:pt idx="62">
                  <c:v>78.843000000000004</c:v>
                </c:pt>
                <c:pt idx="63">
                  <c:v>78.656999999999982</c:v>
                </c:pt>
                <c:pt idx="64">
                  <c:v>78.471999999999994</c:v>
                </c:pt>
                <c:pt idx="65">
                  <c:v>77.812000000000012</c:v>
                </c:pt>
                <c:pt idx="66">
                  <c:v>77.622999999999948</c:v>
                </c:pt>
                <c:pt idx="67">
                  <c:v>77.622999999999948</c:v>
                </c:pt>
                <c:pt idx="68">
                  <c:v>76.933999999999997</c:v>
                </c:pt>
                <c:pt idx="69">
                  <c:v>76.337999999999994</c:v>
                </c:pt>
                <c:pt idx="70">
                  <c:v>76.135999999999981</c:v>
                </c:pt>
                <c:pt idx="71">
                  <c:v>75.811000000000007</c:v>
                </c:pt>
                <c:pt idx="72">
                  <c:v>75.256</c:v>
                </c:pt>
              </c:numCache>
            </c:numRef>
          </c:yVal>
        </c:ser>
        <c:axId val="287816320"/>
        <c:axId val="287904512"/>
      </c:scatterChart>
      <c:valAx>
        <c:axId val="287816320"/>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5925011032912921"/>
              <c:y val="0.92252785618778865"/>
            </c:manualLayout>
          </c:layout>
        </c:title>
        <c:numFmt formatCode="#,##0" sourceLinked="0"/>
        <c:tickLblPos val="nextTo"/>
        <c:txPr>
          <a:bodyPr rot="0"/>
          <a:lstStyle/>
          <a:p>
            <a:pPr>
              <a:defRPr sz="1500" b="1"/>
            </a:pPr>
            <a:endParaRPr lang="en-US"/>
          </a:p>
        </c:txPr>
        <c:crossAx val="287904512"/>
        <c:crosses val="autoZero"/>
        <c:crossBetween val="midCat"/>
        <c:majorUnit val="1"/>
      </c:valAx>
      <c:valAx>
        <c:axId val="28790451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7816320"/>
        <c:crosses val="autoZero"/>
        <c:crossBetween val="midCat"/>
        <c:majorUnit val="10"/>
      </c:valAx>
      <c:spPr>
        <a:solidFill>
          <a:schemeClr val="bg2"/>
        </a:solidFill>
        <a:ln>
          <a:solidFill>
            <a:schemeClr val="tx1"/>
          </a:solidFill>
        </a:ln>
      </c:spPr>
    </c:plotArea>
    <c:legend>
      <c:legendPos val="r"/>
      <c:layout>
        <c:manualLayout>
          <c:xMode val="edge"/>
          <c:yMode val="edge"/>
          <c:x val="0.14809734513274592"/>
          <c:y val="0.60120190164909293"/>
          <c:w val="0.73538348082595217"/>
          <c:h val="0.1967097509037785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449840893782083"/>
          <c:y val="3.3590508847684365E-2"/>
          <c:w val="0.87050159106217961"/>
          <c:h val="0.826804256889769"/>
        </c:manualLayout>
      </c:layout>
      <c:scatterChart>
        <c:scatterStyle val="lineMarker"/>
        <c:ser>
          <c:idx val="0"/>
          <c:order val="0"/>
          <c:tx>
            <c:strRef>
              <c:f>Sheet1!$B$1</c:f>
              <c:strCache>
                <c:ptCount val="1"/>
                <c:pt idx="0">
                  <c:v>4/1994-1999 (N = 4,109)</c:v>
                </c:pt>
              </c:strCache>
            </c:strRef>
          </c:tx>
          <c:spPr>
            <a:ln w="41275">
              <a:solidFill>
                <a:srgbClr val="00FFFF"/>
              </a:solidFill>
            </a:ln>
          </c:spPr>
          <c:marker>
            <c:symbol val="none"/>
          </c:marker>
          <c:xVal>
            <c:numRef>
              <c:f>Sheet1!$A$2:$A$62</c:f>
              <c:numCache>
                <c:formatCode>General</c:formatCode>
                <c:ptCount val="61"/>
                <c:pt idx="0">
                  <c:v>0</c:v>
                </c:pt>
                <c:pt idx="1">
                  <c:v>8.3330000000000029E-2</c:v>
                </c:pt>
                <c:pt idx="2">
                  <c:v>0.16666999999999998</c:v>
                </c:pt>
                <c:pt idx="3">
                  <c:v>0.25</c:v>
                </c:pt>
                <c:pt idx="4">
                  <c:v>0.33333000000000013</c:v>
                </c:pt>
                <c:pt idx="5">
                  <c:v>0.4166700000000001</c:v>
                </c:pt>
                <c:pt idx="6">
                  <c:v>0.5</c:v>
                </c:pt>
                <c:pt idx="7">
                  <c:v>0.58332999999999979</c:v>
                </c:pt>
                <c:pt idx="8">
                  <c:v>0.66667000000000032</c:v>
                </c:pt>
                <c:pt idx="9">
                  <c:v>0.75000000000000022</c:v>
                </c:pt>
                <c:pt idx="10">
                  <c:v>0.83333000000000002</c:v>
                </c:pt>
                <c:pt idx="11">
                  <c:v>0.91666999999999998</c:v>
                </c:pt>
                <c:pt idx="12">
                  <c:v>1</c:v>
                </c:pt>
                <c:pt idx="13">
                  <c:v>1.0833299999999995</c:v>
                </c:pt>
                <c:pt idx="14">
                  <c:v>1.1666700000000001</c:v>
                </c:pt>
                <c:pt idx="15">
                  <c:v>1.25</c:v>
                </c:pt>
                <c:pt idx="16">
                  <c:v>1.3333299999999995</c:v>
                </c:pt>
                <c:pt idx="17">
                  <c:v>1.4166699999999997</c:v>
                </c:pt>
                <c:pt idx="18">
                  <c:v>1.5</c:v>
                </c:pt>
                <c:pt idx="19">
                  <c:v>1.5833299999999995</c:v>
                </c:pt>
                <c:pt idx="20">
                  <c:v>1.6666700000000001</c:v>
                </c:pt>
                <c:pt idx="21">
                  <c:v>1.75</c:v>
                </c:pt>
                <c:pt idx="22">
                  <c:v>1.8333299999999995</c:v>
                </c:pt>
                <c:pt idx="23">
                  <c:v>1.9166700000000001</c:v>
                </c:pt>
                <c:pt idx="24">
                  <c:v>2</c:v>
                </c:pt>
                <c:pt idx="25">
                  <c:v>2.083330000000001</c:v>
                </c:pt>
                <c:pt idx="26">
                  <c:v>2.166669999999999</c:v>
                </c:pt>
                <c:pt idx="27">
                  <c:v>2.25</c:v>
                </c:pt>
                <c:pt idx="28">
                  <c:v>2.3333300000000001</c:v>
                </c:pt>
                <c:pt idx="29">
                  <c:v>2.4166699999999981</c:v>
                </c:pt>
                <c:pt idx="30">
                  <c:v>2.5</c:v>
                </c:pt>
                <c:pt idx="31">
                  <c:v>2.583330000000001</c:v>
                </c:pt>
                <c:pt idx="32">
                  <c:v>2.666669999999999</c:v>
                </c:pt>
                <c:pt idx="33">
                  <c:v>2.75</c:v>
                </c:pt>
                <c:pt idx="34">
                  <c:v>2.8333300000000001</c:v>
                </c:pt>
                <c:pt idx="35">
                  <c:v>2.9166699999999981</c:v>
                </c:pt>
                <c:pt idx="36">
                  <c:v>3</c:v>
                </c:pt>
                <c:pt idx="37">
                  <c:v>3.083330000000001</c:v>
                </c:pt>
                <c:pt idx="38">
                  <c:v>3.166669999999999</c:v>
                </c:pt>
                <c:pt idx="39">
                  <c:v>3.25</c:v>
                </c:pt>
                <c:pt idx="40">
                  <c:v>3.3333300000000001</c:v>
                </c:pt>
                <c:pt idx="41">
                  <c:v>3.4166699999999981</c:v>
                </c:pt>
                <c:pt idx="42">
                  <c:v>3.5</c:v>
                </c:pt>
                <c:pt idx="43">
                  <c:v>3.583330000000001</c:v>
                </c:pt>
                <c:pt idx="44">
                  <c:v>3.666669999999999</c:v>
                </c:pt>
                <c:pt idx="45">
                  <c:v>3.75</c:v>
                </c:pt>
                <c:pt idx="46">
                  <c:v>3.8333300000000001</c:v>
                </c:pt>
                <c:pt idx="47">
                  <c:v>3.9166699999999981</c:v>
                </c:pt>
                <c:pt idx="48">
                  <c:v>4</c:v>
                </c:pt>
                <c:pt idx="49">
                  <c:v>4.0833300000000001</c:v>
                </c:pt>
                <c:pt idx="50">
                  <c:v>4.1666699999999999</c:v>
                </c:pt>
                <c:pt idx="51">
                  <c:v>4.25</c:v>
                </c:pt>
                <c:pt idx="52">
                  <c:v>4.3333300000000001</c:v>
                </c:pt>
                <c:pt idx="53">
                  <c:v>4.4166700000000017</c:v>
                </c:pt>
                <c:pt idx="54">
                  <c:v>4.5</c:v>
                </c:pt>
                <c:pt idx="55">
                  <c:v>4.5833300000000001</c:v>
                </c:pt>
                <c:pt idx="56">
                  <c:v>4.6666699999999999</c:v>
                </c:pt>
                <c:pt idx="57">
                  <c:v>4.75</c:v>
                </c:pt>
                <c:pt idx="58">
                  <c:v>4.8333300000000001</c:v>
                </c:pt>
                <c:pt idx="59">
                  <c:v>4.9166700000000017</c:v>
                </c:pt>
                <c:pt idx="60">
                  <c:v>5</c:v>
                </c:pt>
              </c:numCache>
            </c:numRef>
          </c:xVal>
          <c:yVal>
            <c:numRef>
              <c:f>Sheet1!$B$2:$B$62</c:f>
              <c:numCache>
                <c:formatCode>General</c:formatCode>
                <c:ptCount val="61"/>
                <c:pt idx="0">
                  <c:v>100</c:v>
                </c:pt>
                <c:pt idx="1">
                  <c:v>100</c:v>
                </c:pt>
                <c:pt idx="2">
                  <c:v>99.147999999999996</c:v>
                </c:pt>
                <c:pt idx="3">
                  <c:v>97.784999999999997</c:v>
                </c:pt>
                <c:pt idx="4">
                  <c:v>96.614000000000004</c:v>
                </c:pt>
                <c:pt idx="5">
                  <c:v>94.915999999999997</c:v>
                </c:pt>
                <c:pt idx="6">
                  <c:v>82.153999999999982</c:v>
                </c:pt>
                <c:pt idx="7">
                  <c:v>60.932000000000002</c:v>
                </c:pt>
                <c:pt idx="8">
                  <c:v>58.822000000000003</c:v>
                </c:pt>
                <c:pt idx="9">
                  <c:v>57.853999999999999</c:v>
                </c:pt>
                <c:pt idx="10">
                  <c:v>57.853999999999999</c:v>
                </c:pt>
                <c:pt idx="11">
                  <c:v>57.853999999999999</c:v>
                </c:pt>
                <c:pt idx="12">
                  <c:v>57.82</c:v>
                </c:pt>
                <c:pt idx="13">
                  <c:v>57.82</c:v>
                </c:pt>
                <c:pt idx="14">
                  <c:v>57.82</c:v>
                </c:pt>
                <c:pt idx="15">
                  <c:v>57.657000000000004</c:v>
                </c:pt>
                <c:pt idx="16">
                  <c:v>57.238000000000014</c:v>
                </c:pt>
                <c:pt idx="17">
                  <c:v>56.534000000000006</c:v>
                </c:pt>
                <c:pt idx="18">
                  <c:v>54.545000000000002</c:v>
                </c:pt>
                <c:pt idx="19">
                  <c:v>50.705000000000013</c:v>
                </c:pt>
                <c:pt idx="20">
                  <c:v>49.963000000000001</c:v>
                </c:pt>
                <c:pt idx="21">
                  <c:v>49.589000000000006</c:v>
                </c:pt>
                <c:pt idx="22">
                  <c:v>49.401000000000003</c:v>
                </c:pt>
                <c:pt idx="23">
                  <c:v>49.401000000000003</c:v>
                </c:pt>
                <c:pt idx="24">
                  <c:v>49.401000000000003</c:v>
                </c:pt>
                <c:pt idx="25">
                  <c:v>49.401000000000003</c:v>
                </c:pt>
                <c:pt idx="26">
                  <c:v>49.401000000000003</c:v>
                </c:pt>
                <c:pt idx="27">
                  <c:v>49.401000000000003</c:v>
                </c:pt>
                <c:pt idx="28">
                  <c:v>49.401000000000003</c:v>
                </c:pt>
                <c:pt idx="29">
                  <c:v>48.631</c:v>
                </c:pt>
                <c:pt idx="30">
                  <c:v>47.571000000000005</c:v>
                </c:pt>
                <c:pt idx="31">
                  <c:v>45.706000000000003</c:v>
                </c:pt>
                <c:pt idx="32">
                  <c:v>45.435000000000002</c:v>
                </c:pt>
                <c:pt idx="33">
                  <c:v>44.883999999999993</c:v>
                </c:pt>
                <c:pt idx="34">
                  <c:v>44.606000000000002</c:v>
                </c:pt>
                <c:pt idx="35">
                  <c:v>44.606000000000002</c:v>
                </c:pt>
                <c:pt idx="36">
                  <c:v>44.606000000000002</c:v>
                </c:pt>
                <c:pt idx="37">
                  <c:v>44.606000000000002</c:v>
                </c:pt>
                <c:pt idx="38">
                  <c:v>44.606000000000002</c:v>
                </c:pt>
                <c:pt idx="39">
                  <c:v>44.041000000000004</c:v>
                </c:pt>
                <c:pt idx="40">
                  <c:v>44.041000000000004</c:v>
                </c:pt>
                <c:pt idx="41">
                  <c:v>43.454000000000001</c:v>
                </c:pt>
                <c:pt idx="42">
                  <c:v>41.643000000000001</c:v>
                </c:pt>
                <c:pt idx="43">
                  <c:v>39.824000000000005</c:v>
                </c:pt>
                <c:pt idx="44">
                  <c:v>39.824000000000005</c:v>
                </c:pt>
                <c:pt idx="45">
                  <c:v>39.824000000000005</c:v>
                </c:pt>
                <c:pt idx="46">
                  <c:v>39.824000000000005</c:v>
                </c:pt>
                <c:pt idx="47">
                  <c:v>39.824000000000005</c:v>
                </c:pt>
                <c:pt idx="48">
                  <c:v>39.824000000000005</c:v>
                </c:pt>
                <c:pt idx="49">
                  <c:v>39.824000000000005</c:v>
                </c:pt>
                <c:pt idx="50">
                  <c:v>39.824000000000005</c:v>
                </c:pt>
                <c:pt idx="51">
                  <c:v>39.824000000000005</c:v>
                </c:pt>
                <c:pt idx="52">
                  <c:v>39.824000000000005</c:v>
                </c:pt>
                <c:pt idx="53">
                  <c:v>39.824000000000005</c:v>
                </c:pt>
                <c:pt idx="54">
                  <c:v>39.824000000000005</c:v>
                </c:pt>
                <c:pt idx="55">
                  <c:v>39.824000000000005</c:v>
                </c:pt>
                <c:pt idx="56">
                  <c:v>39.824000000000005</c:v>
                </c:pt>
                <c:pt idx="57">
                  <c:v>39.824000000000005</c:v>
                </c:pt>
                <c:pt idx="58">
                  <c:v>39.824000000000005</c:v>
                </c:pt>
                <c:pt idx="59">
                  <c:v>39.824000000000005</c:v>
                </c:pt>
                <c:pt idx="60">
                  <c:v>39.824000000000005</c:v>
                </c:pt>
              </c:numCache>
            </c:numRef>
          </c:yVal>
        </c:ser>
        <c:ser>
          <c:idx val="1"/>
          <c:order val="1"/>
          <c:tx>
            <c:strRef>
              <c:f>Sheet1!$C$1</c:f>
              <c:strCache>
                <c:ptCount val="1"/>
                <c:pt idx="0">
                  <c:v>2000-2004 (N = 3,647)</c:v>
                </c:pt>
              </c:strCache>
            </c:strRef>
          </c:tx>
          <c:spPr>
            <a:ln w="41275">
              <a:solidFill>
                <a:srgbClr val="00FF00"/>
              </a:solidFill>
            </a:ln>
          </c:spPr>
          <c:marker>
            <c:symbol val="none"/>
          </c:marker>
          <c:xVal>
            <c:numRef>
              <c:f>Sheet1!$A$2:$A$62</c:f>
              <c:numCache>
                <c:formatCode>General</c:formatCode>
                <c:ptCount val="61"/>
                <c:pt idx="0">
                  <c:v>0</c:v>
                </c:pt>
                <c:pt idx="1">
                  <c:v>8.3330000000000029E-2</c:v>
                </c:pt>
                <c:pt idx="2">
                  <c:v>0.16666999999999998</c:v>
                </c:pt>
                <c:pt idx="3">
                  <c:v>0.25</c:v>
                </c:pt>
                <c:pt idx="4">
                  <c:v>0.33333000000000013</c:v>
                </c:pt>
                <c:pt idx="5">
                  <c:v>0.4166700000000001</c:v>
                </c:pt>
                <c:pt idx="6">
                  <c:v>0.5</c:v>
                </c:pt>
                <c:pt idx="7">
                  <c:v>0.58332999999999979</c:v>
                </c:pt>
                <c:pt idx="8">
                  <c:v>0.66667000000000032</c:v>
                </c:pt>
                <c:pt idx="9">
                  <c:v>0.75000000000000022</c:v>
                </c:pt>
                <c:pt idx="10">
                  <c:v>0.83333000000000002</c:v>
                </c:pt>
                <c:pt idx="11">
                  <c:v>0.91666999999999998</c:v>
                </c:pt>
                <c:pt idx="12">
                  <c:v>1</c:v>
                </c:pt>
                <c:pt idx="13">
                  <c:v>1.0833299999999995</c:v>
                </c:pt>
                <c:pt idx="14">
                  <c:v>1.1666700000000001</c:v>
                </c:pt>
                <c:pt idx="15">
                  <c:v>1.25</c:v>
                </c:pt>
                <c:pt idx="16">
                  <c:v>1.3333299999999995</c:v>
                </c:pt>
                <c:pt idx="17">
                  <c:v>1.4166699999999997</c:v>
                </c:pt>
                <c:pt idx="18">
                  <c:v>1.5</c:v>
                </c:pt>
                <c:pt idx="19">
                  <c:v>1.5833299999999995</c:v>
                </c:pt>
                <c:pt idx="20">
                  <c:v>1.6666700000000001</c:v>
                </c:pt>
                <c:pt idx="21">
                  <c:v>1.75</c:v>
                </c:pt>
                <c:pt idx="22">
                  <c:v>1.8333299999999995</c:v>
                </c:pt>
                <c:pt idx="23">
                  <c:v>1.9166700000000001</c:v>
                </c:pt>
                <c:pt idx="24">
                  <c:v>2</c:v>
                </c:pt>
                <c:pt idx="25">
                  <c:v>2.083330000000001</c:v>
                </c:pt>
                <c:pt idx="26">
                  <c:v>2.166669999999999</c:v>
                </c:pt>
                <c:pt idx="27">
                  <c:v>2.25</c:v>
                </c:pt>
                <c:pt idx="28">
                  <c:v>2.3333300000000001</c:v>
                </c:pt>
                <c:pt idx="29">
                  <c:v>2.4166699999999981</c:v>
                </c:pt>
                <c:pt idx="30">
                  <c:v>2.5</c:v>
                </c:pt>
                <c:pt idx="31">
                  <c:v>2.583330000000001</c:v>
                </c:pt>
                <c:pt idx="32">
                  <c:v>2.666669999999999</c:v>
                </c:pt>
                <c:pt idx="33">
                  <c:v>2.75</c:v>
                </c:pt>
                <c:pt idx="34">
                  <c:v>2.8333300000000001</c:v>
                </c:pt>
                <c:pt idx="35">
                  <c:v>2.9166699999999981</c:v>
                </c:pt>
                <c:pt idx="36">
                  <c:v>3</c:v>
                </c:pt>
                <c:pt idx="37">
                  <c:v>3.083330000000001</c:v>
                </c:pt>
                <c:pt idx="38">
                  <c:v>3.166669999999999</c:v>
                </c:pt>
                <c:pt idx="39">
                  <c:v>3.25</c:v>
                </c:pt>
                <c:pt idx="40">
                  <c:v>3.3333300000000001</c:v>
                </c:pt>
                <c:pt idx="41">
                  <c:v>3.4166699999999981</c:v>
                </c:pt>
                <c:pt idx="42">
                  <c:v>3.5</c:v>
                </c:pt>
                <c:pt idx="43">
                  <c:v>3.583330000000001</c:v>
                </c:pt>
                <c:pt idx="44">
                  <c:v>3.666669999999999</c:v>
                </c:pt>
                <c:pt idx="45">
                  <c:v>3.75</c:v>
                </c:pt>
                <c:pt idx="46">
                  <c:v>3.8333300000000001</c:v>
                </c:pt>
                <c:pt idx="47">
                  <c:v>3.9166699999999981</c:v>
                </c:pt>
                <c:pt idx="48">
                  <c:v>4</c:v>
                </c:pt>
                <c:pt idx="49">
                  <c:v>4.0833300000000001</c:v>
                </c:pt>
                <c:pt idx="50">
                  <c:v>4.1666699999999999</c:v>
                </c:pt>
                <c:pt idx="51">
                  <c:v>4.25</c:v>
                </c:pt>
                <c:pt idx="52">
                  <c:v>4.3333300000000001</c:v>
                </c:pt>
                <c:pt idx="53">
                  <c:v>4.4166700000000017</c:v>
                </c:pt>
                <c:pt idx="54">
                  <c:v>4.5</c:v>
                </c:pt>
                <c:pt idx="55">
                  <c:v>4.5833300000000001</c:v>
                </c:pt>
                <c:pt idx="56">
                  <c:v>4.6666699999999999</c:v>
                </c:pt>
                <c:pt idx="57">
                  <c:v>4.75</c:v>
                </c:pt>
                <c:pt idx="58">
                  <c:v>4.8333300000000001</c:v>
                </c:pt>
                <c:pt idx="59">
                  <c:v>4.9166700000000017</c:v>
                </c:pt>
                <c:pt idx="60">
                  <c:v>5</c:v>
                </c:pt>
              </c:numCache>
            </c:numRef>
          </c:xVal>
          <c:yVal>
            <c:numRef>
              <c:f>Sheet1!$C$2:$C$62</c:f>
              <c:numCache>
                <c:formatCode>General</c:formatCode>
                <c:ptCount val="61"/>
                <c:pt idx="0">
                  <c:v>100</c:v>
                </c:pt>
                <c:pt idx="1">
                  <c:v>99.972999999999999</c:v>
                </c:pt>
                <c:pt idx="2">
                  <c:v>99.643000000000001</c:v>
                </c:pt>
                <c:pt idx="3">
                  <c:v>98.683999999999983</c:v>
                </c:pt>
                <c:pt idx="4">
                  <c:v>97.472999999999999</c:v>
                </c:pt>
                <c:pt idx="5">
                  <c:v>95.646000000000001</c:v>
                </c:pt>
                <c:pt idx="6">
                  <c:v>85.974999999999994</c:v>
                </c:pt>
                <c:pt idx="7">
                  <c:v>73.489999999999995</c:v>
                </c:pt>
                <c:pt idx="8">
                  <c:v>71.766000000000005</c:v>
                </c:pt>
                <c:pt idx="9">
                  <c:v>70.882999999999981</c:v>
                </c:pt>
                <c:pt idx="10">
                  <c:v>70.882999999999981</c:v>
                </c:pt>
                <c:pt idx="11">
                  <c:v>70.882999999999981</c:v>
                </c:pt>
                <c:pt idx="12">
                  <c:v>70.882999999999981</c:v>
                </c:pt>
                <c:pt idx="13">
                  <c:v>70.882999999999981</c:v>
                </c:pt>
                <c:pt idx="14">
                  <c:v>70.882999999999981</c:v>
                </c:pt>
                <c:pt idx="15">
                  <c:v>70.593000000000004</c:v>
                </c:pt>
                <c:pt idx="16">
                  <c:v>69.775999999999982</c:v>
                </c:pt>
                <c:pt idx="17">
                  <c:v>68.643000000000001</c:v>
                </c:pt>
                <c:pt idx="18">
                  <c:v>65.972999999999999</c:v>
                </c:pt>
                <c:pt idx="19">
                  <c:v>62.189</c:v>
                </c:pt>
                <c:pt idx="20">
                  <c:v>61.64</c:v>
                </c:pt>
                <c:pt idx="21">
                  <c:v>61.322000000000003</c:v>
                </c:pt>
                <c:pt idx="22">
                  <c:v>61.24</c:v>
                </c:pt>
                <c:pt idx="23">
                  <c:v>61.24</c:v>
                </c:pt>
                <c:pt idx="24">
                  <c:v>61.24</c:v>
                </c:pt>
                <c:pt idx="25">
                  <c:v>61.24</c:v>
                </c:pt>
                <c:pt idx="26">
                  <c:v>61.24</c:v>
                </c:pt>
                <c:pt idx="27">
                  <c:v>61.063000000000002</c:v>
                </c:pt>
                <c:pt idx="28">
                  <c:v>60.511000000000003</c:v>
                </c:pt>
                <c:pt idx="29">
                  <c:v>60.326000000000001</c:v>
                </c:pt>
                <c:pt idx="30">
                  <c:v>59.021000000000001</c:v>
                </c:pt>
                <c:pt idx="31">
                  <c:v>57.135000000000012</c:v>
                </c:pt>
                <c:pt idx="32">
                  <c:v>56.745000000000012</c:v>
                </c:pt>
                <c:pt idx="33">
                  <c:v>56.745000000000012</c:v>
                </c:pt>
                <c:pt idx="34">
                  <c:v>56.745000000000012</c:v>
                </c:pt>
                <c:pt idx="35">
                  <c:v>56.745000000000012</c:v>
                </c:pt>
                <c:pt idx="36">
                  <c:v>56.745000000000012</c:v>
                </c:pt>
                <c:pt idx="37">
                  <c:v>56.745000000000012</c:v>
                </c:pt>
                <c:pt idx="38">
                  <c:v>56.745000000000012</c:v>
                </c:pt>
                <c:pt idx="39">
                  <c:v>56.745000000000012</c:v>
                </c:pt>
                <c:pt idx="40">
                  <c:v>56.745000000000012</c:v>
                </c:pt>
                <c:pt idx="41">
                  <c:v>56.745000000000012</c:v>
                </c:pt>
                <c:pt idx="42">
                  <c:v>56.745000000000012</c:v>
                </c:pt>
                <c:pt idx="43">
                  <c:v>55.274000000000001</c:v>
                </c:pt>
                <c:pt idx="44">
                  <c:v>55.274000000000001</c:v>
                </c:pt>
                <c:pt idx="45">
                  <c:v>55.274000000000001</c:v>
                </c:pt>
                <c:pt idx="46">
                  <c:v>55.274000000000001</c:v>
                </c:pt>
                <c:pt idx="47">
                  <c:v>55.274000000000001</c:v>
                </c:pt>
                <c:pt idx="48">
                  <c:v>55.274000000000001</c:v>
                </c:pt>
                <c:pt idx="49">
                  <c:v>54.638000000000012</c:v>
                </c:pt>
                <c:pt idx="50">
                  <c:v>54.638000000000012</c:v>
                </c:pt>
                <c:pt idx="51">
                  <c:v>53.947000000000003</c:v>
                </c:pt>
                <c:pt idx="52">
                  <c:v>53.947000000000003</c:v>
                </c:pt>
                <c:pt idx="53">
                  <c:v>53.246000000000002</c:v>
                </c:pt>
                <c:pt idx="54">
                  <c:v>53.246000000000002</c:v>
                </c:pt>
                <c:pt idx="55">
                  <c:v>52.517000000000003</c:v>
                </c:pt>
                <c:pt idx="56">
                  <c:v>51.777000000000001</c:v>
                </c:pt>
                <c:pt idx="57">
                  <c:v>51.777000000000001</c:v>
                </c:pt>
                <c:pt idx="58">
                  <c:v>51.777000000000001</c:v>
                </c:pt>
                <c:pt idx="59">
                  <c:v>51.777000000000001</c:v>
                </c:pt>
                <c:pt idx="60">
                  <c:v>51.777000000000001</c:v>
                </c:pt>
              </c:numCache>
            </c:numRef>
          </c:yVal>
        </c:ser>
        <c:ser>
          <c:idx val="2"/>
          <c:order val="2"/>
          <c:tx>
            <c:strRef>
              <c:f>Sheet1!$D$1</c:f>
              <c:strCache>
                <c:ptCount val="1"/>
                <c:pt idx="0">
                  <c:v>2005-6/2011 (N = 4,742)</c:v>
                </c:pt>
              </c:strCache>
            </c:strRef>
          </c:tx>
          <c:spPr>
            <a:ln w="41275">
              <a:solidFill>
                <a:srgbClr val="FFFF00"/>
              </a:solidFill>
            </a:ln>
          </c:spPr>
          <c:marker>
            <c:symbol val="none"/>
          </c:marker>
          <c:xVal>
            <c:numRef>
              <c:f>Sheet1!$A$2:$A$62</c:f>
              <c:numCache>
                <c:formatCode>General</c:formatCode>
                <c:ptCount val="61"/>
                <c:pt idx="0">
                  <c:v>0</c:v>
                </c:pt>
                <c:pt idx="1">
                  <c:v>8.3330000000000029E-2</c:v>
                </c:pt>
                <c:pt idx="2">
                  <c:v>0.16666999999999998</c:v>
                </c:pt>
                <c:pt idx="3">
                  <c:v>0.25</c:v>
                </c:pt>
                <c:pt idx="4">
                  <c:v>0.33333000000000013</c:v>
                </c:pt>
                <c:pt idx="5">
                  <c:v>0.4166700000000001</c:v>
                </c:pt>
                <c:pt idx="6">
                  <c:v>0.5</c:v>
                </c:pt>
                <c:pt idx="7">
                  <c:v>0.58332999999999979</c:v>
                </c:pt>
                <c:pt idx="8">
                  <c:v>0.66667000000000032</c:v>
                </c:pt>
                <c:pt idx="9">
                  <c:v>0.75000000000000022</c:v>
                </c:pt>
                <c:pt idx="10">
                  <c:v>0.83333000000000002</c:v>
                </c:pt>
                <c:pt idx="11">
                  <c:v>0.91666999999999998</c:v>
                </c:pt>
                <c:pt idx="12">
                  <c:v>1</c:v>
                </c:pt>
                <c:pt idx="13">
                  <c:v>1.0833299999999995</c:v>
                </c:pt>
                <c:pt idx="14">
                  <c:v>1.1666700000000001</c:v>
                </c:pt>
                <c:pt idx="15">
                  <c:v>1.25</c:v>
                </c:pt>
                <c:pt idx="16">
                  <c:v>1.3333299999999995</c:v>
                </c:pt>
                <c:pt idx="17">
                  <c:v>1.4166699999999997</c:v>
                </c:pt>
                <c:pt idx="18">
                  <c:v>1.5</c:v>
                </c:pt>
                <c:pt idx="19">
                  <c:v>1.5833299999999995</c:v>
                </c:pt>
                <c:pt idx="20">
                  <c:v>1.6666700000000001</c:v>
                </c:pt>
                <c:pt idx="21">
                  <c:v>1.75</c:v>
                </c:pt>
                <c:pt idx="22">
                  <c:v>1.8333299999999995</c:v>
                </c:pt>
                <c:pt idx="23">
                  <c:v>1.9166700000000001</c:v>
                </c:pt>
                <c:pt idx="24">
                  <c:v>2</c:v>
                </c:pt>
                <c:pt idx="25">
                  <c:v>2.083330000000001</c:v>
                </c:pt>
                <c:pt idx="26">
                  <c:v>2.166669999999999</c:v>
                </c:pt>
                <c:pt idx="27">
                  <c:v>2.25</c:v>
                </c:pt>
                <c:pt idx="28">
                  <c:v>2.3333300000000001</c:v>
                </c:pt>
                <c:pt idx="29">
                  <c:v>2.4166699999999981</c:v>
                </c:pt>
                <c:pt idx="30">
                  <c:v>2.5</c:v>
                </c:pt>
                <c:pt idx="31">
                  <c:v>2.583330000000001</c:v>
                </c:pt>
                <c:pt idx="32">
                  <c:v>2.666669999999999</c:v>
                </c:pt>
                <c:pt idx="33">
                  <c:v>2.75</c:v>
                </c:pt>
                <c:pt idx="34">
                  <c:v>2.8333300000000001</c:v>
                </c:pt>
                <c:pt idx="35">
                  <c:v>2.9166699999999981</c:v>
                </c:pt>
                <c:pt idx="36">
                  <c:v>3</c:v>
                </c:pt>
                <c:pt idx="37">
                  <c:v>3.083330000000001</c:v>
                </c:pt>
                <c:pt idx="38">
                  <c:v>3.166669999999999</c:v>
                </c:pt>
                <c:pt idx="39">
                  <c:v>3.25</c:v>
                </c:pt>
                <c:pt idx="40">
                  <c:v>3.3333300000000001</c:v>
                </c:pt>
                <c:pt idx="41">
                  <c:v>3.4166699999999981</c:v>
                </c:pt>
                <c:pt idx="42">
                  <c:v>3.5</c:v>
                </c:pt>
                <c:pt idx="43">
                  <c:v>3.583330000000001</c:v>
                </c:pt>
                <c:pt idx="44">
                  <c:v>3.666669999999999</c:v>
                </c:pt>
                <c:pt idx="45">
                  <c:v>3.75</c:v>
                </c:pt>
                <c:pt idx="46">
                  <c:v>3.8333300000000001</c:v>
                </c:pt>
                <c:pt idx="47">
                  <c:v>3.9166699999999981</c:v>
                </c:pt>
                <c:pt idx="48">
                  <c:v>4</c:v>
                </c:pt>
                <c:pt idx="49">
                  <c:v>4.0833300000000001</c:v>
                </c:pt>
                <c:pt idx="50">
                  <c:v>4.1666699999999999</c:v>
                </c:pt>
                <c:pt idx="51">
                  <c:v>4.25</c:v>
                </c:pt>
                <c:pt idx="52">
                  <c:v>4.3333300000000001</c:v>
                </c:pt>
                <c:pt idx="53">
                  <c:v>4.4166700000000017</c:v>
                </c:pt>
                <c:pt idx="54">
                  <c:v>4.5</c:v>
                </c:pt>
                <c:pt idx="55">
                  <c:v>4.5833300000000001</c:v>
                </c:pt>
                <c:pt idx="56">
                  <c:v>4.6666699999999999</c:v>
                </c:pt>
                <c:pt idx="57">
                  <c:v>4.75</c:v>
                </c:pt>
                <c:pt idx="58">
                  <c:v>4.8333300000000001</c:v>
                </c:pt>
                <c:pt idx="59">
                  <c:v>4.9166700000000017</c:v>
                </c:pt>
                <c:pt idx="60">
                  <c:v>5</c:v>
                </c:pt>
              </c:numCache>
            </c:numRef>
          </c:xVal>
          <c:yVal>
            <c:numRef>
              <c:f>Sheet1!$D$2:$D$62</c:f>
              <c:numCache>
                <c:formatCode>General</c:formatCode>
                <c:ptCount val="61"/>
                <c:pt idx="0">
                  <c:v>100</c:v>
                </c:pt>
                <c:pt idx="1">
                  <c:v>100</c:v>
                </c:pt>
                <c:pt idx="2">
                  <c:v>99.705000000000013</c:v>
                </c:pt>
                <c:pt idx="3">
                  <c:v>99.283000000000001</c:v>
                </c:pt>
                <c:pt idx="4">
                  <c:v>98.625999999999976</c:v>
                </c:pt>
                <c:pt idx="5">
                  <c:v>97.539000000000001</c:v>
                </c:pt>
                <c:pt idx="6">
                  <c:v>89.369</c:v>
                </c:pt>
                <c:pt idx="7">
                  <c:v>78.588999999999999</c:v>
                </c:pt>
                <c:pt idx="8">
                  <c:v>77.849000000000004</c:v>
                </c:pt>
                <c:pt idx="9">
                  <c:v>77.783000000000001</c:v>
                </c:pt>
                <c:pt idx="10">
                  <c:v>77.783000000000001</c:v>
                </c:pt>
                <c:pt idx="11">
                  <c:v>77.783000000000001</c:v>
                </c:pt>
                <c:pt idx="12">
                  <c:v>77.783000000000001</c:v>
                </c:pt>
                <c:pt idx="13">
                  <c:v>77.783000000000001</c:v>
                </c:pt>
                <c:pt idx="14">
                  <c:v>77.725999999999999</c:v>
                </c:pt>
                <c:pt idx="15">
                  <c:v>77.725999999999999</c:v>
                </c:pt>
                <c:pt idx="16">
                  <c:v>77.477999999999994</c:v>
                </c:pt>
                <c:pt idx="17">
                  <c:v>76.977000000000004</c:v>
                </c:pt>
                <c:pt idx="18">
                  <c:v>74.397000000000006</c:v>
                </c:pt>
                <c:pt idx="19">
                  <c:v>69.903999999999996</c:v>
                </c:pt>
                <c:pt idx="20">
                  <c:v>69.066999999999993</c:v>
                </c:pt>
                <c:pt idx="21">
                  <c:v>68.739000000000004</c:v>
                </c:pt>
                <c:pt idx="22">
                  <c:v>68.739000000000004</c:v>
                </c:pt>
                <c:pt idx="23">
                  <c:v>68.739000000000004</c:v>
                </c:pt>
                <c:pt idx="24">
                  <c:v>68.739000000000004</c:v>
                </c:pt>
                <c:pt idx="25">
                  <c:v>68.739000000000004</c:v>
                </c:pt>
                <c:pt idx="26">
                  <c:v>68.739000000000004</c:v>
                </c:pt>
                <c:pt idx="27">
                  <c:v>68.739000000000004</c:v>
                </c:pt>
                <c:pt idx="28">
                  <c:v>68.56</c:v>
                </c:pt>
                <c:pt idx="29">
                  <c:v>67.486000000000004</c:v>
                </c:pt>
                <c:pt idx="30">
                  <c:v>66.233000000000004</c:v>
                </c:pt>
                <c:pt idx="31">
                  <c:v>64.968999999999994</c:v>
                </c:pt>
                <c:pt idx="32">
                  <c:v>64.236999999999995</c:v>
                </c:pt>
                <c:pt idx="33">
                  <c:v>64.051999999999992</c:v>
                </c:pt>
                <c:pt idx="34">
                  <c:v>64.051999999999992</c:v>
                </c:pt>
                <c:pt idx="35">
                  <c:v>64.051999999999992</c:v>
                </c:pt>
                <c:pt idx="36">
                  <c:v>64.051999999999992</c:v>
                </c:pt>
                <c:pt idx="37">
                  <c:v>64.051999999999992</c:v>
                </c:pt>
                <c:pt idx="38">
                  <c:v>64.051999999999992</c:v>
                </c:pt>
                <c:pt idx="39">
                  <c:v>64.051999999999992</c:v>
                </c:pt>
                <c:pt idx="40">
                  <c:v>64.051999999999992</c:v>
                </c:pt>
                <c:pt idx="41">
                  <c:v>63.156000000000006</c:v>
                </c:pt>
                <c:pt idx="42">
                  <c:v>61.365000000000002</c:v>
                </c:pt>
                <c:pt idx="43">
                  <c:v>59.563000000000002</c:v>
                </c:pt>
                <c:pt idx="44">
                  <c:v>59.563000000000002</c:v>
                </c:pt>
                <c:pt idx="45">
                  <c:v>59.563000000000002</c:v>
                </c:pt>
                <c:pt idx="46">
                  <c:v>59.563000000000002</c:v>
                </c:pt>
                <c:pt idx="47">
                  <c:v>59.563000000000002</c:v>
                </c:pt>
                <c:pt idx="48">
                  <c:v>59.563000000000002</c:v>
                </c:pt>
                <c:pt idx="49">
                  <c:v>59.563000000000002</c:v>
                </c:pt>
                <c:pt idx="50">
                  <c:v>59.563000000000002</c:v>
                </c:pt>
                <c:pt idx="51">
                  <c:v>59.563000000000002</c:v>
                </c:pt>
                <c:pt idx="52">
                  <c:v>59.563000000000002</c:v>
                </c:pt>
                <c:pt idx="53">
                  <c:v>59.563000000000002</c:v>
                </c:pt>
                <c:pt idx="54">
                  <c:v>59.563000000000002</c:v>
                </c:pt>
                <c:pt idx="55">
                  <c:v>59.563000000000002</c:v>
                </c:pt>
                <c:pt idx="56">
                  <c:v>59.563000000000002</c:v>
                </c:pt>
                <c:pt idx="57">
                  <c:v>59.563000000000002</c:v>
                </c:pt>
                <c:pt idx="58">
                  <c:v>59.563000000000002</c:v>
                </c:pt>
                <c:pt idx="59">
                  <c:v>59.563000000000002</c:v>
                </c:pt>
                <c:pt idx="60">
                  <c:v>59.563000000000002</c:v>
                </c:pt>
              </c:numCache>
            </c:numRef>
          </c:yVal>
        </c:ser>
        <c:axId val="288033792"/>
        <c:axId val="288048256"/>
      </c:scatterChart>
      <c:valAx>
        <c:axId val="288033792"/>
        <c:scaling>
          <c:orientation val="minMax"/>
          <c:max val="4"/>
          <c:min val="0"/>
        </c:scaling>
        <c:axPos val="b"/>
        <c:title>
          <c:tx>
            <c:rich>
              <a:bodyPr/>
              <a:lstStyle/>
              <a:p>
                <a:pPr>
                  <a:defRPr sz="1700"/>
                </a:pPr>
                <a:r>
                  <a:rPr lang="en-US" sz="1700" dirty="0" smtClean="0"/>
                  <a:t>Years</a:t>
                </a:r>
                <a:endParaRPr lang="en-US" sz="1700" dirty="0"/>
              </a:p>
            </c:rich>
          </c:tx>
          <c:layout>
            <c:manualLayout>
              <c:xMode val="edge"/>
              <c:yMode val="edge"/>
              <c:x val="0.49612326667131212"/>
              <c:y val="0.93312843959021263"/>
            </c:manualLayout>
          </c:layout>
        </c:title>
        <c:numFmt formatCode="#,##0" sourceLinked="0"/>
        <c:tickLblPos val="nextTo"/>
        <c:txPr>
          <a:bodyPr rot="0"/>
          <a:lstStyle/>
          <a:p>
            <a:pPr>
              <a:defRPr sz="1500" b="1"/>
            </a:pPr>
            <a:endParaRPr lang="en-US"/>
          </a:p>
        </c:txPr>
        <c:crossAx val="288048256"/>
        <c:crosses val="autoZero"/>
        <c:crossBetween val="midCat"/>
        <c:majorUnit val="1"/>
      </c:valAx>
      <c:valAx>
        <c:axId val="288048256"/>
        <c:scaling>
          <c:orientation val="minMax"/>
          <c:max val="100"/>
          <c:min val="0"/>
        </c:scaling>
        <c:axPos val="l"/>
        <c:majorGridlines>
          <c:spPr>
            <a:ln>
              <a:prstDash val="sysDash"/>
            </a:ln>
          </c:spPr>
        </c:majorGridlines>
        <c:numFmt formatCode="General" sourceLinked="1"/>
        <c:tickLblPos val="nextTo"/>
        <c:txPr>
          <a:bodyPr/>
          <a:lstStyle/>
          <a:p>
            <a:pPr>
              <a:defRPr sz="1500" b="1"/>
            </a:pPr>
            <a:endParaRPr lang="en-US"/>
          </a:p>
        </c:txPr>
        <c:crossAx val="288033792"/>
        <c:crosses val="autoZero"/>
        <c:crossBetween val="midCat"/>
        <c:majorUnit val="1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4073003042761401"/>
          <c:y val="0.67897129794260425"/>
          <c:w val="0.74422572178477764"/>
          <c:h val="0.15712598425196891"/>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2.3565466201970628E-2"/>
          <c:w val="0.89292662330252193"/>
          <c:h val="0.82823590907068823"/>
        </c:manualLayout>
      </c:layout>
      <c:barChart>
        <c:barDir val="col"/>
        <c:grouping val="percentStacked"/>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1.4492753623188421E-3"/>
                  <c:y val="0.21101372574329849"/>
                </c:manualLayout>
              </c:layout>
              <c:dLblPos val="ctr"/>
              <c:showCatName val="1"/>
            </c:dLbl>
            <c:dLbl>
              <c:idx val="1"/>
              <c:layout>
                <c:manualLayout>
                  <c:x val="4.3478260869565313E-3"/>
                  <c:y val="0.22008799105029941"/>
                </c:manualLayout>
              </c:layout>
              <c:dLblPos val="ctr"/>
              <c:showCatName val="1"/>
            </c:dLbl>
            <c:dLbl>
              <c:idx val="2"/>
              <c:layout>
                <c:manualLayout>
                  <c:x val="7.2463768115942941E-3"/>
                  <c:y val="0.21599371799836653"/>
                </c:manualLayout>
              </c:layout>
              <c:dLblPos val="ctr"/>
              <c:showCatName val="1"/>
            </c:dLbl>
            <c:txPr>
              <a:bodyPr/>
              <a:lstStyle/>
              <a:p>
                <a:pPr>
                  <a:defRPr sz="1500" b="1"/>
                </a:pPr>
                <a:endParaRPr lang="en-US"/>
              </a:p>
            </c:txPr>
            <c:dLblPos val="inBase"/>
            <c:showCatName val="1"/>
          </c:dLbls>
          <c:cat>
            <c:strRef>
              <c:f>Sheet1!$B$1:$E$1</c:f>
              <c:strCache>
                <c:ptCount val="4"/>
                <c:pt idx="0">
                  <c:v>1 Year
(N = 10,532)</c:v>
                </c:pt>
                <c:pt idx="1">
                  <c:v>2 Years
(N = 8,674)</c:v>
                </c:pt>
                <c:pt idx="2">
                  <c:v>3 Years
(N = 7,521)</c:v>
                </c:pt>
                <c:pt idx="3">
                  <c:v>Column2</c:v>
                </c:pt>
              </c:strCache>
            </c:strRef>
          </c:cat>
          <c:val>
            <c:numRef>
              <c:f>Sheet1!$B$2:$E$2</c:f>
              <c:numCache>
                <c:formatCode>General</c:formatCode>
                <c:ptCount val="4"/>
                <c:pt idx="0">
                  <c:v>4069</c:v>
                </c:pt>
                <c:pt idx="1">
                  <c:v>3499</c:v>
                </c:pt>
                <c:pt idx="2">
                  <c:v>2926</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10,532)</c:v>
                </c:pt>
                <c:pt idx="1">
                  <c:v>2 Years
(N = 8,674)</c:v>
                </c:pt>
                <c:pt idx="2">
                  <c:v>3 Years
(N = 7,521)</c:v>
                </c:pt>
                <c:pt idx="3">
                  <c:v>Column2</c:v>
                </c:pt>
              </c:strCache>
            </c:strRef>
          </c:cat>
          <c:val>
            <c:numRef>
              <c:f>Sheet1!$B$3:$E$3</c:f>
              <c:numCache>
                <c:formatCode>General</c:formatCode>
                <c:ptCount val="4"/>
                <c:pt idx="0">
                  <c:v>3483</c:v>
                </c:pt>
                <c:pt idx="1">
                  <c:v>3006</c:v>
                </c:pt>
                <c:pt idx="2">
                  <c:v>2587</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10,532)</c:v>
                </c:pt>
                <c:pt idx="1">
                  <c:v>2 Years
(N = 8,674)</c:v>
                </c:pt>
                <c:pt idx="2">
                  <c:v>3 Years
(N = 7,521)</c:v>
                </c:pt>
                <c:pt idx="3">
                  <c:v>Column2</c:v>
                </c:pt>
              </c:strCache>
            </c:strRef>
          </c:cat>
          <c:val>
            <c:numRef>
              <c:f>Sheet1!$B$4:$E$4</c:f>
              <c:numCache>
                <c:formatCode>General</c:formatCode>
                <c:ptCount val="4"/>
                <c:pt idx="0">
                  <c:v>1600</c:v>
                </c:pt>
                <c:pt idx="1">
                  <c:v>1308</c:v>
                </c:pt>
                <c:pt idx="2">
                  <c:v>1184</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10,532)</c:v>
                </c:pt>
                <c:pt idx="1">
                  <c:v>2 Years
(N = 8,674)</c:v>
                </c:pt>
                <c:pt idx="2">
                  <c:v>3 Years
(N = 7,521)</c:v>
                </c:pt>
                <c:pt idx="3">
                  <c:v>Column2</c:v>
                </c:pt>
              </c:strCache>
            </c:strRef>
          </c:cat>
          <c:val>
            <c:numRef>
              <c:f>Sheet1!$B$5:$E$5</c:f>
              <c:numCache>
                <c:formatCode>General</c:formatCode>
                <c:ptCount val="4"/>
                <c:pt idx="0">
                  <c:v>714</c:v>
                </c:pt>
                <c:pt idx="1">
                  <c:v>525</c:v>
                </c:pt>
                <c:pt idx="2">
                  <c:v>488</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Sheet1!$B$1:$E$1</c:f>
              <c:strCache>
                <c:ptCount val="4"/>
                <c:pt idx="0">
                  <c:v>1 Year
(N = 10,532)</c:v>
                </c:pt>
                <c:pt idx="1">
                  <c:v>2 Years
(N = 8,674)</c:v>
                </c:pt>
                <c:pt idx="2">
                  <c:v>3 Years
(N = 7,521)</c:v>
                </c:pt>
                <c:pt idx="3">
                  <c:v>Column2</c:v>
                </c:pt>
              </c:strCache>
            </c:strRef>
          </c:cat>
          <c:val>
            <c:numRef>
              <c:f>Sheet1!$B$6:$E$6</c:f>
              <c:numCache>
                <c:formatCode>General</c:formatCode>
                <c:ptCount val="4"/>
                <c:pt idx="0">
                  <c:v>199</c:v>
                </c:pt>
                <c:pt idx="1">
                  <c:v>125</c:v>
                </c:pt>
                <c:pt idx="2">
                  <c:v>131</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cat>
            <c:strRef>
              <c:f>Sheet1!$B$1:$E$1</c:f>
              <c:strCache>
                <c:ptCount val="4"/>
                <c:pt idx="0">
                  <c:v>1 Year
(N = 10,532)</c:v>
                </c:pt>
                <c:pt idx="1">
                  <c:v>2 Years
(N = 8,674)</c:v>
                </c:pt>
                <c:pt idx="2">
                  <c:v>3 Years
(N = 7,521)</c:v>
                </c:pt>
                <c:pt idx="3">
                  <c:v>Column2</c:v>
                </c:pt>
              </c:strCache>
            </c:strRef>
          </c:cat>
          <c:val>
            <c:numRef>
              <c:f>Sheet1!$B$7:$E$7</c:f>
              <c:numCache>
                <c:formatCode>General</c:formatCode>
                <c:ptCount val="4"/>
                <c:pt idx="0">
                  <c:v>144</c:v>
                </c:pt>
                <c:pt idx="1">
                  <c:v>81</c:v>
                </c:pt>
                <c:pt idx="2">
                  <c:v>69</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cat>
            <c:strRef>
              <c:f>Sheet1!$B$1:$E$1</c:f>
              <c:strCache>
                <c:ptCount val="4"/>
                <c:pt idx="0">
                  <c:v>1 Year
(N = 10,532)</c:v>
                </c:pt>
                <c:pt idx="1">
                  <c:v>2 Years
(N = 8,674)</c:v>
                </c:pt>
                <c:pt idx="2">
                  <c:v>3 Years
(N = 7,521)</c:v>
                </c:pt>
                <c:pt idx="3">
                  <c:v>Column2</c:v>
                </c:pt>
              </c:strCache>
            </c:strRef>
          </c:cat>
          <c:val>
            <c:numRef>
              <c:f>Sheet1!$B$8:$E$8</c:f>
              <c:numCache>
                <c:formatCode>General</c:formatCode>
                <c:ptCount val="4"/>
                <c:pt idx="0">
                  <c:v>80</c:v>
                </c:pt>
                <c:pt idx="1">
                  <c:v>44</c:v>
                </c:pt>
                <c:pt idx="2">
                  <c:v>61</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cat>
            <c:strRef>
              <c:f>Sheet1!$B$1:$E$1</c:f>
              <c:strCache>
                <c:ptCount val="4"/>
                <c:pt idx="0">
                  <c:v>1 Year
(N = 10,532)</c:v>
                </c:pt>
                <c:pt idx="1">
                  <c:v>2 Years
(N = 8,674)</c:v>
                </c:pt>
                <c:pt idx="2">
                  <c:v>3 Years
(N = 7,521)</c:v>
                </c:pt>
                <c:pt idx="3">
                  <c:v>Column2</c:v>
                </c:pt>
              </c:strCache>
            </c:strRef>
          </c:cat>
          <c:val>
            <c:numRef>
              <c:f>Sheet1!$B$9:$E$9</c:f>
              <c:numCache>
                <c:formatCode>General</c:formatCode>
                <c:ptCount val="4"/>
                <c:pt idx="0">
                  <c:v>40</c:v>
                </c:pt>
                <c:pt idx="1">
                  <c:v>20</c:v>
                </c:pt>
                <c:pt idx="2">
                  <c:v>12</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cat>
            <c:strRef>
              <c:f>Sheet1!$B$1:$E$1</c:f>
              <c:strCache>
                <c:ptCount val="4"/>
                <c:pt idx="0">
                  <c:v>1 Year
(N = 10,532)</c:v>
                </c:pt>
                <c:pt idx="1">
                  <c:v>2 Years
(N = 8,674)</c:v>
                </c:pt>
                <c:pt idx="2">
                  <c:v>3 Years
(N = 7,521)</c:v>
                </c:pt>
                <c:pt idx="3">
                  <c:v>Column2</c:v>
                </c:pt>
              </c:strCache>
            </c:strRef>
          </c:cat>
          <c:val>
            <c:numRef>
              <c:f>Sheet1!$B$10:$E$10</c:f>
              <c:numCache>
                <c:formatCode>General</c:formatCode>
                <c:ptCount val="4"/>
                <c:pt idx="0">
                  <c:v>98</c:v>
                </c:pt>
                <c:pt idx="1">
                  <c:v>32</c:v>
                </c:pt>
                <c:pt idx="2">
                  <c:v>32</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cat>
            <c:strRef>
              <c:f>Sheet1!$B$1:$E$1</c:f>
              <c:strCache>
                <c:ptCount val="4"/>
                <c:pt idx="0">
                  <c:v>1 Year
(N = 10,532)</c:v>
                </c:pt>
                <c:pt idx="1">
                  <c:v>2 Years
(N = 8,674)</c:v>
                </c:pt>
                <c:pt idx="2">
                  <c:v>3 Years
(N = 7,521)</c:v>
                </c:pt>
                <c:pt idx="3">
                  <c:v>Column2</c:v>
                </c:pt>
              </c:strCache>
            </c:strRef>
          </c:cat>
          <c:val>
            <c:numRef>
              <c:f>Sheet1!$B$11:$E$11</c:f>
              <c:numCache>
                <c:formatCode>General</c:formatCode>
                <c:ptCount val="4"/>
                <c:pt idx="0">
                  <c:v>105</c:v>
                </c:pt>
                <c:pt idx="1">
                  <c:v>34</c:v>
                </c:pt>
                <c:pt idx="2">
                  <c:v>31</c:v>
                </c:pt>
              </c:numCache>
            </c:numRef>
          </c:val>
        </c:ser>
        <c:gapWidth val="100"/>
        <c:overlap val="100"/>
        <c:axId val="288328704"/>
        <c:axId val="288342784"/>
      </c:barChart>
      <c:catAx>
        <c:axId val="288328704"/>
        <c:scaling>
          <c:orientation val="minMax"/>
        </c:scaling>
        <c:delete val="1"/>
        <c:axPos val="b"/>
        <c:tickLblPos val="none"/>
        <c:crossAx val="288342784"/>
        <c:crosses val="autoZero"/>
        <c:auto val="1"/>
        <c:lblAlgn val="ctr"/>
        <c:lblOffset val="100"/>
      </c:catAx>
      <c:valAx>
        <c:axId val="288342784"/>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88328704"/>
        <c:crosses val="autoZero"/>
        <c:crossBetween val="between"/>
        <c:majorUnit val="0.2"/>
      </c:valAx>
      <c:spPr>
        <a:solidFill>
          <a:srgbClr val="000000"/>
        </a:solidFill>
        <a:ln>
          <a:solidFill>
            <a:srgbClr val="FFFFFF"/>
          </a:solidFill>
        </a:ln>
      </c:spPr>
    </c:plotArea>
    <c:legend>
      <c:legendPos val="r"/>
      <c:layout>
        <c:manualLayout>
          <c:xMode val="edge"/>
          <c:yMode val="edge"/>
          <c:x val="0.78278101106926867"/>
          <c:y val="6.6615507807286811E-2"/>
          <c:w val="0.12156681501768812"/>
          <c:h val="0.76224921037418247"/>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2.4364295564749342E-2"/>
          <c:w val="0.89292662330252193"/>
          <c:h val="0.84800992037013001"/>
        </c:manualLayout>
      </c:layout>
      <c:barChart>
        <c:barDir val="col"/>
        <c:grouping val="percentStacked"/>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8191334134081603"/>
                </c:manualLayout>
              </c:layout>
              <c:dLblPos val="ctr"/>
              <c:showCatName val="1"/>
            </c:dLbl>
            <c:dLbl>
              <c:idx val="1"/>
              <c:layout>
                <c:manualLayout>
                  <c:x val="1.4491612461485792E-3"/>
                  <c:y val="0.23731482717203051"/>
                </c:manualLayout>
              </c:layout>
              <c:dLblPos val="ctr"/>
              <c:showCatName val="1"/>
            </c:dLbl>
            <c:dLbl>
              <c:idx val="2"/>
              <c:layout>
                <c:manualLayout>
                  <c:x val="2.8985507246376812E-3"/>
                  <c:y val="0.22465345433515727"/>
                </c:manualLayout>
              </c:layout>
              <c:dLblPos val="ctr"/>
              <c:showCatName val="1"/>
            </c:dLbl>
            <c:txPr>
              <a:bodyPr/>
              <a:lstStyle/>
              <a:p>
                <a:pPr>
                  <a:defRPr sz="1500" b="1"/>
                </a:pPr>
                <a:endParaRPr lang="en-US"/>
              </a:p>
            </c:txPr>
            <c:dLblPos val="inBase"/>
            <c:showCatName val="1"/>
          </c:dLbls>
          <c:cat>
            <c:strRef>
              <c:f>Sheet1!$B$1:$E$1</c:f>
              <c:strCache>
                <c:ptCount val="4"/>
                <c:pt idx="0">
                  <c:v>1 Year
(N = 16,112)</c:v>
                </c:pt>
                <c:pt idx="1">
                  <c:v>3 Years
(N = 14,081)</c:v>
                </c:pt>
                <c:pt idx="2">
                  <c:v>5 Years
(N = 12,447)</c:v>
                </c:pt>
                <c:pt idx="3">
                  <c:v>Column2</c:v>
                </c:pt>
              </c:strCache>
            </c:strRef>
          </c:cat>
          <c:val>
            <c:numRef>
              <c:f>Sheet1!$B$2:$E$2</c:f>
              <c:numCache>
                <c:formatCode>General</c:formatCode>
                <c:ptCount val="4"/>
                <c:pt idx="0">
                  <c:v>528</c:v>
                </c:pt>
                <c:pt idx="1">
                  <c:v>455</c:v>
                </c:pt>
                <c:pt idx="2">
                  <c:v>332</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16,112)</c:v>
                </c:pt>
                <c:pt idx="1">
                  <c:v>3 Years
(N = 14,081)</c:v>
                </c:pt>
                <c:pt idx="2">
                  <c:v>5 Years
(N = 12,447)</c:v>
                </c:pt>
                <c:pt idx="3">
                  <c:v>Column2</c:v>
                </c:pt>
              </c:strCache>
            </c:strRef>
          </c:cat>
          <c:val>
            <c:numRef>
              <c:f>Sheet1!$B$3:$E$3</c:f>
              <c:numCache>
                <c:formatCode>General</c:formatCode>
                <c:ptCount val="4"/>
                <c:pt idx="0">
                  <c:v>3148</c:v>
                </c:pt>
                <c:pt idx="1">
                  <c:v>3303</c:v>
                </c:pt>
                <c:pt idx="2">
                  <c:v>2887</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16,112)</c:v>
                </c:pt>
                <c:pt idx="1">
                  <c:v>3 Years
(N = 14,081)</c:v>
                </c:pt>
                <c:pt idx="2">
                  <c:v>5 Years
(N = 12,447)</c:v>
                </c:pt>
                <c:pt idx="3">
                  <c:v>Column2</c:v>
                </c:pt>
              </c:strCache>
            </c:strRef>
          </c:cat>
          <c:val>
            <c:numRef>
              <c:f>Sheet1!$B$4:$E$4</c:f>
              <c:numCache>
                <c:formatCode>General</c:formatCode>
                <c:ptCount val="4"/>
                <c:pt idx="0">
                  <c:v>1180</c:v>
                </c:pt>
                <c:pt idx="1">
                  <c:v>1090</c:v>
                </c:pt>
                <c:pt idx="2">
                  <c:v>891</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16,112)</c:v>
                </c:pt>
                <c:pt idx="1">
                  <c:v>3 Years
(N = 14,081)</c:v>
                </c:pt>
                <c:pt idx="2">
                  <c:v>5 Years
(N = 12,447)</c:v>
                </c:pt>
                <c:pt idx="3">
                  <c:v>Column2</c:v>
                </c:pt>
              </c:strCache>
            </c:strRef>
          </c:cat>
          <c:val>
            <c:numRef>
              <c:f>Sheet1!$B$5:$E$5</c:f>
              <c:numCache>
                <c:formatCode>General</c:formatCode>
                <c:ptCount val="4"/>
                <c:pt idx="0">
                  <c:v>7914</c:v>
                </c:pt>
                <c:pt idx="1">
                  <c:v>5561</c:v>
                </c:pt>
                <c:pt idx="2">
                  <c:v>4617</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Sheet1!$B$1:$E$1</c:f>
              <c:strCache>
                <c:ptCount val="4"/>
                <c:pt idx="0">
                  <c:v>1 Year
(N = 16,112)</c:v>
                </c:pt>
                <c:pt idx="1">
                  <c:v>3 Years
(N = 14,081)</c:v>
                </c:pt>
                <c:pt idx="2">
                  <c:v>5 Years
(N = 12,447)</c:v>
                </c:pt>
                <c:pt idx="3">
                  <c:v>Column2</c:v>
                </c:pt>
              </c:strCache>
            </c:strRef>
          </c:cat>
          <c:val>
            <c:numRef>
              <c:f>Sheet1!$B$6:$E$6</c:f>
              <c:numCache>
                <c:formatCode>General</c:formatCode>
                <c:ptCount val="4"/>
                <c:pt idx="0">
                  <c:v>3342</c:v>
                </c:pt>
                <c:pt idx="1">
                  <c:v>3672</c:v>
                </c:pt>
                <c:pt idx="2">
                  <c:v>3720</c:v>
                </c:pt>
              </c:numCache>
            </c:numRef>
          </c:val>
        </c:ser>
        <c:gapWidth val="100"/>
        <c:overlap val="100"/>
        <c:axId val="288280960"/>
        <c:axId val="288282496"/>
      </c:barChart>
      <c:catAx>
        <c:axId val="288280960"/>
        <c:scaling>
          <c:orientation val="minMax"/>
        </c:scaling>
        <c:delete val="1"/>
        <c:axPos val="b"/>
        <c:tickLblPos val="none"/>
        <c:crossAx val="288282496"/>
        <c:crosses val="autoZero"/>
        <c:auto val="1"/>
        <c:lblAlgn val="ctr"/>
        <c:lblOffset val="100"/>
      </c:catAx>
      <c:valAx>
        <c:axId val="288282496"/>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88280960"/>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8313"/>
          <c:h val="0.52213621602384463"/>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4085E-2"/>
          <c:w val="0.89292662330252193"/>
          <c:h val="0.82823590907068823"/>
        </c:manualLayout>
      </c:layout>
      <c:barChart>
        <c:barDir val="col"/>
        <c:grouping val="percentStacked"/>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8191334134081625"/>
                </c:manualLayout>
              </c:layout>
              <c:dLblPos val="ctr"/>
              <c:showCatName val="1"/>
            </c:dLbl>
            <c:dLbl>
              <c:idx val="1"/>
              <c:layout>
                <c:manualLayout>
                  <c:x val="1.4491612461485792E-3"/>
                  <c:y val="0.23731482717203056"/>
                </c:manualLayout>
              </c:layout>
              <c:dLblPos val="ctr"/>
              <c:showCatName val="1"/>
            </c:dLbl>
            <c:dLbl>
              <c:idx val="2"/>
              <c:layout>
                <c:manualLayout>
                  <c:x val="2.8985507246376812E-3"/>
                  <c:y val="0.22465345433515727"/>
                </c:manualLayout>
              </c:layout>
              <c:dLblPos val="ctr"/>
              <c:showCatName val="1"/>
            </c:dLbl>
            <c:txPr>
              <a:bodyPr/>
              <a:lstStyle/>
              <a:p>
                <a:pPr>
                  <a:defRPr sz="1500" b="1"/>
                </a:pPr>
                <a:endParaRPr lang="en-US"/>
              </a:p>
            </c:txPr>
            <c:dLblPos val="inBase"/>
            <c:showCatName val="1"/>
          </c:dLbls>
          <c:cat>
            <c:strRef>
              <c:f>Sheet1!$B$1:$E$1</c:f>
              <c:strCache>
                <c:ptCount val="4"/>
                <c:pt idx="0">
                  <c:v>1 Year
(N = 9,857)</c:v>
                </c:pt>
                <c:pt idx="1">
                  <c:v>3 Years
(N = 7,717)</c:v>
                </c:pt>
                <c:pt idx="2">
                  <c:v>5 Years
(N = 6,007)</c:v>
                </c:pt>
                <c:pt idx="3">
                  <c:v>Column2</c:v>
                </c:pt>
              </c:strCache>
            </c:strRef>
          </c:cat>
          <c:val>
            <c:numRef>
              <c:f>Sheet1!$B$2:$E$2</c:f>
              <c:numCache>
                <c:formatCode>General</c:formatCode>
                <c:ptCount val="4"/>
                <c:pt idx="0">
                  <c:v>297</c:v>
                </c:pt>
                <c:pt idx="1">
                  <c:v>284</c:v>
                </c:pt>
                <c:pt idx="2">
                  <c:v>215</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9,857)</c:v>
                </c:pt>
                <c:pt idx="1">
                  <c:v>3 Years
(N = 7,717)</c:v>
                </c:pt>
                <c:pt idx="2">
                  <c:v>5 Years
(N = 6,007)</c:v>
                </c:pt>
                <c:pt idx="3">
                  <c:v>Column2</c:v>
                </c:pt>
              </c:strCache>
            </c:strRef>
          </c:cat>
          <c:val>
            <c:numRef>
              <c:f>Sheet1!$B$3:$E$3</c:f>
              <c:numCache>
                <c:formatCode>General</c:formatCode>
                <c:ptCount val="4"/>
                <c:pt idx="0">
                  <c:v>2385</c:v>
                </c:pt>
                <c:pt idx="1">
                  <c:v>2426</c:v>
                </c:pt>
                <c:pt idx="2">
                  <c:v>2029</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9,857)</c:v>
                </c:pt>
                <c:pt idx="1">
                  <c:v>3 Years
(N = 7,717)</c:v>
                </c:pt>
                <c:pt idx="2">
                  <c:v>5 Years
(N = 6,007)</c:v>
                </c:pt>
                <c:pt idx="3">
                  <c:v>Column2</c:v>
                </c:pt>
              </c:strCache>
            </c:strRef>
          </c:cat>
          <c:val>
            <c:numRef>
              <c:f>Sheet1!$B$4:$E$4</c:f>
              <c:numCache>
                <c:formatCode>General</c:formatCode>
                <c:ptCount val="4"/>
                <c:pt idx="0">
                  <c:v>801</c:v>
                </c:pt>
                <c:pt idx="1">
                  <c:v>686</c:v>
                </c:pt>
                <c:pt idx="2">
                  <c:v>503</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9,857)</c:v>
                </c:pt>
                <c:pt idx="1">
                  <c:v>3 Years
(N = 7,717)</c:v>
                </c:pt>
                <c:pt idx="2">
                  <c:v>5 Years
(N = 6,007)</c:v>
                </c:pt>
                <c:pt idx="3">
                  <c:v>Column2</c:v>
                </c:pt>
              </c:strCache>
            </c:strRef>
          </c:cat>
          <c:val>
            <c:numRef>
              <c:f>Sheet1!$B$5:$E$5</c:f>
              <c:numCache>
                <c:formatCode>General</c:formatCode>
                <c:ptCount val="4"/>
                <c:pt idx="0">
                  <c:v>5670</c:v>
                </c:pt>
                <c:pt idx="1">
                  <c:v>3656</c:v>
                </c:pt>
                <c:pt idx="2">
                  <c:v>2701</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Sheet1!$B$1:$E$1</c:f>
              <c:strCache>
                <c:ptCount val="4"/>
                <c:pt idx="0">
                  <c:v>1 Year
(N = 9,857)</c:v>
                </c:pt>
                <c:pt idx="1">
                  <c:v>3 Years
(N = 7,717)</c:v>
                </c:pt>
                <c:pt idx="2">
                  <c:v>5 Years
(N = 6,007)</c:v>
                </c:pt>
                <c:pt idx="3">
                  <c:v>Column2</c:v>
                </c:pt>
              </c:strCache>
            </c:strRef>
          </c:cat>
          <c:val>
            <c:numRef>
              <c:f>Sheet1!$B$6:$E$6</c:f>
              <c:numCache>
                <c:formatCode>General</c:formatCode>
                <c:ptCount val="4"/>
                <c:pt idx="0">
                  <c:v>704</c:v>
                </c:pt>
                <c:pt idx="1">
                  <c:v>665</c:v>
                </c:pt>
                <c:pt idx="2">
                  <c:v>559</c:v>
                </c:pt>
              </c:numCache>
            </c:numRef>
          </c:val>
        </c:ser>
        <c:gapWidth val="100"/>
        <c:overlap val="100"/>
        <c:axId val="288642944"/>
        <c:axId val="288644480"/>
      </c:barChart>
      <c:catAx>
        <c:axId val="288642944"/>
        <c:scaling>
          <c:orientation val="minMax"/>
        </c:scaling>
        <c:delete val="1"/>
        <c:axPos val="b"/>
        <c:tickLblPos val="none"/>
        <c:crossAx val="288644480"/>
        <c:crosses val="autoZero"/>
        <c:auto val="1"/>
        <c:lblAlgn val="ctr"/>
        <c:lblOffset val="100"/>
      </c:catAx>
      <c:valAx>
        <c:axId val="288644480"/>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88642944"/>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8324"/>
          <c:h val="0.52213621602384463"/>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4085E-2"/>
          <c:w val="0.89292662330252193"/>
          <c:h val="0.82823590907068823"/>
        </c:manualLayout>
      </c:layout>
      <c:barChart>
        <c:barDir val="col"/>
        <c:grouping val="percentStacked"/>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9646559010632145"/>
                </c:manualLayout>
              </c:layout>
              <c:dLblPos val="ctr"/>
              <c:showCatName val="1"/>
            </c:dLbl>
            <c:dLbl>
              <c:idx val="1"/>
              <c:layout>
                <c:manualLayout>
                  <c:x val="1.4490471299783733E-3"/>
                  <c:y val="0.37756261399529673"/>
                </c:manualLayout>
              </c:layout>
              <c:dLblPos val="ctr"/>
              <c:showCatName val="1"/>
            </c:dLbl>
            <c:dLbl>
              <c:idx val="2"/>
              <c:layout>
                <c:manualLayout>
                  <c:x val="-1.1411617015504989E-7"/>
                  <c:y val="0.37984207482539845"/>
                </c:manualLayout>
              </c:layout>
              <c:dLblPos val="ctr"/>
              <c:showCatName val="1"/>
            </c:dLbl>
            <c:txPr>
              <a:bodyPr/>
              <a:lstStyle/>
              <a:p>
                <a:pPr>
                  <a:defRPr sz="1500" b="1"/>
                </a:pPr>
                <a:endParaRPr lang="en-US"/>
              </a:p>
            </c:txPr>
            <c:dLblPos val="inBase"/>
            <c:showCatName val="1"/>
          </c:dLbls>
          <c:cat>
            <c:strRef>
              <c:f>Sheet1!$B$1:$D$1</c:f>
              <c:strCache>
                <c:ptCount val="3"/>
                <c:pt idx="0">
                  <c:v>Up to 1 Year
(N = 21,679)</c:v>
                </c:pt>
                <c:pt idx="1">
                  <c:v>Between 2 and 3 Years (N = 18,377)</c:v>
                </c:pt>
                <c:pt idx="2">
                  <c:v>Between 4 and 5 Years (N = 16,289)</c:v>
                </c:pt>
              </c:strCache>
            </c:strRef>
          </c:cat>
          <c:val>
            <c:numRef>
              <c:f>Sheet1!$B$2:$D$2</c:f>
              <c:numCache>
                <c:formatCode>General</c:formatCode>
                <c:ptCount val="3"/>
                <c:pt idx="0">
                  <c:v>12130</c:v>
                </c:pt>
                <c:pt idx="1">
                  <c:v>13739</c:v>
                </c:pt>
                <c:pt idx="2">
                  <c:v>12264</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Up to 1 Year
(N = 21,679)</c:v>
                </c:pt>
                <c:pt idx="1">
                  <c:v>Between 2 and 3 Years (N = 18,377)</c:v>
                </c:pt>
                <c:pt idx="2">
                  <c:v>Between 4 and 5 Years (N = 16,289)</c:v>
                </c:pt>
              </c:strCache>
            </c:strRef>
          </c:cat>
          <c:val>
            <c:numRef>
              <c:f>Sheet1!$B$3:$D$3</c:f>
              <c:numCache>
                <c:formatCode>General</c:formatCode>
                <c:ptCount val="3"/>
                <c:pt idx="0">
                  <c:v>4107</c:v>
                </c:pt>
                <c:pt idx="1">
                  <c:v>2608</c:v>
                </c:pt>
                <c:pt idx="2">
                  <c:v>2418</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Up to 1 Year
(N = 21,679)</c:v>
                </c:pt>
                <c:pt idx="1">
                  <c:v>Between 2 and 3 Years (N = 18,377)</c:v>
                </c:pt>
                <c:pt idx="2">
                  <c:v>Between 4 and 5 Years (N = 16,289)</c:v>
                </c:pt>
              </c:strCache>
            </c:strRef>
          </c:cat>
          <c:val>
            <c:numRef>
              <c:f>Sheet1!$B$4:$D$4</c:f>
              <c:numCache>
                <c:formatCode>General</c:formatCode>
                <c:ptCount val="3"/>
                <c:pt idx="0">
                  <c:v>1440</c:v>
                </c:pt>
                <c:pt idx="1">
                  <c:v>479</c:v>
                </c:pt>
                <c:pt idx="2">
                  <c:v>308</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Sheet1!$B$1:$D$1</c:f>
              <c:strCache>
                <c:ptCount val="3"/>
                <c:pt idx="0">
                  <c:v>Up to 1 Year
(N = 21,679)</c:v>
                </c:pt>
                <c:pt idx="1">
                  <c:v>Between 2 and 3 Years (N = 18,377)</c:v>
                </c:pt>
                <c:pt idx="2">
                  <c:v>Between 4 and 5 Years (N = 16,289)</c:v>
                </c:pt>
              </c:strCache>
            </c:strRef>
          </c:cat>
          <c:val>
            <c:numRef>
              <c:f>Sheet1!$B$5:$D$5</c:f>
              <c:numCache>
                <c:formatCode>General</c:formatCode>
                <c:ptCount val="3"/>
                <c:pt idx="0">
                  <c:v>3135</c:v>
                </c:pt>
                <c:pt idx="1">
                  <c:v>1401</c:v>
                </c:pt>
                <c:pt idx="2">
                  <c:v>1194</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Sheet1!$B$1:$D$1</c:f>
              <c:strCache>
                <c:ptCount val="3"/>
                <c:pt idx="0">
                  <c:v>Up to 1 Year
(N = 21,679)</c:v>
                </c:pt>
                <c:pt idx="1">
                  <c:v>Between 2 and 3 Years (N = 18,377)</c:v>
                </c:pt>
                <c:pt idx="2">
                  <c:v>Between 4 and 5 Years (N = 16,289)</c:v>
                </c:pt>
              </c:strCache>
            </c:strRef>
          </c:cat>
          <c:val>
            <c:numRef>
              <c:f>Sheet1!$B$6:$D$6</c:f>
              <c:numCache>
                <c:formatCode>General</c:formatCode>
                <c:ptCount val="3"/>
                <c:pt idx="0">
                  <c:v>867</c:v>
                </c:pt>
                <c:pt idx="1">
                  <c:v>150</c:v>
                </c:pt>
                <c:pt idx="2">
                  <c:v>105</c:v>
                </c:pt>
              </c:numCache>
            </c:numRef>
          </c:val>
        </c:ser>
        <c:gapWidth val="100"/>
        <c:overlap val="100"/>
        <c:axId val="288586752"/>
        <c:axId val="288609024"/>
      </c:barChart>
      <c:catAx>
        <c:axId val="288586752"/>
        <c:scaling>
          <c:orientation val="minMax"/>
        </c:scaling>
        <c:delete val="1"/>
        <c:axPos val="b"/>
        <c:tickLblPos val="none"/>
        <c:crossAx val="288609024"/>
        <c:crosses val="autoZero"/>
        <c:auto val="1"/>
        <c:lblAlgn val="ctr"/>
        <c:lblOffset val="100"/>
      </c:catAx>
      <c:valAx>
        <c:axId val="288609024"/>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288586752"/>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562"/>
          <c:y val="0.6103082877352195"/>
          <c:w val="0.84329293620906165"/>
          <c:h val="0.17782730548511944"/>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ser>
          <c:idx val="0"/>
          <c:order val="0"/>
          <c:tx>
            <c:strRef>
              <c:f>Sheet1!$B$1</c:f>
              <c:strCache>
                <c:ptCount val="1"/>
                <c:pt idx="0">
                  <c:v>Freedom from CAV 4/1994-2002 (N = 12,984)</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99.930999999999997</c:v>
                </c:pt>
                <c:pt idx="3">
                  <c:v>99.792000000000002</c:v>
                </c:pt>
                <c:pt idx="4">
                  <c:v>99.599000000000004</c:v>
                </c:pt>
                <c:pt idx="5">
                  <c:v>99.287999999999997</c:v>
                </c:pt>
                <c:pt idx="6">
                  <c:v>96.290999999999997</c:v>
                </c:pt>
                <c:pt idx="7">
                  <c:v>92.263000000000005</c:v>
                </c:pt>
                <c:pt idx="8">
                  <c:v>91.728999999999999</c:v>
                </c:pt>
                <c:pt idx="9">
                  <c:v>91.546999999999997</c:v>
                </c:pt>
                <c:pt idx="10">
                  <c:v>91.546999999999997</c:v>
                </c:pt>
                <c:pt idx="11">
                  <c:v>91.546999999999997</c:v>
                </c:pt>
                <c:pt idx="12">
                  <c:v>91.546999999999997</c:v>
                </c:pt>
                <c:pt idx="13">
                  <c:v>91.546999999999997</c:v>
                </c:pt>
                <c:pt idx="14">
                  <c:v>91.528999999999982</c:v>
                </c:pt>
                <c:pt idx="15">
                  <c:v>91.453999999999994</c:v>
                </c:pt>
                <c:pt idx="16">
                  <c:v>91.164000000000001</c:v>
                </c:pt>
                <c:pt idx="17">
                  <c:v>90.692999999999998</c:v>
                </c:pt>
                <c:pt idx="18">
                  <c:v>88.528999999999982</c:v>
                </c:pt>
                <c:pt idx="19">
                  <c:v>85.42</c:v>
                </c:pt>
                <c:pt idx="20">
                  <c:v>84.677999999999983</c:v>
                </c:pt>
                <c:pt idx="21">
                  <c:v>84.304999999999993</c:v>
                </c:pt>
                <c:pt idx="22">
                  <c:v>84.198999999999998</c:v>
                </c:pt>
                <c:pt idx="23">
                  <c:v>84.198999999999998</c:v>
                </c:pt>
                <c:pt idx="24">
                  <c:v>84.198999999999998</c:v>
                </c:pt>
                <c:pt idx="25">
                  <c:v>84.187999999999988</c:v>
                </c:pt>
                <c:pt idx="26">
                  <c:v>84.144999999999996</c:v>
                </c:pt>
                <c:pt idx="27">
                  <c:v>84.09</c:v>
                </c:pt>
                <c:pt idx="28">
                  <c:v>83.76</c:v>
                </c:pt>
                <c:pt idx="29">
                  <c:v>83.418000000000006</c:v>
                </c:pt>
                <c:pt idx="30">
                  <c:v>81.712999999999994</c:v>
                </c:pt>
                <c:pt idx="31">
                  <c:v>79.215999999999994</c:v>
                </c:pt>
                <c:pt idx="32">
                  <c:v>78.436000000000007</c:v>
                </c:pt>
                <c:pt idx="33">
                  <c:v>78.19</c:v>
                </c:pt>
                <c:pt idx="34">
                  <c:v>78.099000000000004</c:v>
                </c:pt>
                <c:pt idx="35">
                  <c:v>78.087999999999994</c:v>
                </c:pt>
                <c:pt idx="36">
                  <c:v>78.087999999999994</c:v>
                </c:pt>
                <c:pt idx="37">
                  <c:v>78.087999999999994</c:v>
                </c:pt>
                <c:pt idx="38">
                  <c:v>78.037000000000006</c:v>
                </c:pt>
                <c:pt idx="39">
                  <c:v>77.959999999999994</c:v>
                </c:pt>
                <c:pt idx="40">
                  <c:v>77.742000000000004</c:v>
                </c:pt>
                <c:pt idx="41">
                  <c:v>77.367000000000004</c:v>
                </c:pt>
                <c:pt idx="42">
                  <c:v>75.513999999999996</c:v>
                </c:pt>
                <c:pt idx="43">
                  <c:v>73.408000000000001</c:v>
                </c:pt>
                <c:pt idx="44">
                  <c:v>72.846000000000004</c:v>
                </c:pt>
                <c:pt idx="45">
                  <c:v>72.700999999999993</c:v>
                </c:pt>
                <c:pt idx="46">
                  <c:v>72.621999999999986</c:v>
                </c:pt>
                <c:pt idx="47">
                  <c:v>72.60799999999999</c:v>
                </c:pt>
                <c:pt idx="48">
                  <c:v>72.60799999999999</c:v>
                </c:pt>
                <c:pt idx="49">
                  <c:v>72.593999999999994</c:v>
                </c:pt>
                <c:pt idx="50">
                  <c:v>72.565000000000012</c:v>
                </c:pt>
                <c:pt idx="51">
                  <c:v>72.489999999999995</c:v>
                </c:pt>
                <c:pt idx="52">
                  <c:v>72.28</c:v>
                </c:pt>
                <c:pt idx="53">
                  <c:v>71.887999999999991</c:v>
                </c:pt>
                <c:pt idx="54">
                  <c:v>70.269000000000005</c:v>
                </c:pt>
                <c:pt idx="55">
                  <c:v>68.185999999999979</c:v>
                </c:pt>
                <c:pt idx="56">
                  <c:v>67.712000000000003</c:v>
                </c:pt>
                <c:pt idx="57">
                  <c:v>67.587999999999994</c:v>
                </c:pt>
                <c:pt idx="58">
                  <c:v>67.557000000000002</c:v>
                </c:pt>
                <c:pt idx="59">
                  <c:v>67.557000000000002</c:v>
                </c:pt>
                <c:pt idx="60">
                  <c:v>67.540999999999997</c:v>
                </c:pt>
                <c:pt idx="61">
                  <c:v>67.524000000000001</c:v>
                </c:pt>
                <c:pt idx="62">
                  <c:v>67.455000000000013</c:v>
                </c:pt>
                <c:pt idx="63">
                  <c:v>67.331999999999994</c:v>
                </c:pt>
                <c:pt idx="64">
                  <c:v>67.033000000000001</c:v>
                </c:pt>
                <c:pt idx="65">
                  <c:v>66.555999999999983</c:v>
                </c:pt>
                <c:pt idx="66">
                  <c:v>65.33</c:v>
                </c:pt>
                <c:pt idx="67">
                  <c:v>63.403000000000006</c:v>
                </c:pt>
                <c:pt idx="68">
                  <c:v>62.882999999999996</c:v>
                </c:pt>
                <c:pt idx="69">
                  <c:v>62.756</c:v>
                </c:pt>
                <c:pt idx="70">
                  <c:v>62.738000000000063</c:v>
                </c:pt>
                <c:pt idx="71">
                  <c:v>62.720000000000013</c:v>
                </c:pt>
                <c:pt idx="72">
                  <c:v>62.720000000000013</c:v>
                </c:pt>
                <c:pt idx="73">
                  <c:v>62.720000000000013</c:v>
                </c:pt>
                <c:pt idx="74">
                  <c:v>62.679000000000002</c:v>
                </c:pt>
                <c:pt idx="75">
                  <c:v>62.536000000000001</c:v>
                </c:pt>
                <c:pt idx="76">
                  <c:v>62.227000000000011</c:v>
                </c:pt>
                <c:pt idx="77">
                  <c:v>61.751000000000005</c:v>
                </c:pt>
                <c:pt idx="78">
                  <c:v>60.689</c:v>
                </c:pt>
                <c:pt idx="79">
                  <c:v>58.787000000000006</c:v>
                </c:pt>
                <c:pt idx="80">
                  <c:v>58.219000000000001</c:v>
                </c:pt>
                <c:pt idx="81">
                  <c:v>58.113</c:v>
                </c:pt>
                <c:pt idx="82">
                  <c:v>58.091000000000001</c:v>
                </c:pt>
                <c:pt idx="83">
                  <c:v>58.07</c:v>
                </c:pt>
                <c:pt idx="84">
                  <c:v>58.07</c:v>
                </c:pt>
                <c:pt idx="85">
                  <c:v>58.07</c:v>
                </c:pt>
                <c:pt idx="86">
                  <c:v>58.07</c:v>
                </c:pt>
                <c:pt idx="87">
                  <c:v>57.878</c:v>
                </c:pt>
                <c:pt idx="88">
                  <c:v>57.467000000000006</c:v>
                </c:pt>
                <c:pt idx="89">
                  <c:v>56.958999999999996</c:v>
                </c:pt>
                <c:pt idx="90">
                  <c:v>55.865000000000002</c:v>
                </c:pt>
                <c:pt idx="91">
                  <c:v>54.449000000000005</c:v>
                </c:pt>
                <c:pt idx="92">
                  <c:v>54.08</c:v>
                </c:pt>
                <c:pt idx="93">
                  <c:v>54.005000000000003</c:v>
                </c:pt>
                <c:pt idx="94">
                  <c:v>53.954999999999998</c:v>
                </c:pt>
                <c:pt idx="95">
                  <c:v>53.903999999999996</c:v>
                </c:pt>
                <c:pt idx="96">
                  <c:v>53.903999999999996</c:v>
                </c:pt>
                <c:pt idx="97">
                  <c:v>53.903999999999996</c:v>
                </c:pt>
                <c:pt idx="98">
                  <c:v>53.82</c:v>
                </c:pt>
                <c:pt idx="99">
                  <c:v>53.677</c:v>
                </c:pt>
                <c:pt idx="100">
                  <c:v>53.506</c:v>
                </c:pt>
                <c:pt idx="101">
                  <c:v>52.847999999999999</c:v>
                </c:pt>
                <c:pt idx="102">
                  <c:v>52.015000000000001</c:v>
                </c:pt>
                <c:pt idx="103">
                  <c:v>50.713000000000001</c:v>
                </c:pt>
                <c:pt idx="104">
                  <c:v>50.449999999999996</c:v>
                </c:pt>
                <c:pt idx="105">
                  <c:v>50.303000000000004</c:v>
                </c:pt>
                <c:pt idx="106">
                  <c:v>50.274000000000001</c:v>
                </c:pt>
                <c:pt idx="107">
                  <c:v>50.274000000000001</c:v>
                </c:pt>
                <c:pt idx="108">
                  <c:v>50.274000000000001</c:v>
                </c:pt>
                <c:pt idx="109">
                  <c:v>50.274000000000001</c:v>
                </c:pt>
                <c:pt idx="110">
                  <c:v>50.205000000000013</c:v>
                </c:pt>
                <c:pt idx="111">
                  <c:v>50.101000000000006</c:v>
                </c:pt>
                <c:pt idx="112">
                  <c:v>49.650999999999996</c:v>
                </c:pt>
                <c:pt idx="113">
                  <c:v>49.339000000000006</c:v>
                </c:pt>
                <c:pt idx="114">
                  <c:v>48.257000000000005</c:v>
                </c:pt>
                <c:pt idx="115">
                  <c:v>47.340999999999994</c:v>
                </c:pt>
                <c:pt idx="116">
                  <c:v>46.950999999999993</c:v>
                </c:pt>
                <c:pt idx="117">
                  <c:v>46.808</c:v>
                </c:pt>
                <c:pt idx="118">
                  <c:v>46.808</c:v>
                </c:pt>
                <c:pt idx="119">
                  <c:v>46.808</c:v>
                </c:pt>
                <c:pt idx="120">
                  <c:v>46.769000000000013</c:v>
                </c:pt>
              </c:numCache>
            </c:numRef>
          </c:yVal>
        </c:ser>
        <c:ser>
          <c:idx val="1"/>
          <c:order val="1"/>
          <c:tx>
            <c:strRef>
              <c:f>Sheet1!$C$1</c:f>
              <c:strCache>
                <c:ptCount val="1"/>
                <c:pt idx="0">
                  <c:v>Freedom from CAV 2003-6/2011 (N = 13,125)</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99.953999999999994</c:v>
                </c:pt>
                <c:pt idx="3">
                  <c:v>99.85499999999999</c:v>
                </c:pt>
                <c:pt idx="4">
                  <c:v>99.710000000000022</c:v>
                </c:pt>
                <c:pt idx="5">
                  <c:v>99.465000000000003</c:v>
                </c:pt>
                <c:pt idx="6">
                  <c:v>96.593000000000004</c:v>
                </c:pt>
                <c:pt idx="7">
                  <c:v>92.59</c:v>
                </c:pt>
                <c:pt idx="8">
                  <c:v>92.287999999999997</c:v>
                </c:pt>
                <c:pt idx="9">
                  <c:v>92.194000000000003</c:v>
                </c:pt>
                <c:pt idx="10">
                  <c:v>92.194000000000003</c:v>
                </c:pt>
                <c:pt idx="11">
                  <c:v>92.194000000000003</c:v>
                </c:pt>
                <c:pt idx="12">
                  <c:v>92.185999999999979</c:v>
                </c:pt>
                <c:pt idx="13">
                  <c:v>92.185999999999979</c:v>
                </c:pt>
                <c:pt idx="14">
                  <c:v>92.147000000000006</c:v>
                </c:pt>
                <c:pt idx="15">
                  <c:v>92.02</c:v>
                </c:pt>
                <c:pt idx="16">
                  <c:v>91.774999999999991</c:v>
                </c:pt>
                <c:pt idx="17">
                  <c:v>91.304999999999993</c:v>
                </c:pt>
                <c:pt idx="18">
                  <c:v>89.38</c:v>
                </c:pt>
                <c:pt idx="19">
                  <c:v>86.319000000000003</c:v>
                </c:pt>
                <c:pt idx="20">
                  <c:v>85.902000000000001</c:v>
                </c:pt>
                <c:pt idx="21">
                  <c:v>85.831999999999994</c:v>
                </c:pt>
                <c:pt idx="22">
                  <c:v>85.812000000000012</c:v>
                </c:pt>
                <c:pt idx="23">
                  <c:v>85.812000000000012</c:v>
                </c:pt>
                <c:pt idx="24">
                  <c:v>85.812000000000012</c:v>
                </c:pt>
                <c:pt idx="25">
                  <c:v>85.787000000000006</c:v>
                </c:pt>
                <c:pt idx="26">
                  <c:v>85.709000000000003</c:v>
                </c:pt>
                <c:pt idx="27">
                  <c:v>85.592000000000013</c:v>
                </c:pt>
                <c:pt idx="28">
                  <c:v>85.211000000000027</c:v>
                </c:pt>
                <c:pt idx="29">
                  <c:v>84.590999999999994</c:v>
                </c:pt>
                <c:pt idx="30">
                  <c:v>82.85899999999998</c:v>
                </c:pt>
                <c:pt idx="31">
                  <c:v>80.561000000000007</c:v>
                </c:pt>
                <c:pt idx="32">
                  <c:v>80.171999999999983</c:v>
                </c:pt>
                <c:pt idx="33">
                  <c:v>80.103999999999999</c:v>
                </c:pt>
                <c:pt idx="34">
                  <c:v>80.09</c:v>
                </c:pt>
                <c:pt idx="35">
                  <c:v>80.075999999999979</c:v>
                </c:pt>
                <c:pt idx="36">
                  <c:v>80.075999999999979</c:v>
                </c:pt>
                <c:pt idx="37">
                  <c:v>80.043000000000006</c:v>
                </c:pt>
                <c:pt idx="38">
                  <c:v>79.972999999999999</c:v>
                </c:pt>
                <c:pt idx="39">
                  <c:v>79.92</c:v>
                </c:pt>
                <c:pt idx="40">
                  <c:v>79.418999999999997</c:v>
                </c:pt>
                <c:pt idx="41">
                  <c:v>78.790000000000006</c:v>
                </c:pt>
                <c:pt idx="42">
                  <c:v>77.565000000000012</c:v>
                </c:pt>
                <c:pt idx="43">
                  <c:v>75.845000000000013</c:v>
                </c:pt>
                <c:pt idx="44">
                  <c:v>75.477000000000004</c:v>
                </c:pt>
                <c:pt idx="45">
                  <c:v>75.458000000000013</c:v>
                </c:pt>
                <c:pt idx="46">
                  <c:v>75.438999999999993</c:v>
                </c:pt>
                <c:pt idx="47">
                  <c:v>75.438999999999993</c:v>
                </c:pt>
                <c:pt idx="48">
                  <c:v>75.438999999999993</c:v>
                </c:pt>
                <c:pt idx="49">
                  <c:v>75.438999999999993</c:v>
                </c:pt>
                <c:pt idx="50">
                  <c:v>75.34</c:v>
                </c:pt>
                <c:pt idx="51">
                  <c:v>75.263999999999996</c:v>
                </c:pt>
                <c:pt idx="52">
                  <c:v>74.804999999999993</c:v>
                </c:pt>
                <c:pt idx="53">
                  <c:v>74.215000000000003</c:v>
                </c:pt>
                <c:pt idx="54">
                  <c:v>72.85299999999998</c:v>
                </c:pt>
                <c:pt idx="55">
                  <c:v>70.991000000000227</c:v>
                </c:pt>
                <c:pt idx="56">
                  <c:v>70.414000000000527</c:v>
                </c:pt>
                <c:pt idx="57">
                  <c:v>70.281000000000006</c:v>
                </c:pt>
                <c:pt idx="58">
                  <c:v>70.281000000000006</c:v>
                </c:pt>
                <c:pt idx="59">
                  <c:v>70.254000000000005</c:v>
                </c:pt>
                <c:pt idx="60">
                  <c:v>70.254000000000005</c:v>
                </c:pt>
                <c:pt idx="61">
                  <c:v>70.254000000000005</c:v>
                </c:pt>
                <c:pt idx="62">
                  <c:v>70.215999999999994</c:v>
                </c:pt>
                <c:pt idx="63">
                  <c:v>70.177999999999983</c:v>
                </c:pt>
                <c:pt idx="64">
                  <c:v>69.827999999999989</c:v>
                </c:pt>
                <c:pt idx="65">
                  <c:v>69.320999999999998</c:v>
                </c:pt>
                <c:pt idx="66">
                  <c:v>67.909000000000006</c:v>
                </c:pt>
                <c:pt idx="67">
                  <c:v>66.524000000000001</c:v>
                </c:pt>
                <c:pt idx="68">
                  <c:v>66.283000000000001</c:v>
                </c:pt>
                <c:pt idx="69">
                  <c:v>66.11999999999999</c:v>
                </c:pt>
                <c:pt idx="70">
                  <c:v>66.11999999999999</c:v>
                </c:pt>
                <c:pt idx="71">
                  <c:v>66.11999999999999</c:v>
                </c:pt>
                <c:pt idx="72">
                  <c:v>66.11999999999999</c:v>
                </c:pt>
                <c:pt idx="73">
                  <c:v>66.062000000000012</c:v>
                </c:pt>
                <c:pt idx="74">
                  <c:v>66.062000000000012</c:v>
                </c:pt>
                <c:pt idx="75">
                  <c:v>65.935000000000002</c:v>
                </c:pt>
                <c:pt idx="76">
                  <c:v>65.676999999999978</c:v>
                </c:pt>
                <c:pt idx="77">
                  <c:v>65.157999999999987</c:v>
                </c:pt>
                <c:pt idx="78">
                  <c:v>64.117000000000004</c:v>
                </c:pt>
                <c:pt idx="79">
                  <c:v>63.329000000000001</c:v>
                </c:pt>
                <c:pt idx="80">
                  <c:v>63.128000000000213</c:v>
                </c:pt>
                <c:pt idx="81">
                  <c:v>63.059000000000005</c:v>
                </c:pt>
                <c:pt idx="82">
                  <c:v>63.059000000000005</c:v>
                </c:pt>
                <c:pt idx="83">
                  <c:v>63.059000000000005</c:v>
                </c:pt>
                <c:pt idx="84">
                  <c:v>63.059000000000005</c:v>
                </c:pt>
                <c:pt idx="85">
                  <c:v>63.059000000000005</c:v>
                </c:pt>
                <c:pt idx="86">
                  <c:v>62.933</c:v>
                </c:pt>
                <c:pt idx="87">
                  <c:v>62.805</c:v>
                </c:pt>
                <c:pt idx="88">
                  <c:v>62.805</c:v>
                </c:pt>
                <c:pt idx="89">
                  <c:v>62.024000000000001</c:v>
                </c:pt>
                <c:pt idx="90">
                  <c:v>61.242000000000012</c:v>
                </c:pt>
                <c:pt idx="91">
                  <c:v>60.314999999999998</c:v>
                </c:pt>
                <c:pt idx="92">
                  <c:v>60.177</c:v>
                </c:pt>
                <c:pt idx="93">
                  <c:v>60.037000000000006</c:v>
                </c:pt>
                <c:pt idx="94">
                  <c:v>60.037000000000006</c:v>
                </c:pt>
                <c:pt idx="95">
                  <c:v>60.037000000000006</c:v>
                </c:pt>
              </c:numCache>
            </c:numRef>
          </c:yVal>
        </c:ser>
        <c:axId val="289899648"/>
        <c:axId val="289901568"/>
      </c:scatterChart>
      <c:valAx>
        <c:axId val="289899648"/>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89901568"/>
        <c:crosses val="autoZero"/>
        <c:crossBetween val="midCat"/>
        <c:majorUnit val="1"/>
      </c:valAx>
      <c:valAx>
        <c:axId val="28990156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8989964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1327046820760311"/>
          <c:w val="0.52211657724200256"/>
          <c:h val="0.19253772965879265"/>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9168148336297967"/>
          <c:y val="0.25889335843888478"/>
          <c:w val="0.41304485376827932"/>
          <c:h val="0.50283721328313746"/>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9353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3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0.59933999999999543</c:v>
                </c:pt>
                <c:pt idx="1">
                  <c:v>1.7240999999999999E-2</c:v>
                </c:pt>
                <c:pt idx="2">
                  <c:v>9.8520000000001211E-3</c:v>
                </c:pt>
                <c:pt idx="3">
                  <c:v>0.295570000000002</c:v>
                </c:pt>
                <c:pt idx="4">
                  <c:v>5.6649999999999867E-2</c:v>
                </c:pt>
                <c:pt idx="5">
                  <c:v>2.1346E-2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7.7861302493438339E-2"/>
          <c:w val="0.89089610480105197"/>
          <c:h val="0.77334686679790021"/>
        </c:manualLayout>
      </c:layout>
      <c:scatterChart>
        <c:scatterStyle val="lineMarker"/>
        <c:ser>
          <c:idx val="0"/>
          <c:order val="0"/>
          <c:tx>
            <c:strRef>
              <c:f>Sheet1!$B$1</c:f>
              <c:strCache>
                <c:ptCount val="1"/>
                <c:pt idx="0">
                  <c:v>&lt;2 hours (N = 3,440)</c:v>
                </c:pt>
              </c:strCache>
            </c:strRef>
          </c:tx>
          <c:spPr>
            <a:ln w="41275">
              <a:solidFill>
                <a:srgbClr val="00FF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Sheet1!$B$2:$B$158</c:f>
              <c:numCache>
                <c:formatCode>General</c:formatCode>
                <c:ptCount val="157"/>
                <c:pt idx="0">
                  <c:v>100</c:v>
                </c:pt>
                <c:pt idx="1">
                  <c:v>100</c:v>
                </c:pt>
                <c:pt idx="2">
                  <c:v>99.971000000000004</c:v>
                </c:pt>
                <c:pt idx="3">
                  <c:v>99.825999999999979</c:v>
                </c:pt>
                <c:pt idx="4">
                  <c:v>99.621999999999986</c:v>
                </c:pt>
                <c:pt idx="5">
                  <c:v>99.446000000000026</c:v>
                </c:pt>
                <c:pt idx="6">
                  <c:v>96.334000000000003</c:v>
                </c:pt>
                <c:pt idx="7">
                  <c:v>92.10199999999999</c:v>
                </c:pt>
                <c:pt idx="8">
                  <c:v>91.718000000000004</c:v>
                </c:pt>
                <c:pt idx="9">
                  <c:v>91.51</c:v>
                </c:pt>
                <c:pt idx="10">
                  <c:v>91.51</c:v>
                </c:pt>
                <c:pt idx="11">
                  <c:v>91.51</c:v>
                </c:pt>
                <c:pt idx="12">
                  <c:v>91.51</c:v>
                </c:pt>
                <c:pt idx="13">
                  <c:v>91.51</c:v>
                </c:pt>
                <c:pt idx="14">
                  <c:v>91.51</c:v>
                </c:pt>
                <c:pt idx="15">
                  <c:v>91.367000000000004</c:v>
                </c:pt>
                <c:pt idx="16">
                  <c:v>91.078999999999979</c:v>
                </c:pt>
                <c:pt idx="17">
                  <c:v>90.754999999999995</c:v>
                </c:pt>
                <c:pt idx="18">
                  <c:v>88.61999999999999</c:v>
                </c:pt>
                <c:pt idx="19">
                  <c:v>85.43</c:v>
                </c:pt>
                <c:pt idx="20">
                  <c:v>84.700999999999993</c:v>
                </c:pt>
                <c:pt idx="21">
                  <c:v>84.627999999999986</c:v>
                </c:pt>
                <c:pt idx="22">
                  <c:v>84.554999999999993</c:v>
                </c:pt>
                <c:pt idx="23">
                  <c:v>84.554999999999993</c:v>
                </c:pt>
                <c:pt idx="24">
                  <c:v>84.554999999999993</c:v>
                </c:pt>
                <c:pt idx="25">
                  <c:v>84.554999999999993</c:v>
                </c:pt>
                <c:pt idx="26">
                  <c:v>84.510999999999996</c:v>
                </c:pt>
                <c:pt idx="27">
                  <c:v>84.465999999999994</c:v>
                </c:pt>
                <c:pt idx="28">
                  <c:v>83.885999999999981</c:v>
                </c:pt>
                <c:pt idx="29">
                  <c:v>83.572000000000003</c:v>
                </c:pt>
                <c:pt idx="30">
                  <c:v>82.134999999999991</c:v>
                </c:pt>
                <c:pt idx="31">
                  <c:v>79.705000000000013</c:v>
                </c:pt>
                <c:pt idx="32">
                  <c:v>78.801999999999992</c:v>
                </c:pt>
                <c:pt idx="33">
                  <c:v>78.575000000000003</c:v>
                </c:pt>
                <c:pt idx="34">
                  <c:v>78.528999999999982</c:v>
                </c:pt>
                <c:pt idx="35">
                  <c:v>78.528999999999982</c:v>
                </c:pt>
                <c:pt idx="36">
                  <c:v>78.528999999999982</c:v>
                </c:pt>
                <c:pt idx="37">
                  <c:v>78.528999999999982</c:v>
                </c:pt>
                <c:pt idx="38">
                  <c:v>78.528999999999982</c:v>
                </c:pt>
                <c:pt idx="39">
                  <c:v>78.474999999999994</c:v>
                </c:pt>
                <c:pt idx="40">
                  <c:v>78.257000000000005</c:v>
                </c:pt>
                <c:pt idx="41">
                  <c:v>77.822000000000003</c:v>
                </c:pt>
                <c:pt idx="42">
                  <c:v>75.801999999999992</c:v>
                </c:pt>
                <c:pt idx="43">
                  <c:v>73.721000000000004</c:v>
                </c:pt>
                <c:pt idx="44">
                  <c:v>73.224000000000004</c:v>
                </c:pt>
                <c:pt idx="45">
                  <c:v>73.111999999999995</c:v>
                </c:pt>
                <c:pt idx="46">
                  <c:v>73.111999999999995</c:v>
                </c:pt>
                <c:pt idx="47">
                  <c:v>73.111999999999995</c:v>
                </c:pt>
                <c:pt idx="48">
                  <c:v>73.111999999999995</c:v>
                </c:pt>
                <c:pt idx="49">
                  <c:v>73.05</c:v>
                </c:pt>
                <c:pt idx="50">
                  <c:v>73.05</c:v>
                </c:pt>
                <c:pt idx="51">
                  <c:v>72.983999999999995</c:v>
                </c:pt>
                <c:pt idx="52">
                  <c:v>72.516000000000005</c:v>
                </c:pt>
                <c:pt idx="53">
                  <c:v>72.315000000000012</c:v>
                </c:pt>
                <c:pt idx="54">
                  <c:v>71.440000000000026</c:v>
                </c:pt>
                <c:pt idx="55">
                  <c:v>68.799000000000007</c:v>
                </c:pt>
                <c:pt idx="56">
                  <c:v>68.251000000000005</c:v>
                </c:pt>
                <c:pt idx="57">
                  <c:v>68.113</c:v>
                </c:pt>
                <c:pt idx="58">
                  <c:v>68.043999999999997</c:v>
                </c:pt>
                <c:pt idx="59">
                  <c:v>68.043999999999997</c:v>
                </c:pt>
                <c:pt idx="60">
                  <c:v>68.043999999999997</c:v>
                </c:pt>
                <c:pt idx="61">
                  <c:v>68.043999999999997</c:v>
                </c:pt>
                <c:pt idx="62">
                  <c:v>68.043999999999997</c:v>
                </c:pt>
                <c:pt idx="63">
                  <c:v>67.875999999999948</c:v>
                </c:pt>
                <c:pt idx="64">
                  <c:v>67.623999999999981</c:v>
                </c:pt>
                <c:pt idx="65">
                  <c:v>67.2</c:v>
                </c:pt>
                <c:pt idx="66">
                  <c:v>65.757000000000005</c:v>
                </c:pt>
                <c:pt idx="67">
                  <c:v>64.055999999999983</c:v>
                </c:pt>
                <c:pt idx="68">
                  <c:v>63.627000000000002</c:v>
                </c:pt>
                <c:pt idx="69">
                  <c:v>63.54</c:v>
                </c:pt>
                <c:pt idx="70">
                  <c:v>63.54</c:v>
                </c:pt>
                <c:pt idx="71">
                  <c:v>63.54</c:v>
                </c:pt>
                <c:pt idx="72">
                  <c:v>63.54</c:v>
                </c:pt>
                <c:pt idx="73">
                  <c:v>63.54</c:v>
                </c:pt>
                <c:pt idx="74">
                  <c:v>63.54</c:v>
                </c:pt>
                <c:pt idx="75">
                  <c:v>63.432000000000002</c:v>
                </c:pt>
                <c:pt idx="76">
                  <c:v>63.108000000000011</c:v>
                </c:pt>
                <c:pt idx="77">
                  <c:v>62.454000000000001</c:v>
                </c:pt>
                <c:pt idx="78">
                  <c:v>61.685000000000002</c:v>
                </c:pt>
                <c:pt idx="79">
                  <c:v>59.596000000000011</c:v>
                </c:pt>
                <c:pt idx="80">
                  <c:v>59.042000000000002</c:v>
                </c:pt>
                <c:pt idx="81">
                  <c:v>59.042000000000002</c:v>
                </c:pt>
                <c:pt idx="82">
                  <c:v>59.042000000000002</c:v>
                </c:pt>
                <c:pt idx="83">
                  <c:v>59.042000000000002</c:v>
                </c:pt>
                <c:pt idx="84">
                  <c:v>59.042000000000002</c:v>
                </c:pt>
                <c:pt idx="85">
                  <c:v>59.042000000000002</c:v>
                </c:pt>
                <c:pt idx="86">
                  <c:v>58.909000000000006</c:v>
                </c:pt>
                <c:pt idx="87">
                  <c:v>58.773000000000003</c:v>
                </c:pt>
                <c:pt idx="88">
                  <c:v>58.501000000000005</c:v>
                </c:pt>
                <c:pt idx="89">
                  <c:v>57.953000000000003</c:v>
                </c:pt>
                <c:pt idx="90">
                  <c:v>56.854999999999997</c:v>
                </c:pt>
                <c:pt idx="91">
                  <c:v>55.475000000000001</c:v>
                </c:pt>
                <c:pt idx="92">
                  <c:v>54.917000000000002</c:v>
                </c:pt>
                <c:pt idx="93">
                  <c:v>54.917000000000002</c:v>
                </c:pt>
                <c:pt idx="94">
                  <c:v>54.917000000000002</c:v>
                </c:pt>
                <c:pt idx="95">
                  <c:v>54.618000000000002</c:v>
                </c:pt>
                <c:pt idx="96">
                  <c:v>54.618000000000002</c:v>
                </c:pt>
                <c:pt idx="97">
                  <c:v>54.618000000000002</c:v>
                </c:pt>
                <c:pt idx="98">
                  <c:v>54.447000000000003</c:v>
                </c:pt>
                <c:pt idx="99">
                  <c:v>54.274000000000001</c:v>
                </c:pt>
                <c:pt idx="100">
                  <c:v>54.274000000000001</c:v>
                </c:pt>
                <c:pt idx="101">
                  <c:v>53.404000000000003</c:v>
                </c:pt>
                <c:pt idx="102">
                  <c:v>52.878</c:v>
                </c:pt>
                <c:pt idx="103">
                  <c:v>51.122000000000163</c:v>
                </c:pt>
                <c:pt idx="104">
                  <c:v>50.943000000000005</c:v>
                </c:pt>
                <c:pt idx="105">
                  <c:v>50.943000000000005</c:v>
                </c:pt>
                <c:pt idx="106">
                  <c:v>50.943000000000005</c:v>
                </c:pt>
                <c:pt idx="107">
                  <c:v>50.943000000000005</c:v>
                </c:pt>
                <c:pt idx="108">
                  <c:v>50.943000000000005</c:v>
                </c:pt>
                <c:pt idx="109">
                  <c:v>50.943000000000005</c:v>
                </c:pt>
                <c:pt idx="110">
                  <c:v>50.943000000000005</c:v>
                </c:pt>
                <c:pt idx="111">
                  <c:v>50.726000000000013</c:v>
                </c:pt>
                <c:pt idx="112">
                  <c:v>50.073</c:v>
                </c:pt>
                <c:pt idx="113">
                  <c:v>49.417999999999999</c:v>
                </c:pt>
                <c:pt idx="114">
                  <c:v>47.886000000000003</c:v>
                </c:pt>
                <c:pt idx="115">
                  <c:v>47.005000000000003</c:v>
                </c:pt>
                <c:pt idx="116">
                  <c:v>47.005000000000003</c:v>
                </c:pt>
                <c:pt idx="117">
                  <c:v>46.553000000000004</c:v>
                </c:pt>
                <c:pt idx="118">
                  <c:v>46.553000000000004</c:v>
                </c:pt>
                <c:pt idx="119">
                  <c:v>46.553000000000004</c:v>
                </c:pt>
                <c:pt idx="120">
                  <c:v>46.310999999999993</c:v>
                </c:pt>
                <c:pt idx="121">
                  <c:v>46.310999999999993</c:v>
                </c:pt>
                <c:pt idx="122">
                  <c:v>46.310999999999993</c:v>
                </c:pt>
                <c:pt idx="123">
                  <c:v>46.310999999999993</c:v>
                </c:pt>
                <c:pt idx="124">
                  <c:v>46.310999999999993</c:v>
                </c:pt>
                <c:pt idx="125">
                  <c:v>45.753</c:v>
                </c:pt>
                <c:pt idx="126">
                  <c:v>45.195000000000213</c:v>
                </c:pt>
                <c:pt idx="127">
                  <c:v>44.077000000000005</c:v>
                </c:pt>
                <c:pt idx="128">
                  <c:v>43.51</c:v>
                </c:pt>
                <c:pt idx="129">
                  <c:v>43.51</c:v>
                </c:pt>
                <c:pt idx="130">
                  <c:v>43.51</c:v>
                </c:pt>
                <c:pt idx="131">
                  <c:v>43.51</c:v>
                </c:pt>
                <c:pt idx="132">
                  <c:v>43.51</c:v>
                </c:pt>
                <c:pt idx="133">
                  <c:v>43.51</c:v>
                </c:pt>
                <c:pt idx="134">
                  <c:v>43.51</c:v>
                </c:pt>
                <c:pt idx="135">
                  <c:v>43.159000000000006</c:v>
                </c:pt>
                <c:pt idx="136">
                  <c:v>42.457999999999998</c:v>
                </c:pt>
                <c:pt idx="137">
                  <c:v>41.756</c:v>
                </c:pt>
                <c:pt idx="138">
                  <c:v>40.001000000000005</c:v>
                </c:pt>
                <c:pt idx="139">
                  <c:v>37.896000000000001</c:v>
                </c:pt>
                <c:pt idx="140">
                  <c:v>37.896000000000001</c:v>
                </c:pt>
                <c:pt idx="141">
                  <c:v>37.896000000000001</c:v>
                </c:pt>
                <c:pt idx="142">
                  <c:v>37.896000000000001</c:v>
                </c:pt>
                <c:pt idx="143">
                  <c:v>37.896000000000001</c:v>
                </c:pt>
                <c:pt idx="144">
                  <c:v>37.896000000000001</c:v>
                </c:pt>
                <c:pt idx="145">
                  <c:v>37.896000000000001</c:v>
                </c:pt>
                <c:pt idx="146">
                  <c:v>37.896000000000001</c:v>
                </c:pt>
                <c:pt idx="147">
                  <c:v>37.896000000000001</c:v>
                </c:pt>
                <c:pt idx="148">
                  <c:v>37.896000000000001</c:v>
                </c:pt>
                <c:pt idx="149">
                  <c:v>37.434000000000005</c:v>
                </c:pt>
                <c:pt idx="150">
                  <c:v>36.504000000000005</c:v>
                </c:pt>
                <c:pt idx="151">
                  <c:v>34.157000000000004</c:v>
                </c:pt>
                <c:pt idx="152">
                  <c:v>34.157000000000004</c:v>
                </c:pt>
                <c:pt idx="153">
                  <c:v>33.669000000000011</c:v>
                </c:pt>
                <c:pt idx="154">
                  <c:v>33.669000000000011</c:v>
                </c:pt>
                <c:pt idx="155">
                  <c:v>33.669000000000011</c:v>
                </c:pt>
                <c:pt idx="156">
                  <c:v>33.669000000000011</c:v>
                </c:pt>
              </c:numCache>
            </c:numRef>
          </c:yVal>
        </c:ser>
        <c:ser>
          <c:idx val="1"/>
          <c:order val="1"/>
          <c:tx>
            <c:strRef>
              <c:f>Sheet1!$C$1</c:f>
              <c:strCache>
                <c:ptCount val="1"/>
                <c:pt idx="0">
                  <c:v>2-&lt;4 hours (N = 16,896)</c:v>
                </c:pt>
              </c:strCache>
            </c:strRef>
          </c:tx>
          <c:spPr>
            <a:ln w="41275">
              <a:solidFill>
                <a:srgbClr val="CC99FF"/>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Sheet1!$C$2:$C$158</c:f>
              <c:numCache>
                <c:formatCode>General</c:formatCode>
                <c:ptCount val="157"/>
                <c:pt idx="0">
                  <c:v>100</c:v>
                </c:pt>
                <c:pt idx="1">
                  <c:v>100</c:v>
                </c:pt>
                <c:pt idx="2">
                  <c:v>99.947000000000727</c:v>
                </c:pt>
                <c:pt idx="3">
                  <c:v>99.84</c:v>
                </c:pt>
                <c:pt idx="4">
                  <c:v>99.727000000000004</c:v>
                </c:pt>
                <c:pt idx="5">
                  <c:v>99.459000000000003</c:v>
                </c:pt>
                <c:pt idx="6">
                  <c:v>96.552999999999983</c:v>
                </c:pt>
                <c:pt idx="7">
                  <c:v>92.533000000000001</c:v>
                </c:pt>
                <c:pt idx="8">
                  <c:v>92.170999999999978</c:v>
                </c:pt>
                <c:pt idx="9">
                  <c:v>92.043999999999997</c:v>
                </c:pt>
                <c:pt idx="10">
                  <c:v>92.043999999999997</c:v>
                </c:pt>
                <c:pt idx="11">
                  <c:v>92.043999999999997</c:v>
                </c:pt>
                <c:pt idx="12">
                  <c:v>92.043999999999997</c:v>
                </c:pt>
                <c:pt idx="13">
                  <c:v>92.043999999999997</c:v>
                </c:pt>
                <c:pt idx="14">
                  <c:v>92.001000000000005</c:v>
                </c:pt>
                <c:pt idx="15">
                  <c:v>91.912999999999997</c:v>
                </c:pt>
                <c:pt idx="16">
                  <c:v>91.653999999999982</c:v>
                </c:pt>
                <c:pt idx="17">
                  <c:v>91.180999999999983</c:v>
                </c:pt>
                <c:pt idx="18">
                  <c:v>89.106999999999999</c:v>
                </c:pt>
                <c:pt idx="19">
                  <c:v>86.06</c:v>
                </c:pt>
                <c:pt idx="20">
                  <c:v>85.537000000000006</c:v>
                </c:pt>
                <c:pt idx="21">
                  <c:v>85.296000000000006</c:v>
                </c:pt>
                <c:pt idx="22">
                  <c:v>85.235000000000014</c:v>
                </c:pt>
                <c:pt idx="23">
                  <c:v>85.235000000000014</c:v>
                </c:pt>
                <c:pt idx="24">
                  <c:v>85.235000000000014</c:v>
                </c:pt>
                <c:pt idx="25">
                  <c:v>85.208000000000013</c:v>
                </c:pt>
                <c:pt idx="26">
                  <c:v>85.153999999999982</c:v>
                </c:pt>
                <c:pt idx="27">
                  <c:v>85.081000000000003</c:v>
                </c:pt>
                <c:pt idx="28">
                  <c:v>84.757999999999996</c:v>
                </c:pt>
                <c:pt idx="29">
                  <c:v>84.331000000000003</c:v>
                </c:pt>
                <c:pt idx="30">
                  <c:v>82.555999999999983</c:v>
                </c:pt>
                <c:pt idx="31">
                  <c:v>80</c:v>
                </c:pt>
                <c:pt idx="32">
                  <c:v>79.455000000000013</c:v>
                </c:pt>
                <c:pt idx="33">
                  <c:v>79.293999999999997</c:v>
                </c:pt>
                <c:pt idx="34">
                  <c:v>79.245999999999995</c:v>
                </c:pt>
                <c:pt idx="35">
                  <c:v>79.236000000000004</c:v>
                </c:pt>
                <c:pt idx="36">
                  <c:v>79.236000000000004</c:v>
                </c:pt>
                <c:pt idx="37">
                  <c:v>79.215000000000003</c:v>
                </c:pt>
                <c:pt idx="38">
                  <c:v>79.168999999999983</c:v>
                </c:pt>
                <c:pt idx="39">
                  <c:v>79.099999999999994</c:v>
                </c:pt>
                <c:pt idx="40">
                  <c:v>78.787000000000006</c:v>
                </c:pt>
                <c:pt idx="41">
                  <c:v>78.298000000000002</c:v>
                </c:pt>
                <c:pt idx="42">
                  <c:v>76.804000000000002</c:v>
                </c:pt>
                <c:pt idx="43">
                  <c:v>74.8</c:v>
                </c:pt>
                <c:pt idx="44">
                  <c:v>74.278999999999982</c:v>
                </c:pt>
                <c:pt idx="45">
                  <c:v>74.170999999999978</c:v>
                </c:pt>
                <c:pt idx="46">
                  <c:v>74.111000000000004</c:v>
                </c:pt>
                <c:pt idx="47">
                  <c:v>74.099000000000004</c:v>
                </c:pt>
                <c:pt idx="48">
                  <c:v>74.099000000000004</c:v>
                </c:pt>
                <c:pt idx="49">
                  <c:v>74.099000000000004</c:v>
                </c:pt>
                <c:pt idx="50">
                  <c:v>74.013999999999996</c:v>
                </c:pt>
                <c:pt idx="51">
                  <c:v>73.927000000000007</c:v>
                </c:pt>
                <c:pt idx="52">
                  <c:v>73.649999999999991</c:v>
                </c:pt>
                <c:pt idx="53">
                  <c:v>73.122999999999948</c:v>
                </c:pt>
                <c:pt idx="54">
                  <c:v>71.60899999999998</c:v>
                </c:pt>
                <c:pt idx="55">
                  <c:v>69.763999999999996</c:v>
                </c:pt>
                <c:pt idx="56">
                  <c:v>69.242999999999995</c:v>
                </c:pt>
                <c:pt idx="57">
                  <c:v>69.093000000000004</c:v>
                </c:pt>
                <c:pt idx="58">
                  <c:v>69.093000000000004</c:v>
                </c:pt>
                <c:pt idx="59">
                  <c:v>69.076999999999998</c:v>
                </c:pt>
                <c:pt idx="60">
                  <c:v>69.061000000000007</c:v>
                </c:pt>
                <c:pt idx="61">
                  <c:v>69.043000000000006</c:v>
                </c:pt>
                <c:pt idx="62">
                  <c:v>68.989000000000004</c:v>
                </c:pt>
                <c:pt idx="63">
                  <c:v>68.897000000000006</c:v>
                </c:pt>
                <c:pt idx="64">
                  <c:v>68.619</c:v>
                </c:pt>
                <c:pt idx="65">
                  <c:v>68.098000000000013</c:v>
                </c:pt>
                <c:pt idx="66">
                  <c:v>66.77</c:v>
                </c:pt>
                <c:pt idx="67">
                  <c:v>64.924999999999997</c:v>
                </c:pt>
                <c:pt idx="68">
                  <c:v>64.563999999999993</c:v>
                </c:pt>
                <c:pt idx="69">
                  <c:v>64.468000000000004</c:v>
                </c:pt>
                <c:pt idx="70">
                  <c:v>64.448000000000022</c:v>
                </c:pt>
                <c:pt idx="71">
                  <c:v>64.429000000000002</c:v>
                </c:pt>
                <c:pt idx="72">
                  <c:v>64.429000000000002</c:v>
                </c:pt>
                <c:pt idx="73">
                  <c:v>64.406000000000006</c:v>
                </c:pt>
                <c:pt idx="74">
                  <c:v>64.35899999999998</c:v>
                </c:pt>
                <c:pt idx="75">
                  <c:v>64.217000000000027</c:v>
                </c:pt>
                <c:pt idx="76">
                  <c:v>63.932000000000002</c:v>
                </c:pt>
                <c:pt idx="77">
                  <c:v>63.501000000000005</c:v>
                </c:pt>
                <c:pt idx="78">
                  <c:v>62.395000000000003</c:v>
                </c:pt>
                <c:pt idx="79">
                  <c:v>60.967000000000006</c:v>
                </c:pt>
                <c:pt idx="80">
                  <c:v>60.477000000000004</c:v>
                </c:pt>
                <c:pt idx="81">
                  <c:v>60.379000000000005</c:v>
                </c:pt>
                <c:pt idx="82">
                  <c:v>60.353999999999999</c:v>
                </c:pt>
                <c:pt idx="83">
                  <c:v>60.328000000000003</c:v>
                </c:pt>
                <c:pt idx="84">
                  <c:v>60.328000000000003</c:v>
                </c:pt>
                <c:pt idx="85">
                  <c:v>60.328000000000003</c:v>
                </c:pt>
                <c:pt idx="86">
                  <c:v>60.328000000000003</c:v>
                </c:pt>
                <c:pt idx="87">
                  <c:v>60.142000000000003</c:v>
                </c:pt>
                <c:pt idx="88">
                  <c:v>59.831000000000003</c:v>
                </c:pt>
                <c:pt idx="89">
                  <c:v>59.268000000000313</c:v>
                </c:pt>
                <c:pt idx="90">
                  <c:v>58.14</c:v>
                </c:pt>
                <c:pt idx="91">
                  <c:v>56.717000000000006</c:v>
                </c:pt>
                <c:pt idx="92">
                  <c:v>56.429000000000002</c:v>
                </c:pt>
                <c:pt idx="93">
                  <c:v>56.3</c:v>
                </c:pt>
                <c:pt idx="94">
                  <c:v>56.235000000000063</c:v>
                </c:pt>
                <c:pt idx="95">
                  <c:v>56.235000000000063</c:v>
                </c:pt>
                <c:pt idx="96">
                  <c:v>56.235000000000063</c:v>
                </c:pt>
                <c:pt idx="97">
                  <c:v>56.235000000000063</c:v>
                </c:pt>
                <c:pt idx="98">
                  <c:v>56.155000000000001</c:v>
                </c:pt>
                <c:pt idx="99">
                  <c:v>56.074000000000005</c:v>
                </c:pt>
                <c:pt idx="100">
                  <c:v>55.790000000000013</c:v>
                </c:pt>
                <c:pt idx="101">
                  <c:v>55.179000000000002</c:v>
                </c:pt>
                <c:pt idx="102">
                  <c:v>54.321000000000005</c:v>
                </c:pt>
                <c:pt idx="103">
                  <c:v>53.128000000000213</c:v>
                </c:pt>
                <c:pt idx="104">
                  <c:v>52.879000000000005</c:v>
                </c:pt>
                <c:pt idx="105">
                  <c:v>52.711000000000006</c:v>
                </c:pt>
                <c:pt idx="106">
                  <c:v>52.668000000000013</c:v>
                </c:pt>
                <c:pt idx="107">
                  <c:v>52.668000000000013</c:v>
                </c:pt>
                <c:pt idx="108">
                  <c:v>52.668000000000013</c:v>
                </c:pt>
                <c:pt idx="109">
                  <c:v>52.668000000000013</c:v>
                </c:pt>
                <c:pt idx="110">
                  <c:v>52.614000000000004</c:v>
                </c:pt>
                <c:pt idx="111">
                  <c:v>52.507000000000005</c:v>
                </c:pt>
                <c:pt idx="112">
                  <c:v>52.022000000000013</c:v>
                </c:pt>
                <c:pt idx="113">
                  <c:v>51.751000000000005</c:v>
                </c:pt>
                <c:pt idx="114">
                  <c:v>50.609000000000002</c:v>
                </c:pt>
                <c:pt idx="115">
                  <c:v>49.674000000000007</c:v>
                </c:pt>
                <c:pt idx="116">
                  <c:v>49.177</c:v>
                </c:pt>
                <c:pt idx="117">
                  <c:v>49.065000000000012</c:v>
                </c:pt>
                <c:pt idx="118">
                  <c:v>49.065000000000012</c:v>
                </c:pt>
                <c:pt idx="119">
                  <c:v>49.065000000000012</c:v>
                </c:pt>
                <c:pt idx="120">
                  <c:v>49.065000000000012</c:v>
                </c:pt>
                <c:pt idx="121">
                  <c:v>49.065000000000012</c:v>
                </c:pt>
                <c:pt idx="122">
                  <c:v>48.928000000000011</c:v>
                </c:pt>
                <c:pt idx="123">
                  <c:v>48.857999999999997</c:v>
                </c:pt>
                <c:pt idx="124">
                  <c:v>48.577000000000005</c:v>
                </c:pt>
                <c:pt idx="125">
                  <c:v>48.013000000000005</c:v>
                </c:pt>
                <c:pt idx="126">
                  <c:v>47.305</c:v>
                </c:pt>
                <c:pt idx="127">
                  <c:v>45.810999999999993</c:v>
                </c:pt>
                <c:pt idx="128">
                  <c:v>45.521000000000001</c:v>
                </c:pt>
                <c:pt idx="129">
                  <c:v>45.448</c:v>
                </c:pt>
                <c:pt idx="130">
                  <c:v>45.448</c:v>
                </c:pt>
                <c:pt idx="131">
                  <c:v>45.448</c:v>
                </c:pt>
                <c:pt idx="132">
                  <c:v>45.448</c:v>
                </c:pt>
                <c:pt idx="133">
                  <c:v>45.448</c:v>
                </c:pt>
                <c:pt idx="134">
                  <c:v>45.349000000000004</c:v>
                </c:pt>
                <c:pt idx="135">
                  <c:v>45.349000000000004</c:v>
                </c:pt>
                <c:pt idx="136">
                  <c:v>44.744</c:v>
                </c:pt>
                <c:pt idx="137">
                  <c:v>44.439</c:v>
                </c:pt>
                <c:pt idx="138">
                  <c:v>44.133000000000003</c:v>
                </c:pt>
                <c:pt idx="139">
                  <c:v>43.310999999999993</c:v>
                </c:pt>
                <c:pt idx="140">
                  <c:v>42.997</c:v>
                </c:pt>
                <c:pt idx="141">
                  <c:v>42.997</c:v>
                </c:pt>
                <c:pt idx="142">
                  <c:v>42.997</c:v>
                </c:pt>
                <c:pt idx="143">
                  <c:v>42.997</c:v>
                </c:pt>
                <c:pt idx="144">
                  <c:v>42.997</c:v>
                </c:pt>
                <c:pt idx="145">
                  <c:v>42.997</c:v>
                </c:pt>
                <c:pt idx="146">
                  <c:v>42.849000000000004</c:v>
                </c:pt>
                <c:pt idx="147">
                  <c:v>42.849000000000004</c:v>
                </c:pt>
                <c:pt idx="148">
                  <c:v>42.549000000000007</c:v>
                </c:pt>
                <c:pt idx="149">
                  <c:v>42.247</c:v>
                </c:pt>
                <c:pt idx="150">
                  <c:v>41.489000000000004</c:v>
                </c:pt>
                <c:pt idx="151">
                  <c:v>40.727000000000011</c:v>
                </c:pt>
                <c:pt idx="152">
                  <c:v>40.417999999999999</c:v>
                </c:pt>
                <c:pt idx="153">
                  <c:v>40.417999999999999</c:v>
                </c:pt>
                <c:pt idx="154">
                  <c:v>40.417999999999999</c:v>
                </c:pt>
                <c:pt idx="155">
                  <c:v>40.417999999999999</c:v>
                </c:pt>
                <c:pt idx="156">
                  <c:v>40.417999999999999</c:v>
                </c:pt>
              </c:numCache>
            </c:numRef>
          </c:yVal>
        </c:ser>
        <c:ser>
          <c:idx val="2"/>
          <c:order val="2"/>
          <c:tx>
            <c:strRef>
              <c:f>Sheet1!$D$1</c:f>
              <c:strCache>
                <c:ptCount val="1"/>
                <c:pt idx="0">
                  <c:v>4+ hours (N = 4,451)</c:v>
                </c:pt>
              </c:strCache>
            </c:strRef>
          </c:tx>
          <c:spPr>
            <a:ln w="41275">
              <a:solidFill>
                <a:srgbClr val="FFFF00"/>
              </a:solidFill>
            </a:ln>
          </c:spPr>
          <c:marker>
            <c:symbol val="none"/>
          </c:marker>
          <c:xVal>
            <c:numRef>
              <c:f>Sheet1!$A$2:$A$158</c:f>
              <c:numCache>
                <c:formatCode>General</c:formatCode>
                <c:ptCount val="157"/>
                <c:pt idx="0">
                  <c:v>0</c:v>
                </c:pt>
                <c:pt idx="1">
                  <c:v>8.3300000000000041E-2</c:v>
                </c:pt>
                <c:pt idx="2">
                  <c:v>0.16669999999999999</c:v>
                </c:pt>
                <c:pt idx="3">
                  <c:v>0.25</c:v>
                </c:pt>
                <c:pt idx="4">
                  <c:v>0.33330000000000537</c:v>
                </c:pt>
                <c:pt idx="5">
                  <c:v>0.41670000000000001</c:v>
                </c:pt>
                <c:pt idx="6">
                  <c:v>0.5</c:v>
                </c:pt>
                <c:pt idx="7">
                  <c:v>0.58329999999999949</c:v>
                </c:pt>
                <c:pt idx="8">
                  <c:v>0.66670000000000895</c:v>
                </c:pt>
                <c:pt idx="9">
                  <c:v>0.75000000000000611</c:v>
                </c:pt>
                <c:pt idx="10">
                  <c:v>0.83330000000000004</c:v>
                </c:pt>
                <c:pt idx="11">
                  <c:v>0.91670000000000063</c:v>
                </c:pt>
                <c:pt idx="12">
                  <c:v>1</c:v>
                </c:pt>
                <c:pt idx="13">
                  <c:v>1.0832999999999879</c:v>
                </c:pt>
                <c:pt idx="14">
                  <c:v>1.1667000000000001</c:v>
                </c:pt>
                <c:pt idx="15">
                  <c:v>1.25</c:v>
                </c:pt>
                <c:pt idx="16">
                  <c:v>1.3332999999999879</c:v>
                </c:pt>
                <c:pt idx="17">
                  <c:v>1.416699999999985</c:v>
                </c:pt>
                <c:pt idx="18">
                  <c:v>1.5</c:v>
                </c:pt>
                <c:pt idx="19">
                  <c:v>1.5832999999999879</c:v>
                </c:pt>
                <c:pt idx="20">
                  <c:v>1.6667000000000001</c:v>
                </c:pt>
                <c:pt idx="21">
                  <c:v>1.75</c:v>
                </c:pt>
                <c:pt idx="22">
                  <c:v>1.8332999999999879</c:v>
                </c:pt>
                <c:pt idx="23">
                  <c:v>1.9167000000000001</c:v>
                </c:pt>
                <c:pt idx="24">
                  <c:v>2</c:v>
                </c:pt>
                <c:pt idx="25">
                  <c:v>2.0832999999999999</c:v>
                </c:pt>
                <c:pt idx="26">
                  <c:v>2.1667000000000001</c:v>
                </c:pt>
                <c:pt idx="27">
                  <c:v>2.25</c:v>
                </c:pt>
                <c:pt idx="28">
                  <c:v>2.3332999999999977</c:v>
                </c:pt>
                <c:pt idx="29">
                  <c:v>2.4166999999999672</c:v>
                </c:pt>
                <c:pt idx="30">
                  <c:v>2.5</c:v>
                </c:pt>
                <c:pt idx="31">
                  <c:v>2.5832999999999999</c:v>
                </c:pt>
                <c:pt idx="32">
                  <c:v>2.6667000000000001</c:v>
                </c:pt>
                <c:pt idx="33">
                  <c:v>2.75</c:v>
                </c:pt>
                <c:pt idx="34">
                  <c:v>2.8332999999999977</c:v>
                </c:pt>
                <c:pt idx="35">
                  <c:v>2.9166999999999672</c:v>
                </c:pt>
                <c:pt idx="36">
                  <c:v>3</c:v>
                </c:pt>
                <c:pt idx="37">
                  <c:v>3.0832999999999999</c:v>
                </c:pt>
                <c:pt idx="38">
                  <c:v>3.1667000000000001</c:v>
                </c:pt>
                <c:pt idx="39">
                  <c:v>3.25</c:v>
                </c:pt>
                <c:pt idx="40">
                  <c:v>3.3332999999999977</c:v>
                </c:pt>
                <c:pt idx="41">
                  <c:v>3.4166999999999672</c:v>
                </c:pt>
                <c:pt idx="42">
                  <c:v>3.5</c:v>
                </c:pt>
                <c:pt idx="43">
                  <c:v>3.5832999999999999</c:v>
                </c:pt>
                <c:pt idx="44">
                  <c:v>3.6667000000000001</c:v>
                </c:pt>
                <c:pt idx="45">
                  <c:v>3.75</c:v>
                </c:pt>
                <c:pt idx="46">
                  <c:v>3.8332999999999977</c:v>
                </c:pt>
                <c:pt idx="47">
                  <c:v>3.9166999999999672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numCache>
            </c:numRef>
          </c:xVal>
          <c:yVal>
            <c:numRef>
              <c:f>Sheet1!$D$2:$D$158</c:f>
              <c:numCache>
                <c:formatCode>General</c:formatCode>
                <c:ptCount val="157"/>
                <c:pt idx="0">
                  <c:v>100</c:v>
                </c:pt>
                <c:pt idx="1">
                  <c:v>100</c:v>
                </c:pt>
                <c:pt idx="2">
                  <c:v>100</c:v>
                </c:pt>
                <c:pt idx="3">
                  <c:v>99.977000000000004</c:v>
                </c:pt>
                <c:pt idx="4">
                  <c:v>99.842000000000013</c:v>
                </c:pt>
                <c:pt idx="5">
                  <c:v>99.503</c:v>
                </c:pt>
                <c:pt idx="6">
                  <c:v>96.998000000000005</c:v>
                </c:pt>
                <c:pt idx="7">
                  <c:v>93.116</c:v>
                </c:pt>
                <c:pt idx="8">
                  <c:v>92.632999999999981</c:v>
                </c:pt>
                <c:pt idx="9">
                  <c:v>92.61</c:v>
                </c:pt>
                <c:pt idx="10">
                  <c:v>92.61</c:v>
                </c:pt>
                <c:pt idx="11">
                  <c:v>92.61</c:v>
                </c:pt>
                <c:pt idx="12">
                  <c:v>92.61</c:v>
                </c:pt>
                <c:pt idx="13">
                  <c:v>92.61</c:v>
                </c:pt>
                <c:pt idx="14">
                  <c:v>92.61</c:v>
                </c:pt>
                <c:pt idx="15">
                  <c:v>92.498000000000005</c:v>
                </c:pt>
                <c:pt idx="16">
                  <c:v>92.19</c:v>
                </c:pt>
                <c:pt idx="17">
                  <c:v>91.712999999999994</c:v>
                </c:pt>
                <c:pt idx="18">
                  <c:v>89.912999999999997</c:v>
                </c:pt>
                <c:pt idx="19">
                  <c:v>86.784999999999997</c:v>
                </c:pt>
                <c:pt idx="20">
                  <c:v>86.073999999999998</c:v>
                </c:pt>
                <c:pt idx="21">
                  <c:v>85.816000000000003</c:v>
                </c:pt>
                <c:pt idx="22">
                  <c:v>85.728999999999999</c:v>
                </c:pt>
                <c:pt idx="23">
                  <c:v>85.728999999999999</c:v>
                </c:pt>
                <c:pt idx="24">
                  <c:v>85.728999999999999</c:v>
                </c:pt>
                <c:pt idx="25">
                  <c:v>85.728999999999999</c:v>
                </c:pt>
                <c:pt idx="26">
                  <c:v>85.66</c:v>
                </c:pt>
                <c:pt idx="27">
                  <c:v>85.486999999999995</c:v>
                </c:pt>
                <c:pt idx="28">
                  <c:v>85.138999999999982</c:v>
                </c:pt>
                <c:pt idx="29">
                  <c:v>84.509</c:v>
                </c:pt>
                <c:pt idx="30">
                  <c:v>82.721999999999994</c:v>
                </c:pt>
                <c:pt idx="31">
                  <c:v>80.507999999999996</c:v>
                </c:pt>
                <c:pt idx="32">
                  <c:v>79.905000000000001</c:v>
                </c:pt>
                <c:pt idx="33">
                  <c:v>79.798000000000002</c:v>
                </c:pt>
                <c:pt idx="34">
                  <c:v>79.688999999999979</c:v>
                </c:pt>
                <c:pt idx="35">
                  <c:v>79.651999999999987</c:v>
                </c:pt>
                <c:pt idx="36">
                  <c:v>79.651999999999987</c:v>
                </c:pt>
                <c:pt idx="37">
                  <c:v>79.651999999999987</c:v>
                </c:pt>
                <c:pt idx="38">
                  <c:v>79.521999999999991</c:v>
                </c:pt>
                <c:pt idx="39">
                  <c:v>79.477999999999994</c:v>
                </c:pt>
                <c:pt idx="40">
                  <c:v>78.906000000000006</c:v>
                </c:pt>
                <c:pt idx="41">
                  <c:v>78.510000000000005</c:v>
                </c:pt>
                <c:pt idx="42">
                  <c:v>76.917000000000527</c:v>
                </c:pt>
                <c:pt idx="43">
                  <c:v>75.138999999999982</c:v>
                </c:pt>
                <c:pt idx="44">
                  <c:v>74.733999999999995</c:v>
                </c:pt>
                <c:pt idx="45">
                  <c:v>74.688000000000002</c:v>
                </c:pt>
                <c:pt idx="46">
                  <c:v>74.641999999999996</c:v>
                </c:pt>
                <c:pt idx="47">
                  <c:v>74.641999999999996</c:v>
                </c:pt>
                <c:pt idx="48">
                  <c:v>74.641999999999996</c:v>
                </c:pt>
                <c:pt idx="49">
                  <c:v>74.641999999999996</c:v>
                </c:pt>
                <c:pt idx="50">
                  <c:v>74.641999999999996</c:v>
                </c:pt>
                <c:pt idx="51">
                  <c:v>74.584000000000003</c:v>
                </c:pt>
                <c:pt idx="52">
                  <c:v>74.233000000000004</c:v>
                </c:pt>
                <c:pt idx="53">
                  <c:v>73.881</c:v>
                </c:pt>
                <c:pt idx="54">
                  <c:v>71.766000000000005</c:v>
                </c:pt>
                <c:pt idx="55">
                  <c:v>69.698999999999998</c:v>
                </c:pt>
                <c:pt idx="56">
                  <c:v>69.099999999999994</c:v>
                </c:pt>
                <c:pt idx="57">
                  <c:v>69.099999999999994</c:v>
                </c:pt>
                <c:pt idx="58">
                  <c:v>69.039000000000001</c:v>
                </c:pt>
                <c:pt idx="59">
                  <c:v>69.039000000000001</c:v>
                </c:pt>
                <c:pt idx="60">
                  <c:v>69.039000000000001</c:v>
                </c:pt>
                <c:pt idx="61">
                  <c:v>69.039000000000001</c:v>
                </c:pt>
                <c:pt idx="62">
                  <c:v>68.887</c:v>
                </c:pt>
                <c:pt idx="63">
                  <c:v>68.808999999999983</c:v>
                </c:pt>
                <c:pt idx="64">
                  <c:v>68.337000000000003</c:v>
                </c:pt>
                <c:pt idx="65">
                  <c:v>68.021000000000001</c:v>
                </c:pt>
                <c:pt idx="66">
                  <c:v>67.144999999999996</c:v>
                </c:pt>
                <c:pt idx="67">
                  <c:v>65.628999999999948</c:v>
                </c:pt>
                <c:pt idx="68">
                  <c:v>65.147000000000006</c:v>
                </c:pt>
                <c:pt idx="69">
                  <c:v>64.902000000000001</c:v>
                </c:pt>
                <c:pt idx="70">
                  <c:v>64.902000000000001</c:v>
                </c:pt>
                <c:pt idx="71">
                  <c:v>64.902000000000001</c:v>
                </c:pt>
                <c:pt idx="72">
                  <c:v>64.902000000000001</c:v>
                </c:pt>
                <c:pt idx="73">
                  <c:v>64.902000000000001</c:v>
                </c:pt>
                <c:pt idx="74">
                  <c:v>64.902000000000001</c:v>
                </c:pt>
                <c:pt idx="75">
                  <c:v>64.796000000000006</c:v>
                </c:pt>
                <c:pt idx="76">
                  <c:v>64.367000000000004</c:v>
                </c:pt>
                <c:pt idx="77">
                  <c:v>63.828000000000003</c:v>
                </c:pt>
                <c:pt idx="78">
                  <c:v>62.424000000000007</c:v>
                </c:pt>
                <c:pt idx="79">
                  <c:v>60.255000000000003</c:v>
                </c:pt>
                <c:pt idx="80">
                  <c:v>59.814999999999998</c:v>
                </c:pt>
                <c:pt idx="81">
                  <c:v>59.592000000000013</c:v>
                </c:pt>
                <c:pt idx="82">
                  <c:v>59.592000000000013</c:v>
                </c:pt>
                <c:pt idx="83">
                  <c:v>59.592000000000013</c:v>
                </c:pt>
                <c:pt idx="84">
                  <c:v>59.592000000000013</c:v>
                </c:pt>
                <c:pt idx="85">
                  <c:v>59.592000000000013</c:v>
                </c:pt>
                <c:pt idx="86">
                  <c:v>59.592000000000013</c:v>
                </c:pt>
                <c:pt idx="87">
                  <c:v>59.444000000000003</c:v>
                </c:pt>
                <c:pt idx="88">
                  <c:v>58.997</c:v>
                </c:pt>
                <c:pt idx="89">
                  <c:v>58.251000000000005</c:v>
                </c:pt>
                <c:pt idx="90">
                  <c:v>57.652000000000001</c:v>
                </c:pt>
                <c:pt idx="91">
                  <c:v>56.447000000000003</c:v>
                </c:pt>
                <c:pt idx="92">
                  <c:v>55.992000000000012</c:v>
                </c:pt>
                <c:pt idx="93">
                  <c:v>55.992000000000012</c:v>
                </c:pt>
                <c:pt idx="94">
                  <c:v>55.992000000000012</c:v>
                </c:pt>
                <c:pt idx="95">
                  <c:v>55.992000000000012</c:v>
                </c:pt>
                <c:pt idx="96">
                  <c:v>55.992000000000012</c:v>
                </c:pt>
                <c:pt idx="97">
                  <c:v>55.992000000000012</c:v>
                </c:pt>
                <c:pt idx="98">
                  <c:v>55.992000000000012</c:v>
                </c:pt>
                <c:pt idx="99">
                  <c:v>55.595000000000013</c:v>
                </c:pt>
                <c:pt idx="100">
                  <c:v>55.396000000000001</c:v>
                </c:pt>
                <c:pt idx="101">
                  <c:v>54.793000000000013</c:v>
                </c:pt>
                <c:pt idx="102">
                  <c:v>53.579000000000001</c:v>
                </c:pt>
                <c:pt idx="103">
                  <c:v>51.728000000000407</c:v>
                </c:pt>
                <c:pt idx="104">
                  <c:v>51.313000000000002</c:v>
                </c:pt>
                <c:pt idx="105">
                  <c:v>51.103000000000002</c:v>
                </c:pt>
                <c:pt idx="106">
                  <c:v>51.103000000000002</c:v>
                </c:pt>
                <c:pt idx="107">
                  <c:v>51.103000000000002</c:v>
                </c:pt>
                <c:pt idx="108">
                  <c:v>51.103000000000002</c:v>
                </c:pt>
                <c:pt idx="109">
                  <c:v>51.103000000000002</c:v>
                </c:pt>
                <c:pt idx="110">
                  <c:v>51.103000000000002</c:v>
                </c:pt>
                <c:pt idx="111">
                  <c:v>51.103000000000002</c:v>
                </c:pt>
                <c:pt idx="112">
                  <c:v>50.819000000000003</c:v>
                </c:pt>
                <c:pt idx="113">
                  <c:v>50.535000000000011</c:v>
                </c:pt>
                <c:pt idx="114">
                  <c:v>50.251000000000005</c:v>
                </c:pt>
                <c:pt idx="115">
                  <c:v>49.109000000000002</c:v>
                </c:pt>
                <c:pt idx="116">
                  <c:v>48.535000000000011</c:v>
                </c:pt>
                <c:pt idx="117">
                  <c:v>48.535000000000011</c:v>
                </c:pt>
                <c:pt idx="118">
                  <c:v>48.535000000000011</c:v>
                </c:pt>
                <c:pt idx="119">
                  <c:v>48.535000000000011</c:v>
                </c:pt>
                <c:pt idx="120">
                  <c:v>48.535000000000011</c:v>
                </c:pt>
                <c:pt idx="121">
                  <c:v>48.535000000000011</c:v>
                </c:pt>
                <c:pt idx="122">
                  <c:v>48.535000000000011</c:v>
                </c:pt>
                <c:pt idx="123">
                  <c:v>47.752000000000002</c:v>
                </c:pt>
                <c:pt idx="124">
                  <c:v>47.752000000000002</c:v>
                </c:pt>
                <c:pt idx="125">
                  <c:v>47.752000000000002</c:v>
                </c:pt>
                <c:pt idx="126">
                  <c:v>46.173000000000002</c:v>
                </c:pt>
                <c:pt idx="127">
                  <c:v>44.979000000000006</c:v>
                </c:pt>
                <c:pt idx="128">
                  <c:v>44.979000000000006</c:v>
                </c:pt>
                <c:pt idx="129">
                  <c:v>44.979000000000006</c:v>
                </c:pt>
                <c:pt idx="130">
                  <c:v>44.979000000000006</c:v>
                </c:pt>
                <c:pt idx="131">
                  <c:v>44.979000000000006</c:v>
                </c:pt>
                <c:pt idx="132">
                  <c:v>44.979000000000006</c:v>
                </c:pt>
                <c:pt idx="133">
                  <c:v>44.979000000000006</c:v>
                </c:pt>
                <c:pt idx="134">
                  <c:v>44.979000000000006</c:v>
                </c:pt>
                <c:pt idx="135">
                  <c:v>44.287000000000006</c:v>
                </c:pt>
                <c:pt idx="136">
                  <c:v>42.903000000000006</c:v>
                </c:pt>
                <c:pt idx="137">
                  <c:v>42.211000000000006</c:v>
                </c:pt>
                <c:pt idx="138">
                  <c:v>40.827000000000005</c:v>
                </c:pt>
                <c:pt idx="139">
                  <c:v>40.827000000000005</c:v>
                </c:pt>
                <c:pt idx="140">
                  <c:v>40.135000000000012</c:v>
                </c:pt>
                <c:pt idx="141">
                  <c:v>40.135000000000012</c:v>
                </c:pt>
                <c:pt idx="142">
                  <c:v>40.135000000000012</c:v>
                </c:pt>
                <c:pt idx="143">
                  <c:v>40.135000000000012</c:v>
                </c:pt>
                <c:pt idx="144">
                  <c:v>40.135000000000012</c:v>
                </c:pt>
                <c:pt idx="145">
                  <c:v>40.135000000000012</c:v>
                </c:pt>
                <c:pt idx="146">
                  <c:v>40.135000000000012</c:v>
                </c:pt>
                <c:pt idx="147">
                  <c:v>40.135000000000012</c:v>
                </c:pt>
                <c:pt idx="148">
                  <c:v>40.135000000000012</c:v>
                </c:pt>
                <c:pt idx="149">
                  <c:v>40.135000000000012</c:v>
                </c:pt>
                <c:pt idx="150">
                  <c:v>39.202000000000012</c:v>
                </c:pt>
                <c:pt idx="151">
                  <c:v>39.202000000000012</c:v>
                </c:pt>
                <c:pt idx="152">
                  <c:v>39.202000000000012</c:v>
                </c:pt>
                <c:pt idx="153">
                  <c:v>39.202000000000012</c:v>
                </c:pt>
                <c:pt idx="154">
                  <c:v>39.202000000000012</c:v>
                </c:pt>
                <c:pt idx="155">
                  <c:v>39.202000000000012</c:v>
                </c:pt>
                <c:pt idx="156">
                  <c:v>39.202000000000012</c:v>
                </c:pt>
              </c:numCache>
            </c:numRef>
          </c:yVal>
        </c:ser>
        <c:axId val="290080640"/>
        <c:axId val="290091008"/>
      </c:scatterChart>
      <c:valAx>
        <c:axId val="290080640"/>
        <c:scaling>
          <c:orientation val="minMax"/>
          <c:max val="13"/>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0091008"/>
        <c:crosses val="autoZero"/>
        <c:crossBetween val="midCat"/>
        <c:majorUnit val="1"/>
      </c:valAx>
      <c:valAx>
        <c:axId val="29009100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008064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56379121555119505"/>
          <c:w val="0.33627586927741127"/>
          <c:h val="0.2604884350393740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7.7861302493438339E-2"/>
          <c:w val="0.89089610480105175"/>
          <c:h val="0.77334686679790021"/>
        </c:manualLayout>
      </c:layout>
      <c:scatterChart>
        <c:scatterStyle val="lineMarker"/>
        <c:ser>
          <c:idx val="0"/>
          <c:order val="0"/>
          <c:tx>
            <c:strRef>
              <c:f>Sheet1!$B$1</c:f>
              <c:strCache>
                <c:ptCount val="1"/>
                <c:pt idx="0">
                  <c:v>Male (N = 20,031)</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99.945000000000007</c:v>
                </c:pt>
                <c:pt idx="3">
                  <c:v>99.824999999999989</c:v>
                </c:pt>
                <c:pt idx="4">
                  <c:v>99.634999999999991</c:v>
                </c:pt>
                <c:pt idx="5">
                  <c:v>99.322999999999979</c:v>
                </c:pt>
                <c:pt idx="6">
                  <c:v>96.281999999999996</c:v>
                </c:pt>
                <c:pt idx="7">
                  <c:v>92.121999999999986</c:v>
                </c:pt>
                <c:pt idx="8">
                  <c:v>91.653999999999982</c:v>
                </c:pt>
                <c:pt idx="9">
                  <c:v>91.516000000000005</c:v>
                </c:pt>
                <c:pt idx="10">
                  <c:v>91.516000000000005</c:v>
                </c:pt>
                <c:pt idx="11">
                  <c:v>91.516000000000005</c:v>
                </c:pt>
                <c:pt idx="12">
                  <c:v>91.51</c:v>
                </c:pt>
                <c:pt idx="13">
                  <c:v>91.51</c:v>
                </c:pt>
                <c:pt idx="14">
                  <c:v>91.48</c:v>
                </c:pt>
                <c:pt idx="15">
                  <c:v>91.373999999999981</c:v>
                </c:pt>
                <c:pt idx="16">
                  <c:v>91.119</c:v>
                </c:pt>
                <c:pt idx="17">
                  <c:v>90.674999999999983</c:v>
                </c:pt>
                <c:pt idx="18">
                  <c:v>88.537999999999997</c:v>
                </c:pt>
                <c:pt idx="19">
                  <c:v>85.423000000000002</c:v>
                </c:pt>
                <c:pt idx="20">
                  <c:v>84.828999999999979</c:v>
                </c:pt>
                <c:pt idx="21">
                  <c:v>84.593000000000004</c:v>
                </c:pt>
                <c:pt idx="22">
                  <c:v>84.528999999999982</c:v>
                </c:pt>
                <c:pt idx="23">
                  <c:v>84.528999999999982</c:v>
                </c:pt>
                <c:pt idx="24">
                  <c:v>84.528999999999982</c:v>
                </c:pt>
                <c:pt idx="25">
                  <c:v>84.513999999999996</c:v>
                </c:pt>
                <c:pt idx="26">
                  <c:v>84.445000000000007</c:v>
                </c:pt>
                <c:pt idx="27">
                  <c:v>84.374999999999986</c:v>
                </c:pt>
                <c:pt idx="28">
                  <c:v>83.992999999999995</c:v>
                </c:pt>
                <c:pt idx="29">
                  <c:v>83.539000000000001</c:v>
                </c:pt>
                <c:pt idx="30">
                  <c:v>81.742000000000004</c:v>
                </c:pt>
                <c:pt idx="31">
                  <c:v>79.325999999999979</c:v>
                </c:pt>
                <c:pt idx="32">
                  <c:v>78.7</c:v>
                </c:pt>
                <c:pt idx="33">
                  <c:v>78.516000000000005</c:v>
                </c:pt>
                <c:pt idx="34">
                  <c:v>78.444000000000727</c:v>
                </c:pt>
                <c:pt idx="35">
                  <c:v>78.436000000000007</c:v>
                </c:pt>
                <c:pt idx="36">
                  <c:v>78.436000000000007</c:v>
                </c:pt>
                <c:pt idx="37">
                  <c:v>78.436000000000007</c:v>
                </c:pt>
                <c:pt idx="38">
                  <c:v>78.377999999999986</c:v>
                </c:pt>
                <c:pt idx="39">
                  <c:v>78.31</c:v>
                </c:pt>
                <c:pt idx="40">
                  <c:v>77.950999999999993</c:v>
                </c:pt>
                <c:pt idx="41">
                  <c:v>77.414000000000527</c:v>
                </c:pt>
                <c:pt idx="42">
                  <c:v>75.77</c:v>
                </c:pt>
                <c:pt idx="43">
                  <c:v>73.714000000000027</c:v>
                </c:pt>
                <c:pt idx="44">
                  <c:v>73.206999999999994</c:v>
                </c:pt>
                <c:pt idx="45">
                  <c:v>73.106999999999999</c:v>
                </c:pt>
                <c:pt idx="46">
                  <c:v>73.036000000000001</c:v>
                </c:pt>
                <c:pt idx="47">
                  <c:v>73.036000000000001</c:v>
                </c:pt>
                <c:pt idx="48">
                  <c:v>73.036000000000001</c:v>
                </c:pt>
                <c:pt idx="49">
                  <c:v>73.024000000000001</c:v>
                </c:pt>
                <c:pt idx="50">
                  <c:v>72.964000000000027</c:v>
                </c:pt>
                <c:pt idx="51">
                  <c:v>72.877999999999986</c:v>
                </c:pt>
                <c:pt idx="52">
                  <c:v>72.545000000000002</c:v>
                </c:pt>
                <c:pt idx="53">
                  <c:v>72.099999999999994</c:v>
                </c:pt>
                <c:pt idx="54">
                  <c:v>70.524000000000001</c:v>
                </c:pt>
                <c:pt idx="55">
                  <c:v>68.600999999999999</c:v>
                </c:pt>
                <c:pt idx="56">
                  <c:v>68.070999999999998</c:v>
                </c:pt>
                <c:pt idx="57">
                  <c:v>67.944000000000727</c:v>
                </c:pt>
                <c:pt idx="58">
                  <c:v>67.918999999999997</c:v>
                </c:pt>
                <c:pt idx="59">
                  <c:v>67.905000000000001</c:v>
                </c:pt>
                <c:pt idx="60">
                  <c:v>67.891999999999996</c:v>
                </c:pt>
                <c:pt idx="61">
                  <c:v>67.891999999999996</c:v>
                </c:pt>
                <c:pt idx="62">
                  <c:v>67.83</c:v>
                </c:pt>
                <c:pt idx="63">
                  <c:v>67.718999999999994</c:v>
                </c:pt>
                <c:pt idx="64">
                  <c:v>67.432000000000002</c:v>
                </c:pt>
                <c:pt idx="65">
                  <c:v>66.905000000000001</c:v>
                </c:pt>
                <c:pt idx="66">
                  <c:v>65.587999999999994</c:v>
                </c:pt>
                <c:pt idx="67">
                  <c:v>63.762000000000263</c:v>
                </c:pt>
                <c:pt idx="68">
                  <c:v>63.256</c:v>
                </c:pt>
                <c:pt idx="69">
                  <c:v>63.14</c:v>
                </c:pt>
                <c:pt idx="70">
                  <c:v>63.124000000000002</c:v>
                </c:pt>
                <c:pt idx="71">
                  <c:v>63.107000000000006</c:v>
                </c:pt>
                <c:pt idx="72">
                  <c:v>63.107000000000006</c:v>
                </c:pt>
                <c:pt idx="73">
                  <c:v>63.086999999999996</c:v>
                </c:pt>
                <c:pt idx="74">
                  <c:v>63.047000000000004</c:v>
                </c:pt>
                <c:pt idx="75">
                  <c:v>62.924000000000007</c:v>
                </c:pt>
                <c:pt idx="76">
                  <c:v>62.552</c:v>
                </c:pt>
                <c:pt idx="77">
                  <c:v>62.053999999999995</c:v>
                </c:pt>
                <c:pt idx="78">
                  <c:v>61.155000000000001</c:v>
                </c:pt>
                <c:pt idx="79">
                  <c:v>59.536000000000001</c:v>
                </c:pt>
                <c:pt idx="80">
                  <c:v>59.067</c:v>
                </c:pt>
                <c:pt idx="81">
                  <c:v>58.96</c:v>
                </c:pt>
                <c:pt idx="82">
                  <c:v>58.939</c:v>
                </c:pt>
                <c:pt idx="83">
                  <c:v>58.916000000000004</c:v>
                </c:pt>
                <c:pt idx="84">
                  <c:v>58.916000000000004</c:v>
                </c:pt>
                <c:pt idx="85">
                  <c:v>58.916000000000004</c:v>
                </c:pt>
                <c:pt idx="86">
                  <c:v>58.916000000000004</c:v>
                </c:pt>
                <c:pt idx="87">
                  <c:v>58.7</c:v>
                </c:pt>
                <c:pt idx="88">
                  <c:v>58.373000000000005</c:v>
                </c:pt>
                <c:pt idx="89">
                  <c:v>57.799000000000063</c:v>
                </c:pt>
                <c:pt idx="90">
                  <c:v>56.729000000000013</c:v>
                </c:pt>
                <c:pt idx="91">
                  <c:v>55.456999999999994</c:v>
                </c:pt>
                <c:pt idx="92">
                  <c:v>55.177</c:v>
                </c:pt>
                <c:pt idx="93">
                  <c:v>55.092000000000013</c:v>
                </c:pt>
                <c:pt idx="94">
                  <c:v>55.034000000000006</c:v>
                </c:pt>
                <c:pt idx="95">
                  <c:v>54.975000000000001</c:v>
                </c:pt>
                <c:pt idx="96">
                  <c:v>54.975000000000001</c:v>
                </c:pt>
                <c:pt idx="97">
                  <c:v>54.975000000000001</c:v>
                </c:pt>
                <c:pt idx="98">
                  <c:v>54.905000000000001</c:v>
                </c:pt>
                <c:pt idx="99">
                  <c:v>54.656000000000006</c:v>
                </c:pt>
                <c:pt idx="100">
                  <c:v>54.440999999999995</c:v>
                </c:pt>
                <c:pt idx="101">
                  <c:v>53.725000000000371</c:v>
                </c:pt>
                <c:pt idx="102">
                  <c:v>52.790000000000013</c:v>
                </c:pt>
                <c:pt idx="103">
                  <c:v>51.524000000000001</c:v>
                </c:pt>
                <c:pt idx="104">
                  <c:v>51.231000000000002</c:v>
                </c:pt>
                <c:pt idx="105">
                  <c:v>51.046000000000006</c:v>
                </c:pt>
                <c:pt idx="106">
                  <c:v>51.008000000000003</c:v>
                </c:pt>
                <c:pt idx="107">
                  <c:v>51.008000000000003</c:v>
                </c:pt>
                <c:pt idx="108">
                  <c:v>51.008000000000003</c:v>
                </c:pt>
                <c:pt idx="109">
                  <c:v>51.008000000000003</c:v>
                </c:pt>
                <c:pt idx="110">
                  <c:v>50.914999999999999</c:v>
                </c:pt>
                <c:pt idx="111">
                  <c:v>50.775000000000013</c:v>
                </c:pt>
                <c:pt idx="112">
                  <c:v>50.306999999999995</c:v>
                </c:pt>
                <c:pt idx="113">
                  <c:v>49.932000000000002</c:v>
                </c:pt>
                <c:pt idx="114">
                  <c:v>48.752000000000002</c:v>
                </c:pt>
                <c:pt idx="115">
                  <c:v>47.657000000000004</c:v>
                </c:pt>
                <c:pt idx="116">
                  <c:v>47.226000000000013</c:v>
                </c:pt>
                <c:pt idx="117">
                  <c:v>47.033000000000001</c:v>
                </c:pt>
                <c:pt idx="118">
                  <c:v>47.033000000000001</c:v>
                </c:pt>
                <c:pt idx="119">
                  <c:v>47.033000000000001</c:v>
                </c:pt>
                <c:pt idx="120">
                  <c:v>46.980999999999995</c:v>
                </c:pt>
                <c:pt idx="121">
                  <c:v>46.980999999999995</c:v>
                </c:pt>
                <c:pt idx="122">
                  <c:v>46.861000000000004</c:v>
                </c:pt>
                <c:pt idx="123">
                  <c:v>46.678000000000011</c:v>
                </c:pt>
                <c:pt idx="124">
                  <c:v>46.555</c:v>
                </c:pt>
                <c:pt idx="125">
                  <c:v>45.939</c:v>
                </c:pt>
                <c:pt idx="126">
                  <c:v>45.072000000000003</c:v>
                </c:pt>
                <c:pt idx="127">
                  <c:v>43.639000000000003</c:v>
                </c:pt>
                <c:pt idx="128">
                  <c:v>43.322000000000003</c:v>
                </c:pt>
                <c:pt idx="129">
                  <c:v>43.258000000000003</c:v>
                </c:pt>
                <c:pt idx="130">
                  <c:v>43.258000000000003</c:v>
                </c:pt>
                <c:pt idx="131">
                  <c:v>43.258000000000003</c:v>
                </c:pt>
                <c:pt idx="132">
                  <c:v>43.258000000000003</c:v>
                </c:pt>
                <c:pt idx="133">
                  <c:v>43.258000000000003</c:v>
                </c:pt>
                <c:pt idx="134">
                  <c:v>43.172000000000011</c:v>
                </c:pt>
                <c:pt idx="135">
                  <c:v>42.997</c:v>
                </c:pt>
                <c:pt idx="136">
                  <c:v>42.297000000000011</c:v>
                </c:pt>
                <c:pt idx="137">
                  <c:v>41.767000000000003</c:v>
                </c:pt>
                <c:pt idx="138">
                  <c:v>41.059000000000005</c:v>
                </c:pt>
                <c:pt idx="139">
                  <c:v>40.079000000000001</c:v>
                </c:pt>
                <c:pt idx="140">
                  <c:v>39.806999999999995</c:v>
                </c:pt>
                <c:pt idx="141">
                  <c:v>39.806999999999995</c:v>
                </c:pt>
                <c:pt idx="142">
                  <c:v>39.806999999999995</c:v>
                </c:pt>
                <c:pt idx="143">
                  <c:v>39.806999999999995</c:v>
                </c:pt>
                <c:pt idx="144">
                  <c:v>39.806999999999995</c:v>
                </c:pt>
                <c:pt idx="145">
                  <c:v>39.806999999999995</c:v>
                </c:pt>
                <c:pt idx="146">
                  <c:v>39.684000000000005</c:v>
                </c:pt>
                <c:pt idx="147">
                  <c:v>39.684000000000005</c:v>
                </c:pt>
                <c:pt idx="148">
                  <c:v>39.432000000000002</c:v>
                </c:pt>
                <c:pt idx="149">
                  <c:v>39.18</c:v>
                </c:pt>
                <c:pt idx="150">
                  <c:v>38.168000000000013</c:v>
                </c:pt>
                <c:pt idx="151">
                  <c:v>37.406000000000006</c:v>
                </c:pt>
                <c:pt idx="152">
                  <c:v>37.148000000000003</c:v>
                </c:pt>
                <c:pt idx="153">
                  <c:v>37.016000000000005</c:v>
                </c:pt>
                <c:pt idx="154">
                  <c:v>37.016000000000005</c:v>
                </c:pt>
                <c:pt idx="155">
                  <c:v>37.016000000000005</c:v>
                </c:pt>
                <c:pt idx="156">
                  <c:v>37.016000000000005</c:v>
                </c:pt>
                <c:pt idx="157">
                  <c:v>37.016000000000005</c:v>
                </c:pt>
                <c:pt idx="158">
                  <c:v>37.016000000000005</c:v>
                </c:pt>
                <c:pt idx="159">
                  <c:v>36.836999999999996</c:v>
                </c:pt>
                <c:pt idx="160">
                  <c:v>36.657000000000004</c:v>
                </c:pt>
                <c:pt idx="161">
                  <c:v>36.474000000000004</c:v>
                </c:pt>
                <c:pt idx="162">
                  <c:v>35.004000000000005</c:v>
                </c:pt>
                <c:pt idx="163">
                  <c:v>34.446000000000005</c:v>
                </c:pt>
                <c:pt idx="164">
                  <c:v>34.257000000000005</c:v>
                </c:pt>
                <c:pt idx="165">
                  <c:v>34.257000000000005</c:v>
                </c:pt>
                <c:pt idx="166">
                  <c:v>34.257000000000005</c:v>
                </c:pt>
                <c:pt idx="167">
                  <c:v>34.257000000000005</c:v>
                </c:pt>
                <c:pt idx="168">
                  <c:v>34.257000000000005</c:v>
                </c:pt>
                <c:pt idx="169">
                  <c:v>34.257000000000005</c:v>
                </c:pt>
                <c:pt idx="170">
                  <c:v>34.257000000000005</c:v>
                </c:pt>
                <c:pt idx="171">
                  <c:v>34.257000000000005</c:v>
                </c:pt>
                <c:pt idx="172">
                  <c:v>34.257000000000005</c:v>
                </c:pt>
                <c:pt idx="173">
                  <c:v>33.681000000000004</c:v>
                </c:pt>
                <c:pt idx="174">
                  <c:v>32.809999999999995</c:v>
                </c:pt>
                <c:pt idx="175">
                  <c:v>32.516999999999996</c:v>
                </c:pt>
                <c:pt idx="176">
                  <c:v>32.516999999999996</c:v>
                </c:pt>
                <c:pt idx="177">
                  <c:v>32.201000000000001</c:v>
                </c:pt>
                <c:pt idx="178">
                  <c:v>32.201000000000001</c:v>
                </c:pt>
                <c:pt idx="179">
                  <c:v>32.201000000000001</c:v>
                </c:pt>
                <c:pt idx="180">
                  <c:v>32.201000000000001</c:v>
                </c:pt>
              </c:numCache>
            </c:numRef>
          </c:yVal>
        </c:ser>
        <c:ser>
          <c:idx val="1"/>
          <c:order val="1"/>
          <c:tx>
            <c:strRef>
              <c:f>Sheet1!$C$1</c:f>
              <c:strCache>
                <c:ptCount val="1"/>
                <c:pt idx="0">
                  <c:v>Female (N = 6,078)</c:v>
                </c:pt>
              </c:strCache>
            </c:strRef>
          </c:tx>
          <c:spPr>
            <a:ln w="41275">
              <a:solidFill>
                <a:srgbClr val="FF00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99.933999999999997</c:v>
                </c:pt>
                <c:pt idx="3">
                  <c:v>99.819000000000003</c:v>
                </c:pt>
                <c:pt idx="4">
                  <c:v>99.72</c:v>
                </c:pt>
                <c:pt idx="5">
                  <c:v>99.554000000000002</c:v>
                </c:pt>
                <c:pt idx="6">
                  <c:v>96.972999999999999</c:v>
                </c:pt>
                <c:pt idx="7">
                  <c:v>93.436000000000007</c:v>
                </c:pt>
                <c:pt idx="8">
                  <c:v>93.183999999999983</c:v>
                </c:pt>
                <c:pt idx="9">
                  <c:v>93.049000000000007</c:v>
                </c:pt>
                <c:pt idx="10">
                  <c:v>93.049000000000007</c:v>
                </c:pt>
                <c:pt idx="11">
                  <c:v>93.049000000000007</c:v>
                </c:pt>
                <c:pt idx="12">
                  <c:v>93.049000000000007</c:v>
                </c:pt>
                <c:pt idx="13">
                  <c:v>93.049000000000007</c:v>
                </c:pt>
                <c:pt idx="14">
                  <c:v>93.028999999999982</c:v>
                </c:pt>
                <c:pt idx="15">
                  <c:v>92.947000000000727</c:v>
                </c:pt>
                <c:pt idx="16">
                  <c:v>92.635999999999981</c:v>
                </c:pt>
                <c:pt idx="17">
                  <c:v>92.075999999999979</c:v>
                </c:pt>
                <c:pt idx="18">
                  <c:v>90.327999999999989</c:v>
                </c:pt>
                <c:pt idx="19">
                  <c:v>87.343000000000004</c:v>
                </c:pt>
                <c:pt idx="20">
                  <c:v>86.796000000000006</c:v>
                </c:pt>
                <c:pt idx="21">
                  <c:v>86.60499999999999</c:v>
                </c:pt>
                <c:pt idx="22">
                  <c:v>86.540999999999997</c:v>
                </c:pt>
                <c:pt idx="23">
                  <c:v>86.540999999999997</c:v>
                </c:pt>
                <c:pt idx="24">
                  <c:v>86.540999999999997</c:v>
                </c:pt>
                <c:pt idx="25">
                  <c:v>86.516000000000005</c:v>
                </c:pt>
                <c:pt idx="26">
                  <c:v>86.491000000000227</c:v>
                </c:pt>
                <c:pt idx="27">
                  <c:v>86.361999999999995</c:v>
                </c:pt>
                <c:pt idx="28">
                  <c:v>86.10299999999998</c:v>
                </c:pt>
                <c:pt idx="29">
                  <c:v>85.584000000000003</c:v>
                </c:pt>
                <c:pt idx="30">
                  <c:v>84.123999999999981</c:v>
                </c:pt>
                <c:pt idx="31">
                  <c:v>81.744000000000227</c:v>
                </c:pt>
                <c:pt idx="32">
                  <c:v>81.215999999999994</c:v>
                </c:pt>
                <c:pt idx="33">
                  <c:v>81.10899999999998</c:v>
                </c:pt>
                <c:pt idx="34">
                  <c:v>81.10899999999998</c:v>
                </c:pt>
                <c:pt idx="35">
                  <c:v>81.081999999999994</c:v>
                </c:pt>
                <c:pt idx="36">
                  <c:v>81.081999999999994</c:v>
                </c:pt>
                <c:pt idx="37">
                  <c:v>81.021000000000001</c:v>
                </c:pt>
                <c:pt idx="38">
                  <c:v>80.956999999999994</c:v>
                </c:pt>
                <c:pt idx="39">
                  <c:v>80.891999999999996</c:v>
                </c:pt>
                <c:pt idx="40">
                  <c:v>80.628999999999948</c:v>
                </c:pt>
                <c:pt idx="41">
                  <c:v>80.332999999999998</c:v>
                </c:pt>
                <c:pt idx="42">
                  <c:v>78.915999999999997</c:v>
                </c:pt>
                <c:pt idx="43">
                  <c:v>77.33</c:v>
                </c:pt>
                <c:pt idx="44">
                  <c:v>76.930000000000007</c:v>
                </c:pt>
                <c:pt idx="45">
                  <c:v>76.863</c:v>
                </c:pt>
                <c:pt idx="46">
                  <c:v>76.863</c:v>
                </c:pt>
                <c:pt idx="47">
                  <c:v>76.828999999999979</c:v>
                </c:pt>
                <c:pt idx="48">
                  <c:v>76.828999999999979</c:v>
                </c:pt>
                <c:pt idx="49">
                  <c:v>76.828999999999979</c:v>
                </c:pt>
                <c:pt idx="50">
                  <c:v>76.789000000000001</c:v>
                </c:pt>
                <c:pt idx="51">
                  <c:v>76.748000000000005</c:v>
                </c:pt>
                <c:pt idx="52">
                  <c:v>76.542000000000002</c:v>
                </c:pt>
                <c:pt idx="53">
                  <c:v>76.003</c:v>
                </c:pt>
                <c:pt idx="54">
                  <c:v>74.632999999999981</c:v>
                </c:pt>
                <c:pt idx="55">
                  <c:v>72.340999999999994</c:v>
                </c:pt>
                <c:pt idx="56">
                  <c:v>71.878999999999948</c:v>
                </c:pt>
                <c:pt idx="57">
                  <c:v>71.751000000000005</c:v>
                </c:pt>
                <c:pt idx="58">
                  <c:v>71.751000000000005</c:v>
                </c:pt>
                <c:pt idx="59">
                  <c:v>71.751000000000005</c:v>
                </c:pt>
                <c:pt idx="60">
                  <c:v>71.751000000000005</c:v>
                </c:pt>
                <c:pt idx="61">
                  <c:v>71.702000000000012</c:v>
                </c:pt>
                <c:pt idx="62">
                  <c:v>71.651999999999987</c:v>
                </c:pt>
                <c:pt idx="63">
                  <c:v>71.600999999999999</c:v>
                </c:pt>
                <c:pt idx="64">
                  <c:v>71.184999999999988</c:v>
                </c:pt>
                <c:pt idx="65">
                  <c:v>70.819999999999993</c:v>
                </c:pt>
                <c:pt idx="66">
                  <c:v>69.61</c:v>
                </c:pt>
                <c:pt idx="67">
                  <c:v>68.027999999999992</c:v>
                </c:pt>
                <c:pt idx="68">
                  <c:v>67.816000000000003</c:v>
                </c:pt>
                <c:pt idx="69">
                  <c:v>67.60199999999999</c:v>
                </c:pt>
                <c:pt idx="70">
                  <c:v>67.60199999999999</c:v>
                </c:pt>
                <c:pt idx="71">
                  <c:v>67.60199999999999</c:v>
                </c:pt>
                <c:pt idx="72">
                  <c:v>67.60199999999999</c:v>
                </c:pt>
                <c:pt idx="73">
                  <c:v>67.60199999999999</c:v>
                </c:pt>
                <c:pt idx="74">
                  <c:v>67.60199999999999</c:v>
                </c:pt>
                <c:pt idx="75">
                  <c:v>67.403999999999996</c:v>
                </c:pt>
                <c:pt idx="76">
                  <c:v>67.337000000000003</c:v>
                </c:pt>
                <c:pt idx="77">
                  <c:v>66.869</c:v>
                </c:pt>
                <c:pt idx="78">
                  <c:v>65.263000000000005</c:v>
                </c:pt>
                <c:pt idx="79">
                  <c:v>63.518000000000001</c:v>
                </c:pt>
                <c:pt idx="80">
                  <c:v>62.975000000000001</c:v>
                </c:pt>
                <c:pt idx="81">
                  <c:v>62.907000000000004</c:v>
                </c:pt>
                <c:pt idx="82">
                  <c:v>62.907000000000004</c:v>
                </c:pt>
                <c:pt idx="83">
                  <c:v>62.907000000000004</c:v>
                </c:pt>
                <c:pt idx="84">
                  <c:v>62.907000000000004</c:v>
                </c:pt>
                <c:pt idx="85">
                  <c:v>62.907000000000004</c:v>
                </c:pt>
                <c:pt idx="86">
                  <c:v>62.821000000000005</c:v>
                </c:pt>
                <c:pt idx="87">
                  <c:v>62.736000000000011</c:v>
                </c:pt>
                <c:pt idx="88">
                  <c:v>62.303999999999995</c:v>
                </c:pt>
                <c:pt idx="89">
                  <c:v>61.784000000000006</c:v>
                </c:pt>
                <c:pt idx="90">
                  <c:v>60.744</c:v>
                </c:pt>
                <c:pt idx="91">
                  <c:v>59.088000000000001</c:v>
                </c:pt>
                <c:pt idx="92">
                  <c:v>58.562000000000012</c:v>
                </c:pt>
                <c:pt idx="93">
                  <c:v>58.474000000000004</c:v>
                </c:pt>
                <c:pt idx="94">
                  <c:v>58.474000000000004</c:v>
                </c:pt>
                <c:pt idx="95">
                  <c:v>58.474000000000004</c:v>
                </c:pt>
                <c:pt idx="96">
                  <c:v>58.474000000000004</c:v>
                </c:pt>
                <c:pt idx="97">
                  <c:v>58.474000000000004</c:v>
                </c:pt>
                <c:pt idx="98">
                  <c:v>58.365000000000002</c:v>
                </c:pt>
                <c:pt idx="99">
                  <c:v>58.365000000000002</c:v>
                </c:pt>
                <c:pt idx="100">
                  <c:v>58.144000000000005</c:v>
                </c:pt>
                <c:pt idx="101">
                  <c:v>57.810999999999993</c:v>
                </c:pt>
                <c:pt idx="102">
                  <c:v>57.362000000000002</c:v>
                </c:pt>
                <c:pt idx="103">
                  <c:v>55.892000000000003</c:v>
                </c:pt>
                <c:pt idx="104">
                  <c:v>55.778000000000013</c:v>
                </c:pt>
                <c:pt idx="105">
                  <c:v>55.778000000000013</c:v>
                </c:pt>
                <c:pt idx="106">
                  <c:v>55.778000000000013</c:v>
                </c:pt>
                <c:pt idx="107">
                  <c:v>55.778000000000013</c:v>
                </c:pt>
                <c:pt idx="108">
                  <c:v>55.778000000000013</c:v>
                </c:pt>
                <c:pt idx="109">
                  <c:v>55.778000000000013</c:v>
                </c:pt>
                <c:pt idx="110">
                  <c:v>55.778000000000013</c:v>
                </c:pt>
                <c:pt idx="111">
                  <c:v>55.778000000000013</c:v>
                </c:pt>
                <c:pt idx="112">
                  <c:v>55.315999999999995</c:v>
                </c:pt>
                <c:pt idx="113">
                  <c:v>55.161000000000001</c:v>
                </c:pt>
                <c:pt idx="114">
                  <c:v>54.231000000000002</c:v>
                </c:pt>
                <c:pt idx="115">
                  <c:v>53.761000000000003</c:v>
                </c:pt>
                <c:pt idx="116">
                  <c:v>53.446999999999996</c:v>
                </c:pt>
                <c:pt idx="117">
                  <c:v>53.446999999999996</c:v>
                </c:pt>
                <c:pt idx="118">
                  <c:v>53.446999999999996</c:v>
                </c:pt>
                <c:pt idx="119">
                  <c:v>53.446999999999996</c:v>
                </c:pt>
                <c:pt idx="120">
                  <c:v>53.446999999999996</c:v>
                </c:pt>
                <c:pt idx="121">
                  <c:v>53.446999999999996</c:v>
                </c:pt>
                <c:pt idx="122">
                  <c:v>53.446999999999996</c:v>
                </c:pt>
                <c:pt idx="123">
                  <c:v>53.446999999999996</c:v>
                </c:pt>
                <c:pt idx="124">
                  <c:v>53.04</c:v>
                </c:pt>
                <c:pt idx="125">
                  <c:v>52.836000000000006</c:v>
                </c:pt>
                <c:pt idx="126">
                  <c:v>52.426000000000002</c:v>
                </c:pt>
                <c:pt idx="127">
                  <c:v>51.4</c:v>
                </c:pt>
                <c:pt idx="128">
                  <c:v>51.191000000000003</c:v>
                </c:pt>
                <c:pt idx="129">
                  <c:v>51.191000000000003</c:v>
                </c:pt>
                <c:pt idx="130">
                  <c:v>51.191000000000003</c:v>
                </c:pt>
                <c:pt idx="131">
                  <c:v>51.191000000000003</c:v>
                </c:pt>
                <c:pt idx="132">
                  <c:v>51.191000000000003</c:v>
                </c:pt>
                <c:pt idx="133">
                  <c:v>51.191000000000003</c:v>
                </c:pt>
                <c:pt idx="134">
                  <c:v>51.191000000000003</c:v>
                </c:pt>
                <c:pt idx="135">
                  <c:v>51.191000000000003</c:v>
                </c:pt>
                <c:pt idx="136">
                  <c:v>50.602000000000011</c:v>
                </c:pt>
                <c:pt idx="137">
                  <c:v>50.308</c:v>
                </c:pt>
                <c:pt idx="138">
                  <c:v>49.720000000000013</c:v>
                </c:pt>
                <c:pt idx="139">
                  <c:v>48.836999999999996</c:v>
                </c:pt>
                <c:pt idx="140">
                  <c:v>48.539000000000001</c:v>
                </c:pt>
                <c:pt idx="141">
                  <c:v>48.539000000000001</c:v>
                </c:pt>
                <c:pt idx="142">
                  <c:v>48.539000000000001</c:v>
                </c:pt>
                <c:pt idx="143">
                  <c:v>48.539000000000001</c:v>
                </c:pt>
                <c:pt idx="144">
                  <c:v>48.539000000000001</c:v>
                </c:pt>
                <c:pt idx="145">
                  <c:v>48.539000000000001</c:v>
                </c:pt>
                <c:pt idx="146">
                  <c:v>48.539000000000001</c:v>
                </c:pt>
                <c:pt idx="147">
                  <c:v>48.539000000000001</c:v>
                </c:pt>
                <c:pt idx="148">
                  <c:v>48.539000000000001</c:v>
                </c:pt>
                <c:pt idx="149">
                  <c:v>48.106000000000002</c:v>
                </c:pt>
                <c:pt idx="150">
                  <c:v>47.231000000000002</c:v>
                </c:pt>
                <c:pt idx="151">
                  <c:v>45.465000000000003</c:v>
                </c:pt>
                <c:pt idx="152">
                  <c:v>45.465000000000003</c:v>
                </c:pt>
                <c:pt idx="153">
                  <c:v>45.465000000000003</c:v>
                </c:pt>
                <c:pt idx="154">
                  <c:v>45.465000000000003</c:v>
                </c:pt>
                <c:pt idx="155">
                  <c:v>45.465000000000003</c:v>
                </c:pt>
                <c:pt idx="156">
                  <c:v>45.465000000000003</c:v>
                </c:pt>
                <c:pt idx="157">
                  <c:v>44.882999999999996</c:v>
                </c:pt>
                <c:pt idx="158">
                  <c:v>44.882999999999996</c:v>
                </c:pt>
                <c:pt idx="159">
                  <c:v>44.882999999999996</c:v>
                </c:pt>
                <c:pt idx="160">
                  <c:v>44.268000000000313</c:v>
                </c:pt>
                <c:pt idx="161">
                  <c:v>43.003</c:v>
                </c:pt>
                <c:pt idx="162">
                  <c:v>43.003</c:v>
                </c:pt>
                <c:pt idx="163">
                  <c:v>41.738000000000063</c:v>
                </c:pt>
                <c:pt idx="164">
                  <c:v>41.738000000000063</c:v>
                </c:pt>
                <c:pt idx="165">
                  <c:v>41.738000000000063</c:v>
                </c:pt>
                <c:pt idx="166">
                  <c:v>41.738000000000063</c:v>
                </c:pt>
                <c:pt idx="167">
                  <c:v>41.738000000000063</c:v>
                </c:pt>
                <c:pt idx="168">
                  <c:v>41.738000000000063</c:v>
                </c:pt>
                <c:pt idx="169">
                  <c:v>41.738000000000063</c:v>
                </c:pt>
                <c:pt idx="170">
                  <c:v>41.738000000000063</c:v>
                </c:pt>
                <c:pt idx="171">
                  <c:v>41.738000000000063</c:v>
                </c:pt>
                <c:pt idx="172">
                  <c:v>41.738000000000063</c:v>
                </c:pt>
                <c:pt idx="173">
                  <c:v>40.668000000000013</c:v>
                </c:pt>
                <c:pt idx="174">
                  <c:v>38.528000000000013</c:v>
                </c:pt>
                <c:pt idx="175">
                  <c:v>38.528000000000013</c:v>
                </c:pt>
                <c:pt idx="176">
                  <c:v>37.456999999999994</c:v>
                </c:pt>
                <c:pt idx="177">
                  <c:v>37.456999999999994</c:v>
                </c:pt>
                <c:pt idx="178">
                  <c:v>37.456999999999994</c:v>
                </c:pt>
                <c:pt idx="179">
                  <c:v>37.456999999999994</c:v>
                </c:pt>
                <c:pt idx="180">
                  <c:v>37.456999999999994</c:v>
                </c:pt>
              </c:numCache>
            </c:numRef>
          </c:yVal>
        </c:ser>
        <c:axId val="290273152"/>
        <c:axId val="290287616"/>
      </c:scatterChart>
      <c:valAx>
        <c:axId val="290273152"/>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0287616"/>
        <c:crosses val="autoZero"/>
        <c:crossBetween val="midCat"/>
        <c:majorUnit val="1"/>
      </c:valAx>
      <c:valAx>
        <c:axId val="2902876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027315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1066621555118872"/>
          <c:w val="0.27432896662253914"/>
          <c:h val="0.2136134350393725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7949736371449164E-2"/>
          <c:y val="4.8291423249513514E-2"/>
          <c:w val="0.89089610480105252"/>
          <c:h val="0.74562505291678527"/>
        </c:manualLayout>
      </c:layout>
      <c:scatterChart>
        <c:scatterStyle val="lineMarker"/>
        <c:ser>
          <c:idx val="0"/>
          <c:order val="0"/>
          <c:tx>
            <c:strRef>
              <c:f>Sheet1!$B$1</c:f>
              <c:strCache>
                <c:ptCount val="1"/>
                <c:pt idx="0">
                  <c:v>No CAV (N = 19,138)</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99.670999999999978</c:v>
                </c:pt>
                <c:pt idx="2">
                  <c:v>99.315000000000012</c:v>
                </c:pt>
                <c:pt idx="3">
                  <c:v>98.995000000000005</c:v>
                </c:pt>
                <c:pt idx="4">
                  <c:v>98.668999999999983</c:v>
                </c:pt>
                <c:pt idx="5">
                  <c:v>98.410000000000025</c:v>
                </c:pt>
                <c:pt idx="6">
                  <c:v>98.192999999999998</c:v>
                </c:pt>
                <c:pt idx="7">
                  <c:v>97.899000000000001</c:v>
                </c:pt>
                <c:pt idx="8">
                  <c:v>97.622999999999948</c:v>
                </c:pt>
                <c:pt idx="9">
                  <c:v>97.321999999999989</c:v>
                </c:pt>
                <c:pt idx="10">
                  <c:v>97.037999999999997</c:v>
                </c:pt>
                <c:pt idx="11">
                  <c:v>96.700999999999993</c:v>
                </c:pt>
                <c:pt idx="12">
                  <c:v>96.35799999999999</c:v>
                </c:pt>
                <c:pt idx="13">
                  <c:v>96.054999999999993</c:v>
                </c:pt>
                <c:pt idx="14">
                  <c:v>95.801999999999992</c:v>
                </c:pt>
                <c:pt idx="15">
                  <c:v>95.571999999999989</c:v>
                </c:pt>
                <c:pt idx="16">
                  <c:v>95.346999999999994</c:v>
                </c:pt>
                <c:pt idx="17">
                  <c:v>95.010999999999996</c:v>
                </c:pt>
                <c:pt idx="18">
                  <c:v>94.85499999999999</c:v>
                </c:pt>
                <c:pt idx="19">
                  <c:v>94.644000000000005</c:v>
                </c:pt>
                <c:pt idx="20">
                  <c:v>94.384999999999991</c:v>
                </c:pt>
                <c:pt idx="21">
                  <c:v>94.088999999999999</c:v>
                </c:pt>
                <c:pt idx="22">
                  <c:v>93.853999999999999</c:v>
                </c:pt>
                <c:pt idx="23">
                  <c:v>93.593000000000004</c:v>
                </c:pt>
                <c:pt idx="24">
                  <c:v>93.32</c:v>
                </c:pt>
                <c:pt idx="25">
                  <c:v>93.076999999999998</c:v>
                </c:pt>
                <c:pt idx="26">
                  <c:v>92.733000000000004</c:v>
                </c:pt>
                <c:pt idx="27">
                  <c:v>92.495000000000005</c:v>
                </c:pt>
                <c:pt idx="28">
                  <c:v>92.206000000000003</c:v>
                </c:pt>
                <c:pt idx="29">
                  <c:v>91.903000000000006</c:v>
                </c:pt>
                <c:pt idx="30">
                  <c:v>91.603999999999999</c:v>
                </c:pt>
                <c:pt idx="31">
                  <c:v>91.290999999999997</c:v>
                </c:pt>
                <c:pt idx="32">
                  <c:v>91.001000000000005</c:v>
                </c:pt>
                <c:pt idx="33">
                  <c:v>90.745000000000005</c:v>
                </c:pt>
                <c:pt idx="34">
                  <c:v>90.480999999999995</c:v>
                </c:pt>
                <c:pt idx="35">
                  <c:v>90.106999999999999</c:v>
                </c:pt>
                <c:pt idx="36">
                  <c:v>89.8</c:v>
                </c:pt>
                <c:pt idx="37">
                  <c:v>89.5</c:v>
                </c:pt>
                <c:pt idx="38">
                  <c:v>89.123999999999981</c:v>
                </c:pt>
                <c:pt idx="39">
                  <c:v>88.863</c:v>
                </c:pt>
                <c:pt idx="40">
                  <c:v>88.593000000000004</c:v>
                </c:pt>
                <c:pt idx="41">
                  <c:v>88.245999999999995</c:v>
                </c:pt>
                <c:pt idx="42">
                  <c:v>87.897999999999996</c:v>
                </c:pt>
                <c:pt idx="43">
                  <c:v>87.60199999999999</c:v>
                </c:pt>
                <c:pt idx="44">
                  <c:v>87.298000000000002</c:v>
                </c:pt>
                <c:pt idx="45">
                  <c:v>86.965000000000003</c:v>
                </c:pt>
                <c:pt idx="46">
                  <c:v>86.643000000000001</c:v>
                </c:pt>
                <c:pt idx="47">
                  <c:v>86.328999999999979</c:v>
                </c:pt>
                <c:pt idx="48">
                  <c:v>86.027999999999992</c:v>
                </c:pt>
                <c:pt idx="49">
                  <c:v>85.727000000000004</c:v>
                </c:pt>
                <c:pt idx="50">
                  <c:v>85.455000000000013</c:v>
                </c:pt>
                <c:pt idx="51">
                  <c:v>85.151999999999987</c:v>
                </c:pt>
                <c:pt idx="52">
                  <c:v>84.718000000000004</c:v>
                </c:pt>
                <c:pt idx="53">
                  <c:v>84.366</c:v>
                </c:pt>
                <c:pt idx="54">
                  <c:v>84.057000000000002</c:v>
                </c:pt>
                <c:pt idx="55">
                  <c:v>83.682999999999979</c:v>
                </c:pt>
                <c:pt idx="56">
                  <c:v>83.377999999999986</c:v>
                </c:pt>
                <c:pt idx="57">
                  <c:v>83.065000000000012</c:v>
                </c:pt>
                <c:pt idx="58">
                  <c:v>82.7</c:v>
                </c:pt>
                <c:pt idx="59">
                  <c:v>82.433999999999997</c:v>
                </c:pt>
                <c:pt idx="60">
                  <c:v>82.057999999999993</c:v>
                </c:pt>
                <c:pt idx="61">
                  <c:v>81.697999999999993</c:v>
                </c:pt>
                <c:pt idx="62">
                  <c:v>81.36999999999999</c:v>
                </c:pt>
                <c:pt idx="63">
                  <c:v>81.066000000000003</c:v>
                </c:pt>
                <c:pt idx="64">
                  <c:v>80.616</c:v>
                </c:pt>
                <c:pt idx="65">
                  <c:v>80.222999999999999</c:v>
                </c:pt>
                <c:pt idx="66">
                  <c:v>79.948000000000022</c:v>
                </c:pt>
                <c:pt idx="67">
                  <c:v>79.554999999999993</c:v>
                </c:pt>
                <c:pt idx="68">
                  <c:v>79.131</c:v>
                </c:pt>
                <c:pt idx="69">
                  <c:v>78.796999999999997</c:v>
                </c:pt>
                <c:pt idx="70">
                  <c:v>78.471000000000004</c:v>
                </c:pt>
                <c:pt idx="71">
                  <c:v>78.095000000000013</c:v>
                </c:pt>
                <c:pt idx="72">
                  <c:v>77.821999999999989</c:v>
                </c:pt>
                <c:pt idx="73">
                  <c:v>77.501999999999995</c:v>
                </c:pt>
                <c:pt idx="74">
                  <c:v>77.170999999999978</c:v>
                </c:pt>
                <c:pt idx="75">
                  <c:v>76.733000000000004</c:v>
                </c:pt>
                <c:pt idx="76">
                  <c:v>76.331000000000003</c:v>
                </c:pt>
                <c:pt idx="77">
                  <c:v>75.917000000000527</c:v>
                </c:pt>
                <c:pt idx="78">
                  <c:v>75.60599999999998</c:v>
                </c:pt>
                <c:pt idx="79">
                  <c:v>75.271999999999991</c:v>
                </c:pt>
                <c:pt idx="80">
                  <c:v>74.815000000000012</c:v>
                </c:pt>
                <c:pt idx="81">
                  <c:v>74.376999999999981</c:v>
                </c:pt>
                <c:pt idx="82">
                  <c:v>73.915000000000006</c:v>
                </c:pt>
                <c:pt idx="83">
                  <c:v>73.555999999999983</c:v>
                </c:pt>
                <c:pt idx="84">
                  <c:v>73.281000000000006</c:v>
                </c:pt>
                <c:pt idx="85">
                  <c:v>72.962999999999994</c:v>
                </c:pt>
                <c:pt idx="86">
                  <c:v>72.504999999999995</c:v>
                </c:pt>
                <c:pt idx="87">
                  <c:v>72.151999999999987</c:v>
                </c:pt>
                <c:pt idx="88">
                  <c:v>71.882999999999981</c:v>
                </c:pt>
                <c:pt idx="89">
                  <c:v>71.557000000000002</c:v>
                </c:pt>
                <c:pt idx="90">
                  <c:v>71.206000000000003</c:v>
                </c:pt>
                <c:pt idx="91">
                  <c:v>70.884</c:v>
                </c:pt>
                <c:pt idx="92">
                  <c:v>70.501999999999995</c:v>
                </c:pt>
                <c:pt idx="93">
                  <c:v>70.157999999999987</c:v>
                </c:pt>
                <c:pt idx="94">
                  <c:v>69.821999999999989</c:v>
                </c:pt>
                <c:pt idx="95">
                  <c:v>69.327999999999989</c:v>
                </c:pt>
                <c:pt idx="96">
                  <c:v>68.843999999999994</c:v>
                </c:pt>
                <c:pt idx="97">
                  <c:v>68.516000000000005</c:v>
                </c:pt>
                <c:pt idx="98">
                  <c:v>68.088999999999999</c:v>
                </c:pt>
                <c:pt idx="99">
                  <c:v>67.697000000000003</c:v>
                </c:pt>
                <c:pt idx="100">
                  <c:v>67.400999999999996</c:v>
                </c:pt>
                <c:pt idx="101">
                  <c:v>66.940000000000026</c:v>
                </c:pt>
                <c:pt idx="102">
                  <c:v>66.700999999999993</c:v>
                </c:pt>
                <c:pt idx="103">
                  <c:v>66.343000000000004</c:v>
                </c:pt>
                <c:pt idx="104">
                  <c:v>66.021999999999991</c:v>
                </c:pt>
                <c:pt idx="105">
                  <c:v>65.649000000000001</c:v>
                </c:pt>
                <c:pt idx="106">
                  <c:v>65.228999999999999</c:v>
                </c:pt>
                <c:pt idx="107">
                  <c:v>64.834999999999994</c:v>
                </c:pt>
                <c:pt idx="108">
                  <c:v>64.480999999999995</c:v>
                </c:pt>
                <c:pt idx="109">
                  <c:v>63.971000000000004</c:v>
                </c:pt>
                <c:pt idx="110">
                  <c:v>63.63</c:v>
                </c:pt>
                <c:pt idx="111">
                  <c:v>63.314999999999998</c:v>
                </c:pt>
                <c:pt idx="112">
                  <c:v>62.849999999999994</c:v>
                </c:pt>
                <c:pt idx="113">
                  <c:v>62.427</c:v>
                </c:pt>
                <c:pt idx="114">
                  <c:v>62.13</c:v>
                </c:pt>
                <c:pt idx="115">
                  <c:v>61.734000000000002</c:v>
                </c:pt>
                <c:pt idx="116">
                  <c:v>61.4</c:v>
                </c:pt>
                <c:pt idx="117">
                  <c:v>60.986000000000004</c:v>
                </c:pt>
                <c:pt idx="118">
                  <c:v>60.785000000000011</c:v>
                </c:pt>
                <c:pt idx="119">
                  <c:v>60.549000000000007</c:v>
                </c:pt>
                <c:pt idx="120">
                  <c:v>60.211000000000006</c:v>
                </c:pt>
                <c:pt idx="121">
                  <c:v>59.82</c:v>
                </c:pt>
                <c:pt idx="122">
                  <c:v>59.462000000000003</c:v>
                </c:pt>
                <c:pt idx="123">
                  <c:v>59.204000000000001</c:v>
                </c:pt>
                <c:pt idx="124">
                  <c:v>58.77</c:v>
                </c:pt>
                <c:pt idx="125">
                  <c:v>58.472000000000001</c:v>
                </c:pt>
                <c:pt idx="126">
                  <c:v>58.08</c:v>
                </c:pt>
                <c:pt idx="127">
                  <c:v>57.715000000000003</c:v>
                </c:pt>
                <c:pt idx="128">
                  <c:v>57.33</c:v>
                </c:pt>
                <c:pt idx="129">
                  <c:v>56.929000000000002</c:v>
                </c:pt>
                <c:pt idx="130">
                  <c:v>56.544000000000004</c:v>
                </c:pt>
                <c:pt idx="131">
                  <c:v>56.178000000000011</c:v>
                </c:pt>
                <c:pt idx="132">
                  <c:v>55.850999999999999</c:v>
                </c:pt>
                <c:pt idx="133">
                  <c:v>55.480999999999995</c:v>
                </c:pt>
                <c:pt idx="134">
                  <c:v>55.233000000000011</c:v>
                </c:pt>
                <c:pt idx="135">
                  <c:v>54.878</c:v>
                </c:pt>
                <c:pt idx="136">
                  <c:v>54.497</c:v>
                </c:pt>
                <c:pt idx="137">
                  <c:v>54.153999999999996</c:v>
                </c:pt>
                <c:pt idx="138">
                  <c:v>53.760000000000012</c:v>
                </c:pt>
                <c:pt idx="139">
                  <c:v>53.379000000000005</c:v>
                </c:pt>
                <c:pt idx="140">
                  <c:v>52.790000000000013</c:v>
                </c:pt>
                <c:pt idx="141">
                  <c:v>52.269000000000013</c:v>
                </c:pt>
                <c:pt idx="142">
                  <c:v>51.865000000000002</c:v>
                </c:pt>
                <c:pt idx="143">
                  <c:v>51.356999999999999</c:v>
                </c:pt>
                <c:pt idx="144">
                  <c:v>51.075000000000003</c:v>
                </c:pt>
                <c:pt idx="145">
                  <c:v>50.765000000000263</c:v>
                </c:pt>
                <c:pt idx="146">
                  <c:v>50.325000000000003</c:v>
                </c:pt>
                <c:pt idx="147">
                  <c:v>50.037000000000006</c:v>
                </c:pt>
                <c:pt idx="148">
                  <c:v>49.638000000000012</c:v>
                </c:pt>
                <c:pt idx="149">
                  <c:v>49.149000000000001</c:v>
                </c:pt>
                <c:pt idx="150">
                  <c:v>48.816999999999993</c:v>
                </c:pt>
                <c:pt idx="151">
                  <c:v>48.501000000000005</c:v>
                </c:pt>
                <c:pt idx="152">
                  <c:v>48.099000000000011</c:v>
                </c:pt>
                <c:pt idx="153">
                  <c:v>47.741</c:v>
                </c:pt>
                <c:pt idx="154">
                  <c:v>47.175000000000011</c:v>
                </c:pt>
                <c:pt idx="155">
                  <c:v>46.907000000000004</c:v>
                </c:pt>
                <c:pt idx="156">
                  <c:v>46.602000000000011</c:v>
                </c:pt>
                <c:pt idx="157">
                  <c:v>46.362000000000002</c:v>
                </c:pt>
                <c:pt idx="158">
                  <c:v>45.949000000000005</c:v>
                </c:pt>
                <c:pt idx="159">
                  <c:v>45.533000000000001</c:v>
                </c:pt>
                <c:pt idx="160">
                  <c:v>45.04</c:v>
                </c:pt>
                <c:pt idx="161">
                  <c:v>44.646000000000001</c:v>
                </c:pt>
                <c:pt idx="162">
                  <c:v>44.278000000000013</c:v>
                </c:pt>
                <c:pt idx="163">
                  <c:v>43.703000000000003</c:v>
                </c:pt>
                <c:pt idx="164">
                  <c:v>43.313999999999993</c:v>
                </c:pt>
                <c:pt idx="165">
                  <c:v>42.77</c:v>
                </c:pt>
                <c:pt idx="166">
                  <c:v>42.443000000000005</c:v>
                </c:pt>
                <c:pt idx="167">
                  <c:v>42.018000000000001</c:v>
                </c:pt>
                <c:pt idx="168">
                  <c:v>41.827000000000005</c:v>
                </c:pt>
                <c:pt idx="169">
                  <c:v>41.682000000000002</c:v>
                </c:pt>
                <c:pt idx="170">
                  <c:v>41.291000000000011</c:v>
                </c:pt>
                <c:pt idx="171">
                  <c:v>40.891000000000005</c:v>
                </c:pt>
                <c:pt idx="172">
                  <c:v>40.330999999999996</c:v>
                </c:pt>
                <c:pt idx="173">
                  <c:v>40.016999999999996</c:v>
                </c:pt>
                <c:pt idx="174">
                  <c:v>39.747</c:v>
                </c:pt>
                <c:pt idx="175">
                  <c:v>39.456999999999994</c:v>
                </c:pt>
                <c:pt idx="176">
                  <c:v>38.800999999999995</c:v>
                </c:pt>
                <c:pt idx="177">
                  <c:v>38.501000000000005</c:v>
                </c:pt>
                <c:pt idx="178">
                  <c:v>38.344999999999999</c:v>
                </c:pt>
                <c:pt idx="179">
                  <c:v>38.106000000000002</c:v>
                </c:pt>
                <c:pt idx="180">
                  <c:v>37.866</c:v>
                </c:pt>
              </c:numCache>
            </c:numRef>
          </c:yVal>
        </c:ser>
        <c:ser>
          <c:idx val="1"/>
          <c:order val="1"/>
          <c:tx>
            <c:strRef>
              <c:f>Sheet1!$C$1</c:f>
              <c:strCache>
                <c:ptCount val="1"/>
                <c:pt idx="0">
                  <c:v>CAV (N = 4,544)</c:v>
                </c:pt>
              </c:strCache>
            </c:strRef>
          </c:tx>
          <c:spPr>
            <a:ln w="41275">
              <a:solidFill>
                <a:srgbClr val="FF00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99.691999999999993</c:v>
                </c:pt>
                <c:pt idx="3">
                  <c:v>98.988</c:v>
                </c:pt>
                <c:pt idx="4">
                  <c:v>97.577999999999989</c:v>
                </c:pt>
                <c:pt idx="5">
                  <c:v>96.051999999999992</c:v>
                </c:pt>
                <c:pt idx="6">
                  <c:v>94.4</c:v>
                </c:pt>
                <c:pt idx="7">
                  <c:v>92.614000000000004</c:v>
                </c:pt>
                <c:pt idx="8">
                  <c:v>90.986999999999995</c:v>
                </c:pt>
                <c:pt idx="9">
                  <c:v>89.685999999999979</c:v>
                </c:pt>
                <c:pt idx="10">
                  <c:v>89.614999999999995</c:v>
                </c:pt>
                <c:pt idx="11">
                  <c:v>89.566999999999993</c:v>
                </c:pt>
                <c:pt idx="12">
                  <c:v>89.449000000000026</c:v>
                </c:pt>
                <c:pt idx="13">
                  <c:v>89.069000000000003</c:v>
                </c:pt>
                <c:pt idx="14">
                  <c:v>88.759</c:v>
                </c:pt>
                <c:pt idx="15">
                  <c:v>88.426000000000002</c:v>
                </c:pt>
                <c:pt idx="16">
                  <c:v>88.066000000000003</c:v>
                </c:pt>
                <c:pt idx="17">
                  <c:v>87.754000000000005</c:v>
                </c:pt>
                <c:pt idx="18">
                  <c:v>87.387999999999991</c:v>
                </c:pt>
                <c:pt idx="19">
                  <c:v>87.058999999999983</c:v>
                </c:pt>
                <c:pt idx="20">
                  <c:v>86.700999999999993</c:v>
                </c:pt>
                <c:pt idx="21">
                  <c:v>86.34</c:v>
                </c:pt>
                <c:pt idx="22">
                  <c:v>86.10799999999999</c:v>
                </c:pt>
                <c:pt idx="23">
                  <c:v>85.927000000000007</c:v>
                </c:pt>
                <c:pt idx="24">
                  <c:v>85.590999999999994</c:v>
                </c:pt>
                <c:pt idx="25">
                  <c:v>85.147999999999996</c:v>
                </c:pt>
                <c:pt idx="26">
                  <c:v>84.730999999999995</c:v>
                </c:pt>
                <c:pt idx="27">
                  <c:v>84.364000000000004</c:v>
                </c:pt>
                <c:pt idx="28">
                  <c:v>84.021999999999991</c:v>
                </c:pt>
                <c:pt idx="29">
                  <c:v>83.703999999999994</c:v>
                </c:pt>
                <c:pt idx="30">
                  <c:v>83.462999999999994</c:v>
                </c:pt>
                <c:pt idx="31">
                  <c:v>83.296999999999997</c:v>
                </c:pt>
                <c:pt idx="32">
                  <c:v>83.043999999999997</c:v>
                </c:pt>
                <c:pt idx="33">
                  <c:v>82.647000000000006</c:v>
                </c:pt>
                <c:pt idx="34">
                  <c:v>82.22</c:v>
                </c:pt>
                <c:pt idx="35">
                  <c:v>81.765000000000001</c:v>
                </c:pt>
                <c:pt idx="36">
                  <c:v>81.394000000000005</c:v>
                </c:pt>
                <c:pt idx="37">
                  <c:v>80.964000000000027</c:v>
                </c:pt>
                <c:pt idx="38">
                  <c:v>80.792000000000002</c:v>
                </c:pt>
                <c:pt idx="39">
                  <c:v>80.388999999999982</c:v>
                </c:pt>
                <c:pt idx="40">
                  <c:v>80.215000000000003</c:v>
                </c:pt>
                <c:pt idx="41">
                  <c:v>79.864999999999995</c:v>
                </c:pt>
                <c:pt idx="42">
                  <c:v>79.569999999999993</c:v>
                </c:pt>
                <c:pt idx="43">
                  <c:v>79.081000000000003</c:v>
                </c:pt>
                <c:pt idx="44">
                  <c:v>78.863</c:v>
                </c:pt>
                <c:pt idx="45">
                  <c:v>78.423000000000002</c:v>
                </c:pt>
                <c:pt idx="46">
                  <c:v>78.013999999999996</c:v>
                </c:pt>
                <c:pt idx="47">
                  <c:v>77.728999999999999</c:v>
                </c:pt>
                <c:pt idx="48">
                  <c:v>77.475999999999999</c:v>
                </c:pt>
                <c:pt idx="49">
                  <c:v>77.095000000000013</c:v>
                </c:pt>
                <c:pt idx="50">
                  <c:v>76.584000000000003</c:v>
                </c:pt>
                <c:pt idx="51">
                  <c:v>76.10299999999998</c:v>
                </c:pt>
                <c:pt idx="52">
                  <c:v>75.781000000000006</c:v>
                </c:pt>
                <c:pt idx="53">
                  <c:v>75.262</c:v>
                </c:pt>
                <c:pt idx="54">
                  <c:v>74.832999999999998</c:v>
                </c:pt>
                <c:pt idx="55">
                  <c:v>74.221000000000004</c:v>
                </c:pt>
                <c:pt idx="56">
                  <c:v>73.669999999999987</c:v>
                </c:pt>
                <c:pt idx="57">
                  <c:v>73.22</c:v>
                </c:pt>
                <c:pt idx="58">
                  <c:v>72.837999999999994</c:v>
                </c:pt>
                <c:pt idx="59">
                  <c:v>72.385999999999981</c:v>
                </c:pt>
                <c:pt idx="60">
                  <c:v>72.10599999999998</c:v>
                </c:pt>
                <c:pt idx="61">
                  <c:v>71.684999999999988</c:v>
                </c:pt>
                <c:pt idx="62">
                  <c:v>71.262</c:v>
                </c:pt>
                <c:pt idx="63">
                  <c:v>70.801000000000002</c:v>
                </c:pt>
                <c:pt idx="64">
                  <c:v>70.443000000000026</c:v>
                </c:pt>
                <c:pt idx="65">
                  <c:v>70.046999999999997</c:v>
                </c:pt>
                <c:pt idx="66">
                  <c:v>69.424999999999997</c:v>
                </c:pt>
                <c:pt idx="67">
                  <c:v>69.007999999999996</c:v>
                </c:pt>
                <c:pt idx="68">
                  <c:v>68.582999999999998</c:v>
                </c:pt>
                <c:pt idx="69">
                  <c:v>68.156999999999982</c:v>
                </c:pt>
                <c:pt idx="70">
                  <c:v>67.768000000000001</c:v>
                </c:pt>
                <c:pt idx="71">
                  <c:v>67.377999999999986</c:v>
                </c:pt>
                <c:pt idx="72">
                  <c:v>67.065000000000012</c:v>
                </c:pt>
                <c:pt idx="73">
                  <c:v>66.436000000000007</c:v>
                </c:pt>
                <c:pt idx="74">
                  <c:v>65.921999999999997</c:v>
                </c:pt>
                <c:pt idx="75">
                  <c:v>65.326999999999998</c:v>
                </c:pt>
                <c:pt idx="76">
                  <c:v>64.887</c:v>
                </c:pt>
                <c:pt idx="77">
                  <c:v>64.725999999999999</c:v>
                </c:pt>
                <c:pt idx="78">
                  <c:v>64.316999999999993</c:v>
                </c:pt>
                <c:pt idx="79">
                  <c:v>64.066999999999993</c:v>
                </c:pt>
                <c:pt idx="80">
                  <c:v>63.684000000000005</c:v>
                </c:pt>
                <c:pt idx="81">
                  <c:v>63.383999999999993</c:v>
                </c:pt>
                <c:pt idx="82">
                  <c:v>62.867000000000004</c:v>
                </c:pt>
                <c:pt idx="83">
                  <c:v>62.564</c:v>
                </c:pt>
                <c:pt idx="84">
                  <c:v>62.346000000000004</c:v>
                </c:pt>
                <c:pt idx="85">
                  <c:v>61.78</c:v>
                </c:pt>
                <c:pt idx="86">
                  <c:v>61.518000000000001</c:v>
                </c:pt>
                <c:pt idx="87">
                  <c:v>61.166000000000011</c:v>
                </c:pt>
                <c:pt idx="88">
                  <c:v>60.942</c:v>
                </c:pt>
                <c:pt idx="89">
                  <c:v>60.583000000000006</c:v>
                </c:pt>
                <c:pt idx="90">
                  <c:v>60.492000000000012</c:v>
                </c:pt>
                <c:pt idx="91">
                  <c:v>60.204000000000001</c:v>
                </c:pt>
                <c:pt idx="92">
                  <c:v>59.909000000000006</c:v>
                </c:pt>
                <c:pt idx="93">
                  <c:v>59.663000000000011</c:v>
                </c:pt>
                <c:pt idx="94">
                  <c:v>59.118000000000002</c:v>
                </c:pt>
                <c:pt idx="95">
                  <c:v>58.968000000000011</c:v>
                </c:pt>
                <c:pt idx="96">
                  <c:v>58.519000000000005</c:v>
                </c:pt>
                <c:pt idx="97">
                  <c:v>58.166000000000011</c:v>
                </c:pt>
                <c:pt idx="98">
                  <c:v>57.811999999999998</c:v>
                </c:pt>
                <c:pt idx="99">
                  <c:v>57.455999999999996</c:v>
                </c:pt>
                <c:pt idx="100">
                  <c:v>57.148000000000003</c:v>
                </c:pt>
                <c:pt idx="101">
                  <c:v>56.886999999999993</c:v>
                </c:pt>
                <c:pt idx="102">
                  <c:v>56.569000000000003</c:v>
                </c:pt>
                <c:pt idx="103">
                  <c:v>56.293000000000013</c:v>
                </c:pt>
                <c:pt idx="104">
                  <c:v>55.953999999999994</c:v>
                </c:pt>
                <c:pt idx="105">
                  <c:v>55.267000000000003</c:v>
                </c:pt>
                <c:pt idx="106">
                  <c:v>54.863</c:v>
                </c:pt>
                <c:pt idx="107">
                  <c:v>54.631</c:v>
                </c:pt>
                <c:pt idx="108">
                  <c:v>53.934000000000005</c:v>
                </c:pt>
                <c:pt idx="109">
                  <c:v>53.349000000000004</c:v>
                </c:pt>
                <c:pt idx="110">
                  <c:v>53.114000000000004</c:v>
                </c:pt>
                <c:pt idx="111">
                  <c:v>52.697000000000003</c:v>
                </c:pt>
                <c:pt idx="112">
                  <c:v>52.153999999999996</c:v>
                </c:pt>
                <c:pt idx="113">
                  <c:v>51.847999999999999</c:v>
                </c:pt>
                <c:pt idx="114">
                  <c:v>51.599000000000011</c:v>
                </c:pt>
                <c:pt idx="115">
                  <c:v>51.339999999999996</c:v>
                </c:pt>
                <c:pt idx="116">
                  <c:v>51.273000000000003</c:v>
                </c:pt>
                <c:pt idx="117">
                  <c:v>51.005000000000003</c:v>
                </c:pt>
                <c:pt idx="118">
                  <c:v>50.666000000000011</c:v>
                </c:pt>
                <c:pt idx="119">
                  <c:v>50.396000000000001</c:v>
                </c:pt>
                <c:pt idx="120">
                  <c:v>49.988</c:v>
                </c:pt>
                <c:pt idx="121">
                  <c:v>49.306999999999995</c:v>
                </c:pt>
                <c:pt idx="122">
                  <c:v>49.033000000000001</c:v>
                </c:pt>
                <c:pt idx="123">
                  <c:v>48.826000000000001</c:v>
                </c:pt>
                <c:pt idx="124">
                  <c:v>48.2</c:v>
                </c:pt>
                <c:pt idx="125">
                  <c:v>47.846999999999994</c:v>
                </c:pt>
                <c:pt idx="126">
                  <c:v>47.558</c:v>
                </c:pt>
                <c:pt idx="127">
                  <c:v>47.18</c:v>
                </c:pt>
                <c:pt idx="128">
                  <c:v>47.102000000000011</c:v>
                </c:pt>
                <c:pt idx="129">
                  <c:v>46.789000000000001</c:v>
                </c:pt>
                <c:pt idx="130">
                  <c:v>46.632000000000012</c:v>
                </c:pt>
                <c:pt idx="131">
                  <c:v>46.317999999999998</c:v>
                </c:pt>
                <c:pt idx="132">
                  <c:v>46.08</c:v>
                </c:pt>
                <c:pt idx="133">
                  <c:v>45.760000000000012</c:v>
                </c:pt>
                <c:pt idx="134">
                  <c:v>45.598000000000013</c:v>
                </c:pt>
                <c:pt idx="135">
                  <c:v>45.025000000000013</c:v>
                </c:pt>
                <c:pt idx="136">
                  <c:v>44.611000000000004</c:v>
                </c:pt>
                <c:pt idx="137">
                  <c:v>44.272000000000013</c:v>
                </c:pt>
                <c:pt idx="138">
                  <c:v>44.005000000000003</c:v>
                </c:pt>
                <c:pt idx="139">
                  <c:v>43.635000000000012</c:v>
                </c:pt>
                <c:pt idx="140">
                  <c:v>42.869</c:v>
                </c:pt>
                <c:pt idx="141">
                  <c:v>42.771000000000001</c:v>
                </c:pt>
                <c:pt idx="142">
                  <c:v>42.672000000000011</c:v>
                </c:pt>
                <c:pt idx="143">
                  <c:v>42.473000000000006</c:v>
                </c:pt>
                <c:pt idx="144">
                  <c:v>42.473000000000006</c:v>
                </c:pt>
                <c:pt idx="145">
                  <c:v>42.172000000000011</c:v>
                </c:pt>
                <c:pt idx="146">
                  <c:v>41.564</c:v>
                </c:pt>
                <c:pt idx="147">
                  <c:v>41.257000000000005</c:v>
                </c:pt>
                <c:pt idx="148">
                  <c:v>40.628000000000213</c:v>
                </c:pt>
                <c:pt idx="149">
                  <c:v>39.986999999999995</c:v>
                </c:pt>
                <c:pt idx="150">
                  <c:v>39.653000000000006</c:v>
                </c:pt>
                <c:pt idx="151">
                  <c:v>39.409000000000006</c:v>
                </c:pt>
                <c:pt idx="152">
                  <c:v>39.164000000000001</c:v>
                </c:pt>
                <c:pt idx="153">
                  <c:v>39.164000000000001</c:v>
                </c:pt>
                <c:pt idx="154">
                  <c:v>38.656000000000006</c:v>
                </c:pt>
                <c:pt idx="155">
                  <c:v>38.273000000000003</c:v>
                </c:pt>
                <c:pt idx="156">
                  <c:v>38.016999999999996</c:v>
                </c:pt>
                <c:pt idx="157">
                  <c:v>37.623000000000012</c:v>
                </c:pt>
                <c:pt idx="158">
                  <c:v>37.49</c:v>
                </c:pt>
                <c:pt idx="159">
                  <c:v>37.219000000000001</c:v>
                </c:pt>
                <c:pt idx="160">
                  <c:v>36.949000000000005</c:v>
                </c:pt>
                <c:pt idx="161">
                  <c:v>36.534000000000006</c:v>
                </c:pt>
                <c:pt idx="162">
                  <c:v>36.235000000000063</c:v>
                </c:pt>
                <c:pt idx="163">
                  <c:v>35.602000000000011</c:v>
                </c:pt>
                <c:pt idx="164">
                  <c:v>35.077000000000005</c:v>
                </c:pt>
                <c:pt idx="165">
                  <c:v>35.077000000000005</c:v>
                </c:pt>
                <c:pt idx="166">
                  <c:v>34.896000000000001</c:v>
                </c:pt>
                <c:pt idx="167">
                  <c:v>34.353999999999999</c:v>
                </c:pt>
                <c:pt idx="168">
                  <c:v>33.988</c:v>
                </c:pt>
                <c:pt idx="169">
                  <c:v>33.612000000000002</c:v>
                </c:pt>
                <c:pt idx="170">
                  <c:v>33.223000000000013</c:v>
                </c:pt>
                <c:pt idx="171">
                  <c:v>33.028000000000013</c:v>
                </c:pt>
                <c:pt idx="172">
                  <c:v>32.826000000000001</c:v>
                </c:pt>
                <c:pt idx="173">
                  <c:v>32.197000000000003</c:v>
                </c:pt>
                <c:pt idx="174">
                  <c:v>31.482999999999759</c:v>
                </c:pt>
                <c:pt idx="175">
                  <c:v>31.201000000000001</c:v>
                </c:pt>
                <c:pt idx="176">
                  <c:v>30.91</c:v>
                </c:pt>
                <c:pt idx="177">
                  <c:v>30.297999999999988</c:v>
                </c:pt>
                <c:pt idx="178">
                  <c:v>29.686</c:v>
                </c:pt>
                <c:pt idx="179">
                  <c:v>29.376999999999999</c:v>
                </c:pt>
                <c:pt idx="180">
                  <c:v>29.067</c:v>
                </c:pt>
              </c:numCache>
            </c:numRef>
          </c:yVal>
        </c:ser>
        <c:axId val="290379648"/>
        <c:axId val="290455552"/>
      </c:scatterChart>
      <c:valAx>
        <c:axId val="290379648"/>
        <c:scaling>
          <c:orientation val="minMax"/>
          <c:max val="15"/>
          <c:min val="0"/>
        </c:scaling>
        <c:axPos val="b"/>
        <c:title>
          <c:tx>
            <c:rich>
              <a:bodyPr/>
              <a:lstStyle/>
              <a:p>
                <a:pPr>
                  <a:defRPr sz="1700"/>
                </a:pPr>
                <a:r>
                  <a:rPr lang="en-US" sz="1700" dirty="0" smtClean="0"/>
                  <a:t>Time after Report of CAV* (Years)</a:t>
                </a:r>
                <a:endParaRPr lang="en-US" sz="1700" dirty="0"/>
              </a:p>
            </c:rich>
          </c:tx>
        </c:title>
        <c:numFmt formatCode="#,##0" sourceLinked="0"/>
        <c:tickLblPos val="nextTo"/>
        <c:txPr>
          <a:bodyPr rot="0"/>
          <a:lstStyle/>
          <a:p>
            <a:pPr>
              <a:defRPr sz="1500" b="1"/>
            </a:pPr>
            <a:endParaRPr lang="en-US"/>
          </a:p>
        </c:txPr>
        <c:crossAx val="290455552"/>
        <c:crosses val="autoZero"/>
        <c:crossBetween val="midCat"/>
        <c:majorUnit val="1"/>
      </c:valAx>
      <c:valAx>
        <c:axId val="2904555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037964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89"/>
          <c:y val="0.62830729828126319"/>
          <c:w val="0.52949120851044063"/>
          <c:h val="0.11550334434002202"/>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3590508847684365E-2"/>
          <c:w val="0.88622918263535633"/>
          <c:h val="0.77855520013123369"/>
        </c:manualLayout>
      </c:layout>
      <c:scatterChart>
        <c:scatterStyle val="lineMarker"/>
        <c:ser>
          <c:idx val="0"/>
          <c:order val="0"/>
          <c:tx>
            <c:strRef>
              <c:f>Sheet1!$B$1</c:f>
              <c:strCache>
                <c:ptCount val="1"/>
                <c:pt idx="0">
                  <c:v>No CAV 4/1994-2002 (N = 9,851)</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99.644999999999996</c:v>
                </c:pt>
                <c:pt idx="2">
                  <c:v>99.269000000000005</c:v>
                </c:pt>
                <c:pt idx="3">
                  <c:v>98.933999999999997</c:v>
                </c:pt>
                <c:pt idx="4">
                  <c:v>98.619</c:v>
                </c:pt>
                <c:pt idx="5">
                  <c:v>98.35499999999999</c:v>
                </c:pt>
                <c:pt idx="6">
                  <c:v>98.120999999999981</c:v>
                </c:pt>
                <c:pt idx="7">
                  <c:v>97.815000000000012</c:v>
                </c:pt>
                <c:pt idx="8">
                  <c:v>97.519000000000005</c:v>
                </c:pt>
                <c:pt idx="9">
                  <c:v>97.211000000000027</c:v>
                </c:pt>
                <c:pt idx="10">
                  <c:v>96.912999999999997</c:v>
                </c:pt>
                <c:pt idx="11">
                  <c:v>96.646000000000001</c:v>
                </c:pt>
                <c:pt idx="12">
                  <c:v>96.367999999999995</c:v>
                </c:pt>
                <c:pt idx="13">
                  <c:v>96.131</c:v>
                </c:pt>
                <c:pt idx="14">
                  <c:v>95.873999999999981</c:v>
                </c:pt>
                <c:pt idx="15">
                  <c:v>95.647000000000006</c:v>
                </c:pt>
                <c:pt idx="16">
                  <c:v>95.410000000000025</c:v>
                </c:pt>
                <c:pt idx="17">
                  <c:v>95.111000000000004</c:v>
                </c:pt>
                <c:pt idx="18">
                  <c:v>94.914000000000527</c:v>
                </c:pt>
                <c:pt idx="19">
                  <c:v>94.676999999999978</c:v>
                </c:pt>
                <c:pt idx="20">
                  <c:v>94.478999999999999</c:v>
                </c:pt>
                <c:pt idx="21">
                  <c:v>94.167000000000002</c:v>
                </c:pt>
                <c:pt idx="22">
                  <c:v>93.990000000000023</c:v>
                </c:pt>
                <c:pt idx="23">
                  <c:v>93.676999999999978</c:v>
                </c:pt>
                <c:pt idx="24">
                  <c:v>93.447000000000727</c:v>
                </c:pt>
                <c:pt idx="25">
                  <c:v>93.195999999999998</c:v>
                </c:pt>
                <c:pt idx="26">
                  <c:v>92.808999999999983</c:v>
                </c:pt>
                <c:pt idx="27">
                  <c:v>92.6</c:v>
                </c:pt>
                <c:pt idx="28">
                  <c:v>92.326999999999998</c:v>
                </c:pt>
                <c:pt idx="29">
                  <c:v>91.991000000000227</c:v>
                </c:pt>
                <c:pt idx="30">
                  <c:v>91.708000000000013</c:v>
                </c:pt>
                <c:pt idx="31">
                  <c:v>91.36</c:v>
                </c:pt>
                <c:pt idx="32">
                  <c:v>91.096999999999994</c:v>
                </c:pt>
                <c:pt idx="33">
                  <c:v>90.831999999999994</c:v>
                </c:pt>
                <c:pt idx="34">
                  <c:v>90.61999999999999</c:v>
                </c:pt>
                <c:pt idx="35">
                  <c:v>90.238</c:v>
                </c:pt>
                <c:pt idx="36">
                  <c:v>89.908000000000001</c:v>
                </c:pt>
                <c:pt idx="37">
                  <c:v>89.577999999999989</c:v>
                </c:pt>
                <c:pt idx="38">
                  <c:v>89.131</c:v>
                </c:pt>
                <c:pt idx="39">
                  <c:v>88.820999999999998</c:v>
                </c:pt>
                <c:pt idx="40">
                  <c:v>88.512</c:v>
                </c:pt>
                <c:pt idx="41">
                  <c:v>88.126999999999981</c:v>
                </c:pt>
                <c:pt idx="42">
                  <c:v>87.826999999999998</c:v>
                </c:pt>
                <c:pt idx="43">
                  <c:v>87.558999999999983</c:v>
                </c:pt>
                <c:pt idx="44">
                  <c:v>87.205000000000013</c:v>
                </c:pt>
                <c:pt idx="45">
                  <c:v>86.903000000000006</c:v>
                </c:pt>
                <c:pt idx="46">
                  <c:v>86.632999999999981</c:v>
                </c:pt>
                <c:pt idx="47">
                  <c:v>86.287000000000006</c:v>
                </c:pt>
                <c:pt idx="48">
                  <c:v>85.940000000000026</c:v>
                </c:pt>
                <c:pt idx="49">
                  <c:v>85.625999999999948</c:v>
                </c:pt>
                <c:pt idx="50">
                  <c:v>85.3</c:v>
                </c:pt>
                <c:pt idx="51">
                  <c:v>85.018000000000001</c:v>
                </c:pt>
                <c:pt idx="52">
                  <c:v>84.637</c:v>
                </c:pt>
                <c:pt idx="53">
                  <c:v>84.289000000000001</c:v>
                </c:pt>
                <c:pt idx="54">
                  <c:v>83.962000000000003</c:v>
                </c:pt>
                <c:pt idx="55">
                  <c:v>83.623999999999981</c:v>
                </c:pt>
                <c:pt idx="56">
                  <c:v>83.316999999999993</c:v>
                </c:pt>
                <c:pt idx="57">
                  <c:v>83.02</c:v>
                </c:pt>
                <c:pt idx="58">
                  <c:v>82.60199999999999</c:v>
                </c:pt>
                <c:pt idx="59">
                  <c:v>82.325999999999979</c:v>
                </c:pt>
                <c:pt idx="60">
                  <c:v>81.940000000000026</c:v>
                </c:pt>
                <c:pt idx="61">
                  <c:v>81.585999999999999</c:v>
                </c:pt>
                <c:pt idx="62">
                  <c:v>81.275999999999982</c:v>
                </c:pt>
                <c:pt idx="63">
                  <c:v>80.955000000000013</c:v>
                </c:pt>
                <c:pt idx="64">
                  <c:v>80.5</c:v>
                </c:pt>
                <c:pt idx="65">
                  <c:v>80.077999999999989</c:v>
                </c:pt>
                <c:pt idx="66">
                  <c:v>79.834000000000003</c:v>
                </c:pt>
                <c:pt idx="67">
                  <c:v>79.421000000000006</c:v>
                </c:pt>
                <c:pt idx="68">
                  <c:v>78.952000000000012</c:v>
                </c:pt>
                <c:pt idx="69">
                  <c:v>78.626999999999981</c:v>
                </c:pt>
                <c:pt idx="70">
                  <c:v>78.277999999999992</c:v>
                </c:pt>
                <c:pt idx="71">
                  <c:v>77.930000000000007</c:v>
                </c:pt>
                <c:pt idx="72">
                  <c:v>77.624999999999986</c:v>
                </c:pt>
                <c:pt idx="73">
                  <c:v>77.275999999999982</c:v>
                </c:pt>
                <c:pt idx="74">
                  <c:v>76.959000000000003</c:v>
                </c:pt>
                <c:pt idx="75">
                  <c:v>76.563000000000002</c:v>
                </c:pt>
                <c:pt idx="76">
                  <c:v>76.155999999999949</c:v>
                </c:pt>
                <c:pt idx="77">
                  <c:v>75.747000000000227</c:v>
                </c:pt>
                <c:pt idx="78">
                  <c:v>75.450999999999993</c:v>
                </c:pt>
                <c:pt idx="79">
                  <c:v>75.132999999999981</c:v>
                </c:pt>
                <c:pt idx="80">
                  <c:v>74.72</c:v>
                </c:pt>
                <c:pt idx="81">
                  <c:v>74.305999999999983</c:v>
                </c:pt>
                <c:pt idx="82">
                  <c:v>73.867000000000004</c:v>
                </c:pt>
                <c:pt idx="83">
                  <c:v>73.531999999999996</c:v>
                </c:pt>
                <c:pt idx="84">
                  <c:v>73.277999999999992</c:v>
                </c:pt>
                <c:pt idx="85">
                  <c:v>72.953000000000003</c:v>
                </c:pt>
                <c:pt idx="86">
                  <c:v>72.489999999999995</c:v>
                </c:pt>
                <c:pt idx="87">
                  <c:v>72.151999999999987</c:v>
                </c:pt>
                <c:pt idx="88">
                  <c:v>71.908000000000001</c:v>
                </c:pt>
                <c:pt idx="89">
                  <c:v>71.581000000000003</c:v>
                </c:pt>
                <c:pt idx="90">
                  <c:v>71.218000000000004</c:v>
                </c:pt>
                <c:pt idx="91">
                  <c:v>70.876999999999981</c:v>
                </c:pt>
                <c:pt idx="92">
                  <c:v>70.497000000000227</c:v>
                </c:pt>
                <c:pt idx="93">
                  <c:v>70.172999999999988</c:v>
                </c:pt>
                <c:pt idx="94">
                  <c:v>69.848000000000013</c:v>
                </c:pt>
                <c:pt idx="95">
                  <c:v>69.376999999999981</c:v>
                </c:pt>
                <c:pt idx="96">
                  <c:v>68.893000000000001</c:v>
                </c:pt>
                <c:pt idx="97">
                  <c:v>68.600999999999999</c:v>
                </c:pt>
                <c:pt idx="98">
                  <c:v>68.172999999999988</c:v>
                </c:pt>
                <c:pt idx="99">
                  <c:v>67.78</c:v>
                </c:pt>
                <c:pt idx="100">
                  <c:v>67.483999999999995</c:v>
                </c:pt>
                <c:pt idx="101">
                  <c:v>67.034999999999997</c:v>
                </c:pt>
                <c:pt idx="102">
                  <c:v>66.796000000000006</c:v>
                </c:pt>
                <c:pt idx="103">
                  <c:v>66.437000000000026</c:v>
                </c:pt>
                <c:pt idx="104">
                  <c:v>66.114999999999995</c:v>
                </c:pt>
                <c:pt idx="105">
                  <c:v>65.742000000000004</c:v>
                </c:pt>
                <c:pt idx="106">
                  <c:v>65.320999999999998</c:v>
                </c:pt>
                <c:pt idx="107">
                  <c:v>64.926000000000002</c:v>
                </c:pt>
                <c:pt idx="108">
                  <c:v>64.572999999999979</c:v>
                </c:pt>
                <c:pt idx="109">
                  <c:v>64.062000000000012</c:v>
                </c:pt>
                <c:pt idx="110">
                  <c:v>63.720000000000013</c:v>
                </c:pt>
                <c:pt idx="111">
                  <c:v>63.403999999999996</c:v>
                </c:pt>
                <c:pt idx="112">
                  <c:v>62.94</c:v>
                </c:pt>
                <c:pt idx="113">
                  <c:v>62.515000000000001</c:v>
                </c:pt>
                <c:pt idx="114">
                  <c:v>62.218000000000011</c:v>
                </c:pt>
                <c:pt idx="115">
                  <c:v>61.821000000000005</c:v>
                </c:pt>
                <c:pt idx="116">
                  <c:v>61.486999999999995</c:v>
                </c:pt>
                <c:pt idx="117">
                  <c:v>61.072000000000003</c:v>
                </c:pt>
                <c:pt idx="118">
                  <c:v>60.870999999999995</c:v>
                </c:pt>
                <c:pt idx="119">
                  <c:v>60.635000000000012</c:v>
                </c:pt>
                <c:pt idx="120">
                  <c:v>60.296000000000063</c:v>
                </c:pt>
                <c:pt idx="121">
                  <c:v>59.905000000000001</c:v>
                </c:pt>
                <c:pt idx="122">
                  <c:v>59.547000000000004</c:v>
                </c:pt>
                <c:pt idx="123">
                  <c:v>59.288000000000011</c:v>
                </c:pt>
                <c:pt idx="124">
                  <c:v>58.852999999999994</c:v>
                </c:pt>
                <c:pt idx="125">
                  <c:v>58.555</c:v>
                </c:pt>
                <c:pt idx="126">
                  <c:v>58.162000000000013</c:v>
                </c:pt>
                <c:pt idx="127">
                  <c:v>57.797000000000011</c:v>
                </c:pt>
                <c:pt idx="128">
                  <c:v>57.410999999999994</c:v>
                </c:pt>
                <c:pt idx="129">
                  <c:v>57.01</c:v>
                </c:pt>
                <c:pt idx="130">
                  <c:v>56.624000000000002</c:v>
                </c:pt>
                <c:pt idx="131">
                  <c:v>56.257000000000005</c:v>
                </c:pt>
                <c:pt idx="132">
                  <c:v>55.93</c:v>
                </c:pt>
                <c:pt idx="133">
                  <c:v>55.56</c:v>
                </c:pt>
                <c:pt idx="134">
                  <c:v>55.310999999999993</c:v>
                </c:pt>
                <c:pt idx="135">
                  <c:v>54.955999999999996</c:v>
                </c:pt>
                <c:pt idx="136">
                  <c:v>54.574000000000005</c:v>
                </c:pt>
                <c:pt idx="137">
                  <c:v>54.231000000000002</c:v>
                </c:pt>
                <c:pt idx="138">
                  <c:v>53.836000000000006</c:v>
                </c:pt>
                <c:pt idx="139">
                  <c:v>53.454999999999998</c:v>
                </c:pt>
                <c:pt idx="140">
                  <c:v>52.864000000000004</c:v>
                </c:pt>
                <c:pt idx="141">
                  <c:v>52.343000000000004</c:v>
                </c:pt>
                <c:pt idx="142">
                  <c:v>51.939</c:v>
                </c:pt>
                <c:pt idx="143">
                  <c:v>51.429000000000002</c:v>
                </c:pt>
                <c:pt idx="144">
                  <c:v>51.147000000000006</c:v>
                </c:pt>
                <c:pt idx="145">
                  <c:v>50.836999999999996</c:v>
                </c:pt>
                <c:pt idx="146">
                  <c:v>50.396000000000001</c:v>
                </c:pt>
                <c:pt idx="147">
                  <c:v>50.108000000000011</c:v>
                </c:pt>
                <c:pt idx="148">
                  <c:v>49.709000000000003</c:v>
                </c:pt>
                <c:pt idx="149">
                  <c:v>49.219000000000001</c:v>
                </c:pt>
                <c:pt idx="150">
                  <c:v>48.885999999999996</c:v>
                </c:pt>
                <c:pt idx="151">
                  <c:v>48.57</c:v>
                </c:pt>
                <c:pt idx="152">
                  <c:v>48.167000000000002</c:v>
                </c:pt>
                <c:pt idx="153">
                  <c:v>47.809000000000005</c:v>
                </c:pt>
                <c:pt idx="154">
                  <c:v>47.242000000000012</c:v>
                </c:pt>
                <c:pt idx="155">
                  <c:v>46.973000000000006</c:v>
                </c:pt>
                <c:pt idx="156">
                  <c:v>46.668000000000013</c:v>
                </c:pt>
                <c:pt idx="157">
                  <c:v>46.428000000000011</c:v>
                </c:pt>
                <c:pt idx="158">
                  <c:v>46.013999999999996</c:v>
                </c:pt>
                <c:pt idx="159">
                  <c:v>45.598000000000013</c:v>
                </c:pt>
                <c:pt idx="160">
                  <c:v>45.104000000000006</c:v>
                </c:pt>
                <c:pt idx="161">
                  <c:v>44.709000000000003</c:v>
                </c:pt>
                <c:pt idx="162">
                  <c:v>44.340999999999994</c:v>
                </c:pt>
                <c:pt idx="163">
                  <c:v>43.764000000000003</c:v>
                </c:pt>
                <c:pt idx="164">
                  <c:v>43.376000000000005</c:v>
                </c:pt>
                <c:pt idx="165">
                  <c:v>42.830999999999996</c:v>
                </c:pt>
                <c:pt idx="166">
                  <c:v>42.503</c:v>
                </c:pt>
                <c:pt idx="167">
                  <c:v>42.078000000000003</c:v>
                </c:pt>
                <c:pt idx="168">
                  <c:v>41.886999999999993</c:v>
                </c:pt>
              </c:numCache>
            </c:numRef>
          </c:yVal>
        </c:ser>
        <c:ser>
          <c:idx val="1"/>
          <c:order val="1"/>
          <c:tx>
            <c:strRef>
              <c:f>Sheet1!$C$1</c:f>
              <c:strCache>
                <c:ptCount val="1"/>
                <c:pt idx="0">
                  <c:v>CAV 4/1994-2002 (N = 2,437)</c:v>
                </c:pt>
              </c:strCache>
            </c:strRef>
          </c:tx>
          <c:spPr>
            <a:ln w="41275">
              <a:solidFill>
                <a:srgbClr val="FF00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100</c:v>
                </c:pt>
                <c:pt idx="2">
                  <c:v>99.671999999999983</c:v>
                </c:pt>
                <c:pt idx="3">
                  <c:v>98.891999999999996</c:v>
                </c:pt>
                <c:pt idx="4">
                  <c:v>97.455000000000013</c:v>
                </c:pt>
                <c:pt idx="5">
                  <c:v>95.85299999999998</c:v>
                </c:pt>
                <c:pt idx="6">
                  <c:v>94.210000000000022</c:v>
                </c:pt>
                <c:pt idx="7">
                  <c:v>92.397999999999996</c:v>
                </c:pt>
                <c:pt idx="8">
                  <c:v>90.537000000000006</c:v>
                </c:pt>
                <c:pt idx="9">
                  <c:v>89.127999999999986</c:v>
                </c:pt>
                <c:pt idx="10">
                  <c:v>89.127999999999986</c:v>
                </c:pt>
                <c:pt idx="11">
                  <c:v>89.045000000000002</c:v>
                </c:pt>
                <c:pt idx="12">
                  <c:v>88.92</c:v>
                </c:pt>
                <c:pt idx="13">
                  <c:v>88.587000000000003</c:v>
                </c:pt>
                <c:pt idx="14">
                  <c:v>88.170999999999978</c:v>
                </c:pt>
                <c:pt idx="15">
                  <c:v>87.837999999999994</c:v>
                </c:pt>
                <c:pt idx="16">
                  <c:v>87.504999999999995</c:v>
                </c:pt>
                <c:pt idx="17">
                  <c:v>87.169999999999987</c:v>
                </c:pt>
                <c:pt idx="18">
                  <c:v>86.918999999999997</c:v>
                </c:pt>
                <c:pt idx="19">
                  <c:v>86.455000000000013</c:v>
                </c:pt>
                <c:pt idx="20">
                  <c:v>86.034000000000006</c:v>
                </c:pt>
                <c:pt idx="21">
                  <c:v>85.611000000000004</c:v>
                </c:pt>
                <c:pt idx="22">
                  <c:v>85.35799999999999</c:v>
                </c:pt>
                <c:pt idx="23">
                  <c:v>85.188999999999979</c:v>
                </c:pt>
                <c:pt idx="24">
                  <c:v>84.679999999999978</c:v>
                </c:pt>
                <c:pt idx="25">
                  <c:v>84.043999999999997</c:v>
                </c:pt>
                <c:pt idx="26">
                  <c:v>83.661000000000001</c:v>
                </c:pt>
                <c:pt idx="27">
                  <c:v>83.32</c:v>
                </c:pt>
                <c:pt idx="28">
                  <c:v>82.978999999999999</c:v>
                </c:pt>
                <c:pt idx="29">
                  <c:v>82.678999999999988</c:v>
                </c:pt>
                <c:pt idx="30">
                  <c:v>82.378999999999948</c:v>
                </c:pt>
                <c:pt idx="31">
                  <c:v>82.120999999999981</c:v>
                </c:pt>
                <c:pt idx="32">
                  <c:v>81.863</c:v>
                </c:pt>
                <c:pt idx="33">
                  <c:v>81.56</c:v>
                </c:pt>
                <c:pt idx="34">
                  <c:v>81.082999999999998</c:v>
                </c:pt>
                <c:pt idx="35">
                  <c:v>80.563000000000002</c:v>
                </c:pt>
                <c:pt idx="36">
                  <c:v>80.128999999999948</c:v>
                </c:pt>
                <c:pt idx="37">
                  <c:v>79.650999999999982</c:v>
                </c:pt>
                <c:pt idx="38">
                  <c:v>79.477000000000004</c:v>
                </c:pt>
                <c:pt idx="39">
                  <c:v>78.998000000000005</c:v>
                </c:pt>
                <c:pt idx="40">
                  <c:v>78.867000000000004</c:v>
                </c:pt>
                <c:pt idx="41">
                  <c:v>78.343000000000004</c:v>
                </c:pt>
                <c:pt idx="42">
                  <c:v>78.211000000000027</c:v>
                </c:pt>
                <c:pt idx="43">
                  <c:v>77.682999999999979</c:v>
                </c:pt>
                <c:pt idx="44">
                  <c:v>77.507000000000005</c:v>
                </c:pt>
                <c:pt idx="45">
                  <c:v>77.066000000000003</c:v>
                </c:pt>
                <c:pt idx="46">
                  <c:v>76.712000000000003</c:v>
                </c:pt>
                <c:pt idx="47">
                  <c:v>76.489999999999995</c:v>
                </c:pt>
                <c:pt idx="48">
                  <c:v>76.224000000000004</c:v>
                </c:pt>
                <c:pt idx="49">
                  <c:v>75.736000000000004</c:v>
                </c:pt>
                <c:pt idx="50">
                  <c:v>75.247000000000227</c:v>
                </c:pt>
                <c:pt idx="51">
                  <c:v>74.757999999999996</c:v>
                </c:pt>
                <c:pt idx="52">
                  <c:v>74.402000000000001</c:v>
                </c:pt>
                <c:pt idx="53">
                  <c:v>73.733000000000004</c:v>
                </c:pt>
                <c:pt idx="54">
                  <c:v>73.287000000000006</c:v>
                </c:pt>
                <c:pt idx="55">
                  <c:v>72.614000000000004</c:v>
                </c:pt>
                <c:pt idx="56">
                  <c:v>72.073999999999998</c:v>
                </c:pt>
                <c:pt idx="57">
                  <c:v>71.668999999999983</c:v>
                </c:pt>
                <c:pt idx="58">
                  <c:v>71.263000000000005</c:v>
                </c:pt>
                <c:pt idx="59">
                  <c:v>70.856999999999999</c:v>
                </c:pt>
                <c:pt idx="60">
                  <c:v>70.585999999999999</c:v>
                </c:pt>
                <c:pt idx="61">
                  <c:v>70.132999999999981</c:v>
                </c:pt>
                <c:pt idx="62">
                  <c:v>69.632999999999981</c:v>
                </c:pt>
                <c:pt idx="63">
                  <c:v>69.177999999999983</c:v>
                </c:pt>
                <c:pt idx="64">
                  <c:v>68.813000000000002</c:v>
                </c:pt>
                <c:pt idx="65">
                  <c:v>68.448000000000022</c:v>
                </c:pt>
                <c:pt idx="66">
                  <c:v>67.989999999999995</c:v>
                </c:pt>
                <c:pt idx="67">
                  <c:v>67.527999999999992</c:v>
                </c:pt>
                <c:pt idx="68">
                  <c:v>67.203999999999994</c:v>
                </c:pt>
                <c:pt idx="69">
                  <c:v>66.787999999999997</c:v>
                </c:pt>
                <c:pt idx="70">
                  <c:v>66.323999999999998</c:v>
                </c:pt>
                <c:pt idx="71">
                  <c:v>65.85899999999998</c:v>
                </c:pt>
                <c:pt idx="72">
                  <c:v>65.486999999999995</c:v>
                </c:pt>
                <c:pt idx="73">
                  <c:v>64.881</c:v>
                </c:pt>
                <c:pt idx="74">
                  <c:v>64.367000000000004</c:v>
                </c:pt>
                <c:pt idx="75">
                  <c:v>63.851999999999997</c:v>
                </c:pt>
                <c:pt idx="76">
                  <c:v>63.57</c:v>
                </c:pt>
                <c:pt idx="77">
                  <c:v>63.476000000000006</c:v>
                </c:pt>
                <c:pt idx="78">
                  <c:v>63.050999999999995</c:v>
                </c:pt>
                <c:pt idx="79">
                  <c:v>62.813999999999993</c:v>
                </c:pt>
                <c:pt idx="80">
                  <c:v>62.386999999999993</c:v>
                </c:pt>
                <c:pt idx="81">
                  <c:v>62.101000000000006</c:v>
                </c:pt>
                <c:pt idx="82">
                  <c:v>61.527000000000001</c:v>
                </c:pt>
                <c:pt idx="83">
                  <c:v>61.192000000000213</c:v>
                </c:pt>
                <c:pt idx="84">
                  <c:v>60.951999999999998</c:v>
                </c:pt>
                <c:pt idx="85">
                  <c:v>60.327000000000005</c:v>
                </c:pt>
                <c:pt idx="86">
                  <c:v>60.038000000000011</c:v>
                </c:pt>
                <c:pt idx="87">
                  <c:v>59.652000000000001</c:v>
                </c:pt>
                <c:pt idx="88">
                  <c:v>59.457999999999998</c:v>
                </c:pt>
                <c:pt idx="89">
                  <c:v>59.068000000000012</c:v>
                </c:pt>
                <c:pt idx="90">
                  <c:v>58.971000000000004</c:v>
                </c:pt>
                <c:pt idx="91">
                  <c:v>58.671000000000006</c:v>
                </c:pt>
                <c:pt idx="92">
                  <c:v>58.369</c:v>
                </c:pt>
                <c:pt idx="93">
                  <c:v>58.168000000000013</c:v>
                </c:pt>
                <c:pt idx="94">
                  <c:v>57.662000000000013</c:v>
                </c:pt>
                <c:pt idx="95">
                  <c:v>57.51</c:v>
                </c:pt>
                <c:pt idx="96">
                  <c:v>57.050999999999995</c:v>
                </c:pt>
                <c:pt idx="97">
                  <c:v>56.693000000000012</c:v>
                </c:pt>
                <c:pt idx="98">
                  <c:v>56.333999999999996</c:v>
                </c:pt>
                <c:pt idx="99">
                  <c:v>56.026000000000003</c:v>
                </c:pt>
                <c:pt idx="100">
                  <c:v>55.714000000000006</c:v>
                </c:pt>
                <c:pt idx="101">
                  <c:v>55.451999999999998</c:v>
                </c:pt>
                <c:pt idx="102">
                  <c:v>55.186</c:v>
                </c:pt>
                <c:pt idx="103">
                  <c:v>54.913999999999994</c:v>
                </c:pt>
                <c:pt idx="104">
                  <c:v>54.582000000000001</c:v>
                </c:pt>
                <c:pt idx="105">
                  <c:v>53.909000000000006</c:v>
                </c:pt>
                <c:pt idx="106">
                  <c:v>53.57</c:v>
                </c:pt>
                <c:pt idx="107">
                  <c:v>53.343999999999994</c:v>
                </c:pt>
                <c:pt idx="108">
                  <c:v>52.664000000000001</c:v>
                </c:pt>
                <c:pt idx="109">
                  <c:v>52.092000000000013</c:v>
                </c:pt>
                <c:pt idx="110">
                  <c:v>51.863</c:v>
                </c:pt>
                <c:pt idx="111">
                  <c:v>51.455999999999996</c:v>
                </c:pt>
                <c:pt idx="112">
                  <c:v>50.926000000000002</c:v>
                </c:pt>
                <c:pt idx="113">
                  <c:v>50.627000000000002</c:v>
                </c:pt>
                <c:pt idx="114">
                  <c:v>50.383999999999993</c:v>
                </c:pt>
                <c:pt idx="115">
                  <c:v>50.13</c:v>
                </c:pt>
                <c:pt idx="116">
                  <c:v>50.065000000000012</c:v>
                </c:pt>
                <c:pt idx="117">
                  <c:v>49.803000000000004</c:v>
                </c:pt>
                <c:pt idx="118">
                  <c:v>49.473000000000006</c:v>
                </c:pt>
                <c:pt idx="119">
                  <c:v>49.209000000000003</c:v>
                </c:pt>
                <c:pt idx="120">
                  <c:v>48.810999999999993</c:v>
                </c:pt>
                <c:pt idx="121">
                  <c:v>48.145000000000003</c:v>
                </c:pt>
                <c:pt idx="122">
                  <c:v>47.878</c:v>
                </c:pt>
                <c:pt idx="123">
                  <c:v>47.676000000000002</c:v>
                </c:pt>
                <c:pt idx="124">
                  <c:v>47.065000000000012</c:v>
                </c:pt>
                <c:pt idx="125">
                  <c:v>46.720000000000013</c:v>
                </c:pt>
                <c:pt idx="126">
                  <c:v>46.437000000000005</c:v>
                </c:pt>
                <c:pt idx="127">
                  <c:v>46.069000000000003</c:v>
                </c:pt>
                <c:pt idx="128">
                  <c:v>45.993000000000002</c:v>
                </c:pt>
                <c:pt idx="129">
                  <c:v>45.687000000000005</c:v>
                </c:pt>
                <c:pt idx="130">
                  <c:v>45.534000000000006</c:v>
                </c:pt>
                <c:pt idx="131">
                  <c:v>45.227000000000011</c:v>
                </c:pt>
                <c:pt idx="132">
                  <c:v>44.994</c:v>
                </c:pt>
                <c:pt idx="133">
                  <c:v>44.682000000000002</c:v>
                </c:pt>
                <c:pt idx="134">
                  <c:v>44.524000000000001</c:v>
                </c:pt>
                <c:pt idx="135">
                  <c:v>43.964000000000006</c:v>
                </c:pt>
                <c:pt idx="136">
                  <c:v>43.56</c:v>
                </c:pt>
                <c:pt idx="137">
                  <c:v>43.230000000000011</c:v>
                </c:pt>
                <c:pt idx="138">
                  <c:v>42.969000000000001</c:v>
                </c:pt>
                <c:pt idx="139">
                  <c:v>42.607000000000006</c:v>
                </c:pt>
                <c:pt idx="140">
                  <c:v>41.858999999999995</c:v>
                </c:pt>
                <c:pt idx="141">
                  <c:v>41.763000000000012</c:v>
                </c:pt>
                <c:pt idx="142">
                  <c:v>41.667000000000002</c:v>
                </c:pt>
                <c:pt idx="143">
                  <c:v>41.473000000000006</c:v>
                </c:pt>
                <c:pt idx="144">
                  <c:v>41.473000000000006</c:v>
                </c:pt>
                <c:pt idx="145">
                  <c:v>41.179000000000002</c:v>
                </c:pt>
                <c:pt idx="146">
                  <c:v>40.585000000000001</c:v>
                </c:pt>
                <c:pt idx="147">
                  <c:v>40.285000000000011</c:v>
                </c:pt>
                <c:pt idx="148">
                  <c:v>39.671000000000006</c:v>
                </c:pt>
                <c:pt idx="149">
                  <c:v>39.045000000000002</c:v>
                </c:pt>
                <c:pt idx="150">
                  <c:v>38.719000000000001</c:v>
                </c:pt>
                <c:pt idx="151">
                  <c:v>38.480999999999995</c:v>
                </c:pt>
                <c:pt idx="152">
                  <c:v>38.242000000000012</c:v>
                </c:pt>
                <c:pt idx="153">
                  <c:v>38.242000000000012</c:v>
                </c:pt>
                <c:pt idx="154">
                  <c:v>37.746000000000002</c:v>
                </c:pt>
                <c:pt idx="155">
                  <c:v>37.370999999999995</c:v>
                </c:pt>
                <c:pt idx="156">
                  <c:v>37.121000000000002</c:v>
                </c:pt>
                <c:pt idx="157">
                  <c:v>36.737000000000002</c:v>
                </c:pt>
                <c:pt idx="158">
                  <c:v>36.607000000000006</c:v>
                </c:pt>
                <c:pt idx="159">
                  <c:v>36.341999999999999</c:v>
                </c:pt>
                <c:pt idx="160">
                  <c:v>36.078000000000003</c:v>
                </c:pt>
                <c:pt idx="161">
                  <c:v>35.674000000000007</c:v>
                </c:pt>
                <c:pt idx="162">
                  <c:v>35.381999999999998</c:v>
                </c:pt>
                <c:pt idx="163">
                  <c:v>34.764000000000003</c:v>
                </c:pt>
                <c:pt idx="164">
                  <c:v>34.251000000000005</c:v>
                </c:pt>
                <c:pt idx="165">
                  <c:v>34.251000000000005</c:v>
                </c:pt>
                <c:pt idx="166">
                  <c:v>34.074000000000005</c:v>
                </c:pt>
                <c:pt idx="167">
                  <c:v>33.544000000000004</c:v>
                </c:pt>
                <c:pt idx="168">
                  <c:v>33.187000000000005</c:v>
                </c:pt>
              </c:numCache>
            </c:numRef>
          </c:yVal>
        </c:ser>
        <c:ser>
          <c:idx val="2"/>
          <c:order val="2"/>
          <c:tx>
            <c:strRef>
              <c:f>Sheet1!$D$1</c:f>
              <c:strCache>
                <c:ptCount val="1"/>
                <c:pt idx="0">
                  <c:v>No CAV 2003-6/2011 (N = 9,287)</c:v>
                </c:pt>
              </c:strCache>
            </c:strRef>
          </c:tx>
          <c:spPr>
            <a:ln w="41275">
              <a:solidFill>
                <a:srgbClr val="FF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Sheet1!$D$2:$D$170</c:f>
              <c:numCache>
                <c:formatCode>General</c:formatCode>
                <c:ptCount val="169"/>
                <c:pt idx="0">
                  <c:v>100</c:v>
                </c:pt>
                <c:pt idx="1">
                  <c:v>99.697999999999993</c:v>
                </c:pt>
                <c:pt idx="2">
                  <c:v>99.363</c:v>
                </c:pt>
                <c:pt idx="3">
                  <c:v>99.06</c:v>
                </c:pt>
                <c:pt idx="4">
                  <c:v>98.721999999999994</c:v>
                </c:pt>
                <c:pt idx="5">
                  <c:v>98.47</c:v>
                </c:pt>
                <c:pt idx="6">
                  <c:v>98.27</c:v>
                </c:pt>
                <c:pt idx="7">
                  <c:v>97.989000000000004</c:v>
                </c:pt>
                <c:pt idx="8">
                  <c:v>97.736000000000004</c:v>
                </c:pt>
                <c:pt idx="9">
                  <c:v>97.445000000000007</c:v>
                </c:pt>
                <c:pt idx="10">
                  <c:v>97.175999999999988</c:v>
                </c:pt>
                <c:pt idx="11">
                  <c:v>96.753</c:v>
                </c:pt>
                <c:pt idx="12">
                  <c:v>96.328999999999979</c:v>
                </c:pt>
                <c:pt idx="13">
                  <c:v>95.942000000000007</c:v>
                </c:pt>
                <c:pt idx="14">
                  <c:v>95.695999999999998</c:v>
                </c:pt>
                <c:pt idx="15">
                  <c:v>95.461000000000027</c:v>
                </c:pt>
                <c:pt idx="16">
                  <c:v>95.251999999999995</c:v>
                </c:pt>
                <c:pt idx="17">
                  <c:v>94.86999999999999</c:v>
                </c:pt>
                <c:pt idx="18">
                  <c:v>94.763999999999996</c:v>
                </c:pt>
                <c:pt idx="19">
                  <c:v>94.588999999999999</c:v>
                </c:pt>
                <c:pt idx="20">
                  <c:v>94.244000000000227</c:v>
                </c:pt>
                <c:pt idx="21">
                  <c:v>93.971999999999994</c:v>
                </c:pt>
                <c:pt idx="22">
                  <c:v>93.651999999999987</c:v>
                </c:pt>
                <c:pt idx="23">
                  <c:v>93.468000000000004</c:v>
                </c:pt>
                <c:pt idx="24">
                  <c:v>93.13</c:v>
                </c:pt>
                <c:pt idx="25">
                  <c:v>92.899000000000001</c:v>
                </c:pt>
                <c:pt idx="26">
                  <c:v>92.620999999999981</c:v>
                </c:pt>
                <c:pt idx="27">
                  <c:v>92.34</c:v>
                </c:pt>
                <c:pt idx="28">
                  <c:v>92.025999999999982</c:v>
                </c:pt>
                <c:pt idx="29">
                  <c:v>91.771000000000001</c:v>
                </c:pt>
                <c:pt idx="30">
                  <c:v>91.450999999999993</c:v>
                </c:pt>
                <c:pt idx="31">
                  <c:v>91.188999999999979</c:v>
                </c:pt>
                <c:pt idx="32">
                  <c:v>90.853999999999999</c:v>
                </c:pt>
                <c:pt idx="33">
                  <c:v>90.613</c:v>
                </c:pt>
                <c:pt idx="34">
                  <c:v>90.257000000000005</c:v>
                </c:pt>
                <c:pt idx="35">
                  <c:v>89.899000000000001</c:v>
                </c:pt>
                <c:pt idx="36">
                  <c:v>89.634</c:v>
                </c:pt>
                <c:pt idx="37">
                  <c:v>89.385999999999981</c:v>
                </c:pt>
                <c:pt idx="38">
                  <c:v>89.137</c:v>
                </c:pt>
                <c:pt idx="39">
                  <c:v>88.962999999999994</c:v>
                </c:pt>
                <c:pt idx="40">
                  <c:v>88.766999999999996</c:v>
                </c:pt>
                <c:pt idx="41">
                  <c:v>88.490000000000023</c:v>
                </c:pt>
                <c:pt idx="42">
                  <c:v>88.049000000000007</c:v>
                </c:pt>
                <c:pt idx="43">
                  <c:v>87.7</c:v>
                </c:pt>
                <c:pt idx="44">
                  <c:v>87.5</c:v>
                </c:pt>
                <c:pt idx="45">
                  <c:v>87.098000000000013</c:v>
                </c:pt>
                <c:pt idx="46">
                  <c:v>86.661999999999992</c:v>
                </c:pt>
                <c:pt idx="47">
                  <c:v>86.418999999999997</c:v>
                </c:pt>
                <c:pt idx="48">
                  <c:v>86.221999999999994</c:v>
                </c:pt>
                <c:pt idx="49">
                  <c:v>85.950999999999993</c:v>
                </c:pt>
                <c:pt idx="50">
                  <c:v>85.801999999999992</c:v>
                </c:pt>
                <c:pt idx="51">
                  <c:v>85.449000000000026</c:v>
                </c:pt>
                <c:pt idx="52">
                  <c:v>84.891000000000005</c:v>
                </c:pt>
                <c:pt idx="53">
                  <c:v>84.53</c:v>
                </c:pt>
                <c:pt idx="54">
                  <c:v>84.268000000000001</c:v>
                </c:pt>
                <c:pt idx="55">
                  <c:v>83.804000000000002</c:v>
                </c:pt>
                <c:pt idx="56">
                  <c:v>83.504999999999995</c:v>
                </c:pt>
                <c:pt idx="57">
                  <c:v>83.143000000000001</c:v>
                </c:pt>
                <c:pt idx="58">
                  <c:v>82.941000000000727</c:v>
                </c:pt>
                <c:pt idx="59">
                  <c:v>82.702000000000012</c:v>
                </c:pt>
                <c:pt idx="60">
                  <c:v>82.36</c:v>
                </c:pt>
                <c:pt idx="61">
                  <c:v>81.978999999999999</c:v>
                </c:pt>
                <c:pt idx="62">
                  <c:v>81.595000000000013</c:v>
                </c:pt>
                <c:pt idx="63">
                  <c:v>81.346999999999994</c:v>
                </c:pt>
                <c:pt idx="64">
                  <c:v>80.914000000000527</c:v>
                </c:pt>
                <c:pt idx="65">
                  <c:v>80.617999999999995</c:v>
                </c:pt>
                <c:pt idx="66">
                  <c:v>80.236000000000004</c:v>
                </c:pt>
                <c:pt idx="67">
                  <c:v>79.915000000000006</c:v>
                </c:pt>
                <c:pt idx="68">
                  <c:v>79.677999999999983</c:v>
                </c:pt>
                <c:pt idx="69">
                  <c:v>79.312000000000012</c:v>
                </c:pt>
                <c:pt idx="70">
                  <c:v>79.092000000000013</c:v>
                </c:pt>
                <c:pt idx="71">
                  <c:v>78.585999999999999</c:v>
                </c:pt>
                <c:pt idx="72">
                  <c:v>78.471999999999994</c:v>
                </c:pt>
                <c:pt idx="73">
                  <c:v>78.301999999999992</c:v>
                </c:pt>
                <c:pt idx="74">
                  <c:v>77.897999999999996</c:v>
                </c:pt>
                <c:pt idx="75">
                  <c:v>77.242000000000004</c:v>
                </c:pt>
                <c:pt idx="76">
                  <c:v>76.872999999999948</c:v>
                </c:pt>
                <c:pt idx="77">
                  <c:v>76.430999999999997</c:v>
                </c:pt>
                <c:pt idx="78">
                  <c:v>76.031000000000006</c:v>
                </c:pt>
                <c:pt idx="79">
                  <c:v>75.590999999999994</c:v>
                </c:pt>
                <c:pt idx="80">
                  <c:v>74.763999999999996</c:v>
                </c:pt>
                <c:pt idx="81">
                  <c:v>74.10599999999998</c:v>
                </c:pt>
                <c:pt idx="82">
                  <c:v>73.406999999999996</c:v>
                </c:pt>
                <c:pt idx="83">
                  <c:v>72.808999999999983</c:v>
                </c:pt>
                <c:pt idx="84">
                  <c:v>72.322999999999979</c:v>
                </c:pt>
              </c:numCache>
            </c:numRef>
          </c:yVal>
        </c:ser>
        <c:ser>
          <c:idx val="3"/>
          <c:order val="3"/>
          <c:tx>
            <c:strRef>
              <c:f>Sheet1!$E$1</c:f>
              <c:strCache>
                <c:ptCount val="1"/>
                <c:pt idx="0">
                  <c:v>CAV 2003-6/2011 (N = 2,107)</c:v>
                </c:pt>
              </c:strCache>
            </c:strRef>
          </c:tx>
          <c:spPr>
            <a:ln w="41275">
              <a:solidFill>
                <a:srgbClr val="00FF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Sheet1!$E$2:$E$170</c:f>
              <c:numCache>
                <c:formatCode>General</c:formatCode>
                <c:ptCount val="169"/>
                <c:pt idx="0">
                  <c:v>100</c:v>
                </c:pt>
                <c:pt idx="1">
                  <c:v>100</c:v>
                </c:pt>
                <c:pt idx="2">
                  <c:v>99.715000000000003</c:v>
                </c:pt>
                <c:pt idx="3">
                  <c:v>99.098000000000013</c:v>
                </c:pt>
                <c:pt idx="4">
                  <c:v>97.718999999999994</c:v>
                </c:pt>
                <c:pt idx="5">
                  <c:v>96.281999999999996</c:v>
                </c:pt>
                <c:pt idx="6">
                  <c:v>94.619</c:v>
                </c:pt>
                <c:pt idx="7">
                  <c:v>92.864000000000004</c:v>
                </c:pt>
                <c:pt idx="8">
                  <c:v>91.548000000000002</c:v>
                </c:pt>
                <c:pt idx="9">
                  <c:v>90.391000000000005</c:v>
                </c:pt>
                <c:pt idx="10">
                  <c:v>90.224999999999994</c:v>
                </c:pt>
                <c:pt idx="11">
                  <c:v>90.224999999999994</c:v>
                </c:pt>
                <c:pt idx="12">
                  <c:v>90.114999999999995</c:v>
                </c:pt>
                <c:pt idx="13">
                  <c:v>89.671999999999983</c:v>
                </c:pt>
                <c:pt idx="14">
                  <c:v>89.504999999999995</c:v>
                </c:pt>
                <c:pt idx="15">
                  <c:v>89.170999999999978</c:v>
                </c:pt>
                <c:pt idx="16">
                  <c:v>88.777000000000001</c:v>
                </c:pt>
                <c:pt idx="17">
                  <c:v>88.494000000000227</c:v>
                </c:pt>
                <c:pt idx="18">
                  <c:v>87.968000000000004</c:v>
                </c:pt>
                <c:pt idx="19">
                  <c:v>87.845000000000013</c:v>
                </c:pt>
                <c:pt idx="20">
                  <c:v>87.585999999999999</c:v>
                </c:pt>
                <c:pt idx="21">
                  <c:v>87.322999999999979</c:v>
                </c:pt>
                <c:pt idx="22">
                  <c:v>87.124999999999986</c:v>
                </c:pt>
                <c:pt idx="23">
                  <c:v>86.924999999999997</c:v>
                </c:pt>
                <c:pt idx="24">
                  <c:v>86.85899999999998</c:v>
                </c:pt>
                <c:pt idx="25">
                  <c:v>86.724999999999994</c:v>
                </c:pt>
                <c:pt idx="26">
                  <c:v>86.253</c:v>
                </c:pt>
                <c:pt idx="27">
                  <c:v>85.845000000000013</c:v>
                </c:pt>
                <c:pt idx="28">
                  <c:v>85.501999999999995</c:v>
                </c:pt>
                <c:pt idx="29">
                  <c:v>85.155999999999949</c:v>
                </c:pt>
                <c:pt idx="30">
                  <c:v>85.013999999999996</c:v>
                </c:pt>
                <c:pt idx="31">
                  <c:v>85.013999999999996</c:v>
                </c:pt>
                <c:pt idx="32">
                  <c:v>84.771000000000001</c:v>
                </c:pt>
                <c:pt idx="33">
                  <c:v>84.198999999999998</c:v>
                </c:pt>
                <c:pt idx="34">
                  <c:v>83.86999999999999</c:v>
                </c:pt>
                <c:pt idx="35">
                  <c:v>83.54</c:v>
                </c:pt>
                <c:pt idx="36">
                  <c:v>83.290999999999997</c:v>
                </c:pt>
                <c:pt idx="37">
                  <c:v>82.959000000000003</c:v>
                </c:pt>
                <c:pt idx="38">
                  <c:v>82.790999999999997</c:v>
                </c:pt>
                <c:pt idx="39">
                  <c:v>82.537999999999997</c:v>
                </c:pt>
                <c:pt idx="40">
                  <c:v>82.281999999999996</c:v>
                </c:pt>
                <c:pt idx="41">
                  <c:v>82.281999999999996</c:v>
                </c:pt>
                <c:pt idx="42">
                  <c:v>81.654999999999987</c:v>
                </c:pt>
                <c:pt idx="43">
                  <c:v>81.257000000000005</c:v>
                </c:pt>
                <c:pt idx="44">
                  <c:v>80.945000000000007</c:v>
                </c:pt>
                <c:pt idx="45">
                  <c:v>80.516999999999996</c:v>
                </c:pt>
                <c:pt idx="46">
                  <c:v>79.977000000000004</c:v>
                </c:pt>
                <c:pt idx="47">
                  <c:v>79.543999999999997</c:v>
                </c:pt>
                <c:pt idx="48">
                  <c:v>79.324999999999989</c:v>
                </c:pt>
                <c:pt idx="49">
                  <c:v>79.215999999999994</c:v>
                </c:pt>
                <c:pt idx="50">
                  <c:v>78.661000000000001</c:v>
                </c:pt>
                <c:pt idx="51">
                  <c:v>78.208000000000013</c:v>
                </c:pt>
                <c:pt idx="52">
                  <c:v>77.977999999999994</c:v>
                </c:pt>
                <c:pt idx="53">
                  <c:v>77.861000000000004</c:v>
                </c:pt>
                <c:pt idx="54">
                  <c:v>77.489999999999995</c:v>
                </c:pt>
                <c:pt idx="55">
                  <c:v>77.085999999999999</c:v>
                </c:pt>
                <c:pt idx="56">
                  <c:v>76.513999999999996</c:v>
                </c:pt>
                <c:pt idx="57">
                  <c:v>75.935000000000002</c:v>
                </c:pt>
                <c:pt idx="58">
                  <c:v>75.641999999999996</c:v>
                </c:pt>
                <c:pt idx="59">
                  <c:v>75.051999999999992</c:v>
                </c:pt>
                <c:pt idx="60">
                  <c:v>74.754000000000005</c:v>
                </c:pt>
                <c:pt idx="61">
                  <c:v>74.452000000000012</c:v>
                </c:pt>
                <c:pt idx="62">
                  <c:v>74.3</c:v>
                </c:pt>
                <c:pt idx="63">
                  <c:v>73.837000000000003</c:v>
                </c:pt>
                <c:pt idx="64">
                  <c:v>73.515000000000001</c:v>
                </c:pt>
                <c:pt idx="65">
                  <c:v>73.021999999999991</c:v>
                </c:pt>
                <c:pt idx="66">
                  <c:v>71.804999999999993</c:v>
                </c:pt>
                <c:pt idx="67">
                  <c:v>71.613</c:v>
                </c:pt>
                <c:pt idx="68">
                  <c:v>70.742000000000004</c:v>
                </c:pt>
                <c:pt idx="69">
                  <c:v>70.299000000000007</c:v>
                </c:pt>
                <c:pt idx="70">
                  <c:v>70.299000000000007</c:v>
                </c:pt>
                <c:pt idx="71">
                  <c:v>70.299000000000007</c:v>
                </c:pt>
                <c:pt idx="72">
                  <c:v>70.299000000000007</c:v>
                </c:pt>
                <c:pt idx="73">
                  <c:v>69.596999999999994</c:v>
                </c:pt>
                <c:pt idx="74">
                  <c:v>69.120999999999981</c:v>
                </c:pt>
                <c:pt idx="75">
                  <c:v>68.155999999999949</c:v>
                </c:pt>
                <c:pt idx="76">
                  <c:v>66.912000000000006</c:v>
                </c:pt>
                <c:pt idx="77">
                  <c:v>66.400999999999996</c:v>
                </c:pt>
                <c:pt idx="78">
                  <c:v>66.121999999999986</c:v>
                </c:pt>
                <c:pt idx="79">
                  <c:v>65.815000000000012</c:v>
                </c:pt>
                <c:pt idx="80">
                  <c:v>65.815000000000012</c:v>
                </c:pt>
                <c:pt idx="81">
                  <c:v>65.441000000000727</c:v>
                </c:pt>
                <c:pt idx="82">
                  <c:v>65.441000000000727</c:v>
                </c:pt>
                <c:pt idx="83">
                  <c:v>65.441000000000727</c:v>
                </c:pt>
                <c:pt idx="84">
                  <c:v>65.441000000000727</c:v>
                </c:pt>
              </c:numCache>
            </c:numRef>
          </c:yVal>
        </c:ser>
        <c:axId val="290648064"/>
        <c:axId val="290649984"/>
      </c:scatterChart>
      <c:valAx>
        <c:axId val="290648064"/>
        <c:scaling>
          <c:orientation val="minMax"/>
          <c:max val="14"/>
          <c:min val="0"/>
        </c:scaling>
        <c:axPos val="b"/>
        <c:title>
          <c:tx>
            <c:rich>
              <a:bodyPr/>
              <a:lstStyle/>
              <a:p>
                <a:pPr>
                  <a:defRPr sz="1700"/>
                </a:pPr>
                <a:r>
                  <a:rPr lang="en-US" sz="1700" dirty="0" smtClean="0"/>
                  <a:t>Time after Report of CAV* (Years)</a:t>
                </a:r>
                <a:endParaRPr lang="en-US" sz="1700" dirty="0"/>
              </a:p>
            </c:rich>
          </c:tx>
          <c:layout>
            <c:manualLayout>
              <c:xMode val="edge"/>
              <c:yMode val="edge"/>
              <c:x val="0.32854957842659049"/>
              <c:y val="0.88631402929472458"/>
            </c:manualLayout>
          </c:layout>
        </c:title>
        <c:numFmt formatCode="#,##0" sourceLinked="0"/>
        <c:tickLblPos val="nextTo"/>
        <c:txPr>
          <a:bodyPr rot="0"/>
          <a:lstStyle/>
          <a:p>
            <a:pPr>
              <a:defRPr sz="1500" b="1"/>
            </a:pPr>
            <a:endParaRPr lang="en-US"/>
          </a:p>
        </c:txPr>
        <c:crossAx val="290649984"/>
        <c:crosses val="autoZero"/>
        <c:crossBetween val="midCat"/>
        <c:majorUnit val="1"/>
      </c:valAx>
      <c:valAx>
        <c:axId val="29064998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064806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89"/>
          <c:y val="0.58914977840884664"/>
          <c:w val="0.72505168048684265"/>
          <c:h val="0.1949712926509187"/>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3.359046916010499E-2"/>
          <c:w val="0.86853006759110862"/>
          <c:h val="0.82543020013123347"/>
        </c:manualLayout>
      </c:layout>
      <c:scatterChart>
        <c:scatterStyle val="lineMarker"/>
        <c:ser>
          <c:idx val="0"/>
          <c:order val="0"/>
          <c:tx>
            <c:strRef>
              <c:f>Sheet1!$B$1</c:f>
              <c:strCache>
                <c:ptCount val="1"/>
                <c:pt idx="0">
                  <c:v>4/1994-2002  (N = 14,469)</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99.82</c:v>
                </c:pt>
                <c:pt idx="3">
                  <c:v>99.474999999999994</c:v>
                </c:pt>
                <c:pt idx="4">
                  <c:v>99.106999999999999</c:v>
                </c:pt>
                <c:pt idx="5">
                  <c:v>98.522999999999982</c:v>
                </c:pt>
                <c:pt idx="6">
                  <c:v>95.170999999999978</c:v>
                </c:pt>
                <c:pt idx="7">
                  <c:v>90.338999999999999</c:v>
                </c:pt>
                <c:pt idx="8">
                  <c:v>89.697999999999993</c:v>
                </c:pt>
                <c:pt idx="9">
                  <c:v>89.534999999999997</c:v>
                </c:pt>
                <c:pt idx="10">
                  <c:v>89.534999999999997</c:v>
                </c:pt>
                <c:pt idx="11">
                  <c:v>89.534999999999997</c:v>
                </c:pt>
                <c:pt idx="12">
                  <c:v>89.534999999999997</c:v>
                </c:pt>
                <c:pt idx="13">
                  <c:v>89.534999999999997</c:v>
                </c:pt>
                <c:pt idx="14">
                  <c:v>89.527000000000001</c:v>
                </c:pt>
                <c:pt idx="15">
                  <c:v>89.441000000000727</c:v>
                </c:pt>
                <c:pt idx="16">
                  <c:v>89.251999999999995</c:v>
                </c:pt>
                <c:pt idx="17">
                  <c:v>88.944000000000727</c:v>
                </c:pt>
                <c:pt idx="18">
                  <c:v>87.566000000000003</c:v>
                </c:pt>
                <c:pt idx="19">
                  <c:v>85.667999999999992</c:v>
                </c:pt>
                <c:pt idx="20">
                  <c:v>85.07</c:v>
                </c:pt>
                <c:pt idx="21">
                  <c:v>84.876999999999981</c:v>
                </c:pt>
                <c:pt idx="22">
                  <c:v>84.781000000000006</c:v>
                </c:pt>
                <c:pt idx="23">
                  <c:v>84.756</c:v>
                </c:pt>
                <c:pt idx="24">
                  <c:v>84.756</c:v>
                </c:pt>
                <c:pt idx="25">
                  <c:v>84.756</c:v>
                </c:pt>
                <c:pt idx="26">
                  <c:v>84.748000000000005</c:v>
                </c:pt>
                <c:pt idx="27">
                  <c:v>84.686999999999998</c:v>
                </c:pt>
                <c:pt idx="28">
                  <c:v>84.546999999999997</c:v>
                </c:pt>
                <c:pt idx="29">
                  <c:v>84.212999999999994</c:v>
                </c:pt>
                <c:pt idx="30">
                  <c:v>83.175999999999988</c:v>
                </c:pt>
                <c:pt idx="31">
                  <c:v>81.906999999999996</c:v>
                </c:pt>
                <c:pt idx="32">
                  <c:v>81.331999999999994</c:v>
                </c:pt>
                <c:pt idx="33">
                  <c:v>81.171999999999983</c:v>
                </c:pt>
                <c:pt idx="34">
                  <c:v>81.10899999999998</c:v>
                </c:pt>
                <c:pt idx="35">
                  <c:v>81.099999999999994</c:v>
                </c:pt>
                <c:pt idx="36">
                  <c:v>81.099999999999994</c:v>
                </c:pt>
                <c:pt idx="37">
                  <c:v>81.099999999999994</c:v>
                </c:pt>
                <c:pt idx="38">
                  <c:v>81.09</c:v>
                </c:pt>
                <c:pt idx="39">
                  <c:v>81.021999999999991</c:v>
                </c:pt>
                <c:pt idx="40">
                  <c:v>80.866</c:v>
                </c:pt>
                <c:pt idx="41">
                  <c:v>80.513999999999996</c:v>
                </c:pt>
                <c:pt idx="42">
                  <c:v>79.661000000000001</c:v>
                </c:pt>
                <c:pt idx="43">
                  <c:v>78.52</c:v>
                </c:pt>
                <c:pt idx="44">
                  <c:v>78.034999999999997</c:v>
                </c:pt>
                <c:pt idx="45">
                  <c:v>77.875999999999948</c:v>
                </c:pt>
                <c:pt idx="46">
                  <c:v>77.825999999999979</c:v>
                </c:pt>
                <c:pt idx="47">
                  <c:v>77.805999999999983</c:v>
                </c:pt>
                <c:pt idx="48">
                  <c:v>77.805999999999983</c:v>
                </c:pt>
                <c:pt idx="49">
                  <c:v>77.805999999999983</c:v>
                </c:pt>
                <c:pt idx="50">
                  <c:v>77.795000000000002</c:v>
                </c:pt>
                <c:pt idx="51">
                  <c:v>77.687999999999988</c:v>
                </c:pt>
                <c:pt idx="52">
                  <c:v>77.524999999999991</c:v>
                </c:pt>
                <c:pt idx="53">
                  <c:v>77.09</c:v>
                </c:pt>
                <c:pt idx="54">
                  <c:v>76.381999999999991</c:v>
                </c:pt>
                <c:pt idx="55">
                  <c:v>75.353999999999999</c:v>
                </c:pt>
                <c:pt idx="56">
                  <c:v>75.034999999999997</c:v>
                </c:pt>
                <c:pt idx="57">
                  <c:v>74.869</c:v>
                </c:pt>
                <c:pt idx="58">
                  <c:v>74.85799999999999</c:v>
                </c:pt>
                <c:pt idx="59">
                  <c:v>74.834999999999994</c:v>
                </c:pt>
                <c:pt idx="60">
                  <c:v>74.823999999999998</c:v>
                </c:pt>
                <c:pt idx="61">
                  <c:v>74.8</c:v>
                </c:pt>
                <c:pt idx="62">
                  <c:v>74.8</c:v>
                </c:pt>
                <c:pt idx="63">
                  <c:v>74.703999999999994</c:v>
                </c:pt>
                <c:pt idx="64">
                  <c:v>74.474000000000004</c:v>
                </c:pt>
                <c:pt idx="65">
                  <c:v>74.158999999999978</c:v>
                </c:pt>
                <c:pt idx="66">
                  <c:v>73.307000000000002</c:v>
                </c:pt>
                <c:pt idx="67">
                  <c:v>72.268000000000001</c:v>
                </c:pt>
                <c:pt idx="68">
                  <c:v>71.861999999999995</c:v>
                </c:pt>
                <c:pt idx="69">
                  <c:v>71.787999999999997</c:v>
                </c:pt>
                <c:pt idx="70">
                  <c:v>71.763000000000005</c:v>
                </c:pt>
                <c:pt idx="71">
                  <c:v>71.738</c:v>
                </c:pt>
                <c:pt idx="72">
                  <c:v>71.738</c:v>
                </c:pt>
                <c:pt idx="73">
                  <c:v>71.738</c:v>
                </c:pt>
                <c:pt idx="74">
                  <c:v>71.698999999999998</c:v>
                </c:pt>
                <c:pt idx="75">
                  <c:v>71.593000000000004</c:v>
                </c:pt>
                <c:pt idx="76">
                  <c:v>71.338999999999999</c:v>
                </c:pt>
                <c:pt idx="77">
                  <c:v>71.016999999999996</c:v>
                </c:pt>
                <c:pt idx="78">
                  <c:v>70.238</c:v>
                </c:pt>
                <c:pt idx="79">
                  <c:v>69.441000000000727</c:v>
                </c:pt>
                <c:pt idx="80">
                  <c:v>69.168999999999983</c:v>
                </c:pt>
                <c:pt idx="81">
                  <c:v>69.128999999999948</c:v>
                </c:pt>
                <c:pt idx="82">
                  <c:v>69.114999999999995</c:v>
                </c:pt>
                <c:pt idx="83">
                  <c:v>69.100999999999999</c:v>
                </c:pt>
                <c:pt idx="84">
                  <c:v>69.100999999999999</c:v>
                </c:pt>
                <c:pt idx="85">
                  <c:v>69.100999999999999</c:v>
                </c:pt>
                <c:pt idx="86">
                  <c:v>69.057000000000002</c:v>
                </c:pt>
                <c:pt idx="87">
                  <c:v>68.938000000000002</c:v>
                </c:pt>
                <c:pt idx="88">
                  <c:v>68.772999999999982</c:v>
                </c:pt>
                <c:pt idx="89">
                  <c:v>68.367999999999995</c:v>
                </c:pt>
                <c:pt idx="90">
                  <c:v>67.569999999999993</c:v>
                </c:pt>
                <c:pt idx="91">
                  <c:v>66.769000000000005</c:v>
                </c:pt>
                <c:pt idx="92">
                  <c:v>66.631999999999991</c:v>
                </c:pt>
                <c:pt idx="93">
                  <c:v>66.524999999999991</c:v>
                </c:pt>
                <c:pt idx="94">
                  <c:v>66.524999999999991</c:v>
                </c:pt>
                <c:pt idx="95">
                  <c:v>66.494000000000227</c:v>
                </c:pt>
                <c:pt idx="96">
                  <c:v>66.494000000000227</c:v>
                </c:pt>
                <c:pt idx="97">
                  <c:v>66.477999999999994</c:v>
                </c:pt>
                <c:pt idx="98">
                  <c:v>66.477999999999994</c:v>
                </c:pt>
                <c:pt idx="99">
                  <c:v>66.394999999999996</c:v>
                </c:pt>
                <c:pt idx="100">
                  <c:v>66.146000000000001</c:v>
                </c:pt>
                <c:pt idx="101">
                  <c:v>65.712999999999994</c:v>
                </c:pt>
                <c:pt idx="102">
                  <c:v>65.077999999999989</c:v>
                </c:pt>
                <c:pt idx="103">
                  <c:v>64.187999999999988</c:v>
                </c:pt>
                <c:pt idx="104">
                  <c:v>63.934000000000005</c:v>
                </c:pt>
                <c:pt idx="105">
                  <c:v>63.9</c:v>
                </c:pt>
                <c:pt idx="106">
                  <c:v>63.849000000000004</c:v>
                </c:pt>
                <c:pt idx="107">
                  <c:v>63.830999999999996</c:v>
                </c:pt>
                <c:pt idx="108">
                  <c:v>63.830999999999996</c:v>
                </c:pt>
                <c:pt idx="109">
                  <c:v>63.830999999999996</c:v>
                </c:pt>
                <c:pt idx="110">
                  <c:v>63.776000000000003</c:v>
                </c:pt>
                <c:pt idx="111">
                  <c:v>63.701000000000001</c:v>
                </c:pt>
                <c:pt idx="112">
                  <c:v>63.494</c:v>
                </c:pt>
                <c:pt idx="113">
                  <c:v>63.042000000000002</c:v>
                </c:pt>
                <c:pt idx="114">
                  <c:v>62.358999999999995</c:v>
                </c:pt>
                <c:pt idx="115">
                  <c:v>61.423000000000002</c:v>
                </c:pt>
                <c:pt idx="116">
                  <c:v>61.134</c:v>
                </c:pt>
                <c:pt idx="117">
                  <c:v>61.056999999999995</c:v>
                </c:pt>
                <c:pt idx="118">
                  <c:v>61.056999999999995</c:v>
                </c:pt>
                <c:pt idx="119">
                  <c:v>61.056999999999995</c:v>
                </c:pt>
                <c:pt idx="120">
                  <c:v>61.056999999999995</c:v>
                </c:pt>
              </c:numCache>
            </c:numRef>
          </c:yVal>
        </c:ser>
        <c:ser>
          <c:idx val="1"/>
          <c:order val="1"/>
          <c:tx>
            <c:strRef>
              <c:f>Sheet1!$C$1</c:f>
              <c:strCache>
                <c:ptCount val="1"/>
                <c:pt idx="0">
                  <c:v>2003-6/2011 (N = 14,414)</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99.867999999999995</c:v>
                </c:pt>
                <c:pt idx="3">
                  <c:v>99.563000000000002</c:v>
                </c:pt>
                <c:pt idx="4">
                  <c:v>99.194999999999993</c:v>
                </c:pt>
                <c:pt idx="5">
                  <c:v>98.754999999999995</c:v>
                </c:pt>
                <c:pt idx="6">
                  <c:v>96.664000000000001</c:v>
                </c:pt>
                <c:pt idx="7">
                  <c:v>93.930999999999997</c:v>
                </c:pt>
                <c:pt idx="8">
                  <c:v>93.733999999999995</c:v>
                </c:pt>
                <c:pt idx="9">
                  <c:v>93.676999999999978</c:v>
                </c:pt>
                <c:pt idx="10">
                  <c:v>93.676999999999978</c:v>
                </c:pt>
                <c:pt idx="11">
                  <c:v>93.676999999999978</c:v>
                </c:pt>
                <c:pt idx="12">
                  <c:v>93.676999999999978</c:v>
                </c:pt>
                <c:pt idx="13">
                  <c:v>93.676999999999978</c:v>
                </c:pt>
                <c:pt idx="14">
                  <c:v>93.661000000000001</c:v>
                </c:pt>
                <c:pt idx="15">
                  <c:v>93.611000000000004</c:v>
                </c:pt>
                <c:pt idx="16">
                  <c:v>93.403999999999996</c:v>
                </c:pt>
                <c:pt idx="17">
                  <c:v>93.10499999999999</c:v>
                </c:pt>
                <c:pt idx="18">
                  <c:v>92.225999999999999</c:v>
                </c:pt>
                <c:pt idx="19">
                  <c:v>91.176999999999978</c:v>
                </c:pt>
                <c:pt idx="20">
                  <c:v>90.943000000000026</c:v>
                </c:pt>
                <c:pt idx="21">
                  <c:v>90.874999999999986</c:v>
                </c:pt>
                <c:pt idx="22">
                  <c:v>90.874999999999986</c:v>
                </c:pt>
                <c:pt idx="23">
                  <c:v>90.874999999999986</c:v>
                </c:pt>
                <c:pt idx="24">
                  <c:v>90.874999999999986</c:v>
                </c:pt>
                <c:pt idx="25">
                  <c:v>90.874999999999986</c:v>
                </c:pt>
                <c:pt idx="26">
                  <c:v>90.834000000000003</c:v>
                </c:pt>
                <c:pt idx="27">
                  <c:v>90.697999999999993</c:v>
                </c:pt>
                <c:pt idx="28">
                  <c:v>90.477000000000004</c:v>
                </c:pt>
                <c:pt idx="29">
                  <c:v>90.256</c:v>
                </c:pt>
                <c:pt idx="30">
                  <c:v>89.527000000000001</c:v>
                </c:pt>
                <c:pt idx="31">
                  <c:v>88.774000000000001</c:v>
                </c:pt>
                <c:pt idx="32">
                  <c:v>88.57</c:v>
                </c:pt>
                <c:pt idx="33">
                  <c:v>88.537999999999997</c:v>
                </c:pt>
                <c:pt idx="34">
                  <c:v>88.516000000000005</c:v>
                </c:pt>
                <c:pt idx="35">
                  <c:v>88.516000000000005</c:v>
                </c:pt>
                <c:pt idx="36">
                  <c:v>88.516000000000005</c:v>
                </c:pt>
                <c:pt idx="37">
                  <c:v>88.490000000000023</c:v>
                </c:pt>
                <c:pt idx="38">
                  <c:v>88.437000000000026</c:v>
                </c:pt>
                <c:pt idx="39">
                  <c:v>88.35599999999998</c:v>
                </c:pt>
                <c:pt idx="40">
                  <c:v>88.096000000000004</c:v>
                </c:pt>
                <c:pt idx="41">
                  <c:v>87.808999999999983</c:v>
                </c:pt>
                <c:pt idx="42">
                  <c:v>87.068000000000012</c:v>
                </c:pt>
                <c:pt idx="43">
                  <c:v>86.364999999999995</c:v>
                </c:pt>
                <c:pt idx="44">
                  <c:v>86.197000000000003</c:v>
                </c:pt>
                <c:pt idx="45">
                  <c:v>86.154999999999987</c:v>
                </c:pt>
                <c:pt idx="46">
                  <c:v>86.154999999999987</c:v>
                </c:pt>
                <c:pt idx="47">
                  <c:v>86.154999999999987</c:v>
                </c:pt>
                <c:pt idx="48">
                  <c:v>86.154999999999987</c:v>
                </c:pt>
                <c:pt idx="49">
                  <c:v>86.154999999999987</c:v>
                </c:pt>
                <c:pt idx="50">
                  <c:v>86.137</c:v>
                </c:pt>
                <c:pt idx="51">
                  <c:v>86.119</c:v>
                </c:pt>
                <c:pt idx="52">
                  <c:v>85.807999999999993</c:v>
                </c:pt>
                <c:pt idx="53">
                  <c:v>85.369</c:v>
                </c:pt>
                <c:pt idx="54">
                  <c:v>84.835999999999999</c:v>
                </c:pt>
                <c:pt idx="55">
                  <c:v>84.04</c:v>
                </c:pt>
                <c:pt idx="56">
                  <c:v>83.927000000000007</c:v>
                </c:pt>
                <c:pt idx="57">
                  <c:v>83.831999999999994</c:v>
                </c:pt>
                <c:pt idx="58">
                  <c:v>83.813000000000002</c:v>
                </c:pt>
                <c:pt idx="59">
                  <c:v>83.813000000000002</c:v>
                </c:pt>
                <c:pt idx="60">
                  <c:v>83.813000000000002</c:v>
                </c:pt>
                <c:pt idx="61">
                  <c:v>83.787999999999997</c:v>
                </c:pt>
                <c:pt idx="62">
                  <c:v>83.712999999999994</c:v>
                </c:pt>
                <c:pt idx="63">
                  <c:v>83.584000000000003</c:v>
                </c:pt>
                <c:pt idx="64">
                  <c:v>83.3</c:v>
                </c:pt>
                <c:pt idx="65">
                  <c:v>82.935000000000002</c:v>
                </c:pt>
                <c:pt idx="66">
                  <c:v>82.281999999999996</c:v>
                </c:pt>
                <c:pt idx="67">
                  <c:v>81.728999999999999</c:v>
                </c:pt>
                <c:pt idx="68">
                  <c:v>81.542000000000002</c:v>
                </c:pt>
                <c:pt idx="69">
                  <c:v>81.378999999999948</c:v>
                </c:pt>
                <c:pt idx="70">
                  <c:v>81.350999999999999</c:v>
                </c:pt>
                <c:pt idx="71">
                  <c:v>81.350999999999999</c:v>
                </c:pt>
                <c:pt idx="72">
                  <c:v>81.350999999999999</c:v>
                </c:pt>
                <c:pt idx="73">
                  <c:v>81.315000000000012</c:v>
                </c:pt>
                <c:pt idx="74">
                  <c:v>81.275999999999982</c:v>
                </c:pt>
                <c:pt idx="75">
                  <c:v>81.153999999999982</c:v>
                </c:pt>
                <c:pt idx="76">
                  <c:v>80.95</c:v>
                </c:pt>
                <c:pt idx="77">
                  <c:v>80.58</c:v>
                </c:pt>
                <c:pt idx="78">
                  <c:v>79.838999999999999</c:v>
                </c:pt>
                <c:pt idx="79">
                  <c:v>78.884999999999991</c:v>
                </c:pt>
                <c:pt idx="80">
                  <c:v>78.799000000000007</c:v>
                </c:pt>
                <c:pt idx="81">
                  <c:v>78.799000000000007</c:v>
                </c:pt>
                <c:pt idx="82">
                  <c:v>78.754999999999995</c:v>
                </c:pt>
                <c:pt idx="83">
                  <c:v>78.754999999999995</c:v>
                </c:pt>
                <c:pt idx="84">
                  <c:v>78.754999999999995</c:v>
                </c:pt>
                <c:pt idx="85">
                  <c:v>78.754999999999995</c:v>
                </c:pt>
                <c:pt idx="86">
                  <c:v>78.754999999999995</c:v>
                </c:pt>
                <c:pt idx="87">
                  <c:v>78.680999999999983</c:v>
                </c:pt>
                <c:pt idx="88">
                  <c:v>78.385999999999981</c:v>
                </c:pt>
                <c:pt idx="89">
                  <c:v>78.088999999999999</c:v>
                </c:pt>
                <c:pt idx="90">
                  <c:v>77.790999999999997</c:v>
                </c:pt>
                <c:pt idx="91">
                  <c:v>77.039000000000001</c:v>
                </c:pt>
                <c:pt idx="92">
                  <c:v>76.651999999999987</c:v>
                </c:pt>
                <c:pt idx="93">
                  <c:v>76.651999999999987</c:v>
                </c:pt>
                <c:pt idx="94">
                  <c:v>76.651999999999987</c:v>
                </c:pt>
                <c:pt idx="95">
                  <c:v>76.651999999999987</c:v>
                </c:pt>
                <c:pt idx="96">
                  <c:v>76.651999999999987</c:v>
                </c:pt>
                <c:pt idx="97">
                  <c:v>76.651999999999987</c:v>
                </c:pt>
                <c:pt idx="98">
                  <c:v>76.651999999999987</c:v>
                </c:pt>
                <c:pt idx="99">
                  <c:v>76.477000000000004</c:v>
                </c:pt>
                <c:pt idx="100">
                  <c:v>76.124999999999986</c:v>
                </c:pt>
                <c:pt idx="101">
                  <c:v>75.766999999999996</c:v>
                </c:pt>
                <c:pt idx="102">
                  <c:v>74.683999999999983</c:v>
                </c:pt>
                <c:pt idx="103">
                  <c:v>73.031000000000006</c:v>
                </c:pt>
                <c:pt idx="104">
                  <c:v>73.031000000000006</c:v>
                </c:pt>
                <c:pt idx="105">
                  <c:v>72.828999999999979</c:v>
                </c:pt>
                <c:pt idx="106">
                  <c:v>72.828999999999979</c:v>
                </c:pt>
                <c:pt idx="107">
                  <c:v>72.828999999999979</c:v>
                </c:pt>
                <c:pt idx="108">
                  <c:v>72.828999999999979</c:v>
                </c:pt>
              </c:numCache>
            </c:numRef>
          </c:yVal>
        </c:ser>
        <c:axId val="290710272"/>
        <c:axId val="290712192"/>
      </c:scatterChart>
      <c:valAx>
        <c:axId val="290710272"/>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0712192"/>
        <c:crosses val="autoZero"/>
        <c:crossBetween val="midCat"/>
        <c:majorUnit val="1"/>
      </c:valAx>
      <c:valAx>
        <c:axId val="2907121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Severe Renal Dysfunction</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071027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155598912967736"/>
          <c:y val="0.71743704888451443"/>
          <c:w val="0.65485994007386983"/>
          <c:h val="0.1013065944881902"/>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3.359046916010499E-2"/>
          <c:w val="0.86853006759110862"/>
          <c:h val="0.83006472707860668"/>
        </c:manualLayout>
      </c:layout>
      <c:scatterChart>
        <c:scatterStyle val="lineMarker"/>
        <c:ser>
          <c:idx val="0"/>
          <c:order val="0"/>
          <c:tx>
            <c:strRef>
              <c:f>Sheet1!$B$1</c:f>
              <c:strCache>
                <c:ptCount val="1"/>
                <c:pt idx="0">
                  <c:v>&lt;2 hours (N = 3,847)</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100</c:v>
                </c:pt>
                <c:pt idx="2">
                  <c:v>99.896000000000001</c:v>
                </c:pt>
                <c:pt idx="3">
                  <c:v>99.402000000000001</c:v>
                </c:pt>
                <c:pt idx="4">
                  <c:v>99.167999999999992</c:v>
                </c:pt>
                <c:pt idx="5">
                  <c:v>98.75</c:v>
                </c:pt>
                <c:pt idx="6">
                  <c:v>96.367000000000004</c:v>
                </c:pt>
                <c:pt idx="7">
                  <c:v>92.301999999999992</c:v>
                </c:pt>
                <c:pt idx="8">
                  <c:v>92.012</c:v>
                </c:pt>
                <c:pt idx="9">
                  <c:v>91.853999999999999</c:v>
                </c:pt>
                <c:pt idx="10">
                  <c:v>91.853999999999999</c:v>
                </c:pt>
                <c:pt idx="11">
                  <c:v>91.853999999999999</c:v>
                </c:pt>
                <c:pt idx="12">
                  <c:v>91.853999999999999</c:v>
                </c:pt>
                <c:pt idx="13">
                  <c:v>91.853999999999999</c:v>
                </c:pt>
                <c:pt idx="14">
                  <c:v>91.823999999999998</c:v>
                </c:pt>
                <c:pt idx="15">
                  <c:v>91.733999999999995</c:v>
                </c:pt>
                <c:pt idx="16">
                  <c:v>91.584000000000003</c:v>
                </c:pt>
                <c:pt idx="17">
                  <c:v>91.313999999999993</c:v>
                </c:pt>
                <c:pt idx="18">
                  <c:v>90.018000000000001</c:v>
                </c:pt>
                <c:pt idx="19">
                  <c:v>88.387</c:v>
                </c:pt>
                <c:pt idx="20">
                  <c:v>88.114000000000004</c:v>
                </c:pt>
                <c:pt idx="21">
                  <c:v>87.962000000000003</c:v>
                </c:pt>
                <c:pt idx="22">
                  <c:v>87.962000000000003</c:v>
                </c:pt>
                <c:pt idx="23">
                  <c:v>87.962000000000003</c:v>
                </c:pt>
                <c:pt idx="24">
                  <c:v>87.962000000000003</c:v>
                </c:pt>
                <c:pt idx="25">
                  <c:v>87.962000000000003</c:v>
                </c:pt>
                <c:pt idx="26">
                  <c:v>87.962000000000003</c:v>
                </c:pt>
                <c:pt idx="27">
                  <c:v>87.820999999999998</c:v>
                </c:pt>
                <c:pt idx="28">
                  <c:v>87.573999999999998</c:v>
                </c:pt>
                <c:pt idx="29">
                  <c:v>87.432000000000002</c:v>
                </c:pt>
                <c:pt idx="30">
                  <c:v>86.364999999999995</c:v>
                </c:pt>
                <c:pt idx="31">
                  <c:v>85.116</c:v>
                </c:pt>
                <c:pt idx="32">
                  <c:v>84.864999999999995</c:v>
                </c:pt>
                <c:pt idx="33">
                  <c:v>84.793000000000006</c:v>
                </c:pt>
                <c:pt idx="34">
                  <c:v>84.757000000000005</c:v>
                </c:pt>
                <c:pt idx="35">
                  <c:v>84.757000000000005</c:v>
                </c:pt>
                <c:pt idx="36">
                  <c:v>84.757000000000005</c:v>
                </c:pt>
                <c:pt idx="37">
                  <c:v>84.757000000000005</c:v>
                </c:pt>
                <c:pt idx="38">
                  <c:v>84.675999999999988</c:v>
                </c:pt>
                <c:pt idx="39">
                  <c:v>84.513000000000005</c:v>
                </c:pt>
                <c:pt idx="40">
                  <c:v>84.225999999999999</c:v>
                </c:pt>
                <c:pt idx="41">
                  <c:v>83.98</c:v>
                </c:pt>
                <c:pt idx="42">
                  <c:v>83.197999999999993</c:v>
                </c:pt>
                <c:pt idx="43">
                  <c:v>82.290999999999997</c:v>
                </c:pt>
                <c:pt idx="44">
                  <c:v>81.834000000000003</c:v>
                </c:pt>
                <c:pt idx="45">
                  <c:v>81.708000000000013</c:v>
                </c:pt>
                <c:pt idx="46">
                  <c:v>81.708000000000013</c:v>
                </c:pt>
                <c:pt idx="47">
                  <c:v>81.708000000000013</c:v>
                </c:pt>
                <c:pt idx="48">
                  <c:v>81.708000000000013</c:v>
                </c:pt>
                <c:pt idx="49">
                  <c:v>81.708000000000013</c:v>
                </c:pt>
                <c:pt idx="50">
                  <c:v>81.708000000000013</c:v>
                </c:pt>
                <c:pt idx="51">
                  <c:v>81.516999999999996</c:v>
                </c:pt>
                <c:pt idx="52">
                  <c:v>81.23</c:v>
                </c:pt>
                <c:pt idx="53">
                  <c:v>80.846000000000004</c:v>
                </c:pt>
                <c:pt idx="54">
                  <c:v>79.835999999999999</c:v>
                </c:pt>
                <c:pt idx="55">
                  <c:v>79.35299999999998</c:v>
                </c:pt>
                <c:pt idx="56">
                  <c:v>78.964000000000027</c:v>
                </c:pt>
                <c:pt idx="57">
                  <c:v>78.669999999999987</c:v>
                </c:pt>
                <c:pt idx="58">
                  <c:v>78.669999999999987</c:v>
                </c:pt>
                <c:pt idx="59">
                  <c:v>78.669999999999987</c:v>
                </c:pt>
                <c:pt idx="60">
                  <c:v>78.619</c:v>
                </c:pt>
                <c:pt idx="61">
                  <c:v>78.619</c:v>
                </c:pt>
                <c:pt idx="62">
                  <c:v>78.619</c:v>
                </c:pt>
                <c:pt idx="63">
                  <c:v>78.506</c:v>
                </c:pt>
                <c:pt idx="64">
                  <c:v>78.277999999999992</c:v>
                </c:pt>
                <c:pt idx="65">
                  <c:v>78.164000000000001</c:v>
                </c:pt>
                <c:pt idx="66">
                  <c:v>77.706000000000003</c:v>
                </c:pt>
                <c:pt idx="67">
                  <c:v>76.614000000000004</c:v>
                </c:pt>
                <c:pt idx="68">
                  <c:v>76.209999999999994</c:v>
                </c:pt>
                <c:pt idx="69">
                  <c:v>76.209999999999994</c:v>
                </c:pt>
                <c:pt idx="70">
                  <c:v>76.150999999999982</c:v>
                </c:pt>
                <c:pt idx="71">
                  <c:v>76.031000000000006</c:v>
                </c:pt>
                <c:pt idx="72">
                  <c:v>76.031000000000006</c:v>
                </c:pt>
                <c:pt idx="73">
                  <c:v>76.031000000000006</c:v>
                </c:pt>
                <c:pt idx="74">
                  <c:v>75.964000000000027</c:v>
                </c:pt>
                <c:pt idx="75">
                  <c:v>75.896000000000001</c:v>
                </c:pt>
                <c:pt idx="76">
                  <c:v>75.552999999999983</c:v>
                </c:pt>
                <c:pt idx="77">
                  <c:v>75.415000000000006</c:v>
                </c:pt>
                <c:pt idx="78">
                  <c:v>74.653999999999982</c:v>
                </c:pt>
                <c:pt idx="79">
                  <c:v>73.751000000000005</c:v>
                </c:pt>
                <c:pt idx="80">
                  <c:v>73.611000000000004</c:v>
                </c:pt>
                <c:pt idx="81">
                  <c:v>73.540999999999997</c:v>
                </c:pt>
                <c:pt idx="82">
                  <c:v>73.540999999999997</c:v>
                </c:pt>
                <c:pt idx="83">
                  <c:v>73.540999999999997</c:v>
                </c:pt>
                <c:pt idx="84">
                  <c:v>73.540999999999997</c:v>
                </c:pt>
                <c:pt idx="85">
                  <c:v>73.540999999999997</c:v>
                </c:pt>
                <c:pt idx="86">
                  <c:v>73.459999999999994</c:v>
                </c:pt>
                <c:pt idx="87">
                  <c:v>73.377999999999986</c:v>
                </c:pt>
                <c:pt idx="88">
                  <c:v>73.296000000000006</c:v>
                </c:pt>
                <c:pt idx="89">
                  <c:v>72.799000000000007</c:v>
                </c:pt>
                <c:pt idx="90">
                  <c:v>71.968999999999994</c:v>
                </c:pt>
                <c:pt idx="91">
                  <c:v>71.054999999999993</c:v>
                </c:pt>
                <c:pt idx="92">
                  <c:v>70.802999999999983</c:v>
                </c:pt>
                <c:pt idx="93">
                  <c:v>70.634</c:v>
                </c:pt>
                <c:pt idx="94">
                  <c:v>70.634</c:v>
                </c:pt>
                <c:pt idx="95">
                  <c:v>70.634</c:v>
                </c:pt>
                <c:pt idx="96">
                  <c:v>70.634</c:v>
                </c:pt>
                <c:pt idx="97">
                  <c:v>70.634</c:v>
                </c:pt>
                <c:pt idx="98">
                  <c:v>70.634</c:v>
                </c:pt>
                <c:pt idx="99">
                  <c:v>70.340999999999994</c:v>
                </c:pt>
                <c:pt idx="100">
                  <c:v>69.849000000000004</c:v>
                </c:pt>
                <c:pt idx="101">
                  <c:v>69.751000000000005</c:v>
                </c:pt>
                <c:pt idx="102">
                  <c:v>68.558999999999983</c:v>
                </c:pt>
                <c:pt idx="103">
                  <c:v>67.262</c:v>
                </c:pt>
                <c:pt idx="104">
                  <c:v>67.161000000000001</c:v>
                </c:pt>
                <c:pt idx="105">
                  <c:v>67.058999999999983</c:v>
                </c:pt>
                <c:pt idx="106">
                  <c:v>67.058999999999983</c:v>
                </c:pt>
                <c:pt idx="107">
                  <c:v>67.058999999999983</c:v>
                </c:pt>
                <c:pt idx="108">
                  <c:v>67.058999999999983</c:v>
                </c:pt>
                <c:pt idx="109">
                  <c:v>67.058999999999983</c:v>
                </c:pt>
                <c:pt idx="110">
                  <c:v>67.058999999999983</c:v>
                </c:pt>
                <c:pt idx="111">
                  <c:v>66.942000000000007</c:v>
                </c:pt>
                <c:pt idx="112">
                  <c:v>66.706999999999994</c:v>
                </c:pt>
                <c:pt idx="113">
                  <c:v>66.001999999999995</c:v>
                </c:pt>
                <c:pt idx="114">
                  <c:v>65.293000000000006</c:v>
                </c:pt>
                <c:pt idx="115">
                  <c:v>63.986000000000004</c:v>
                </c:pt>
                <c:pt idx="116">
                  <c:v>63.628000000000213</c:v>
                </c:pt>
                <c:pt idx="117">
                  <c:v>63.628000000000213</c:v>
                </c:pt>
                <c:pt idx="118">
                  <c:v>63.628000000000213</c:v>
                </c:pt>
                <c:pt idx="119">
                  <c:v>63.628000000000213</c:v>
                </c:pt>
                <c:pt idx="120">
                  <c:v>63.628000000000213</c:v>
                </c:pt>
                <c:pt idx="121">
                  <c:v>63.493000000000002</c:v>
                </c:pt>
                <c:pt idx="122">
                  <c:v>63.493000000000002</c:v>
                </c:pt>
                <c:pt idx="123">
                  <c:v>63.493000000000002</c:v>
                </c:pt>
                <c:pt idx="124">
                  <c:v>63.493000000000002</c:v>
                </c:pt>
                <c:pt idx="125">
                  <c:v>63.066000000000003</c:v>
                </c:pt>
                <c:pt idx="126">
                  <c:v>62.353999999999999</c:v>
                </c:pt>
                <c:pt idx="127">
                  <c:v>61.495000000000012</c:v>
                </c:pt>
                <c:pt idx="128">
                  <c:v>61.204000000000001</c:v>
                </c:pt>
                <c:pt idx="129">
                  <c:v>61.204000000000001</c:v>
                </c:pt>
                <c:pt idx="130">
                  <c:v>61.204000000000001</c:v>
                </c:pt>
                <c:pt idx="131">
                  <c:v>61.204000000000001</c:v>
                </c:pt>
                <c:pt idx="132">
                  <c:v>61.204000000000001</c:v>
                </c:pt>
                <c:pt idx="133">
                  <c:v>61.204000000000001</c:v>
                </c:pt>
                <c:pt idx="134">
                  <c:v>61.204000000000001</c:v>
                </c:pt>
                <c:pt idx="135">
                  <c:v>61.204000000000001</c:v>
                </c:pt>
                <c:pt idx="136">
                  <c:v>60.681000000000004</c:v>
                </c:pt>
                <c:pt idx="137">
                  <c:v>60.33</c:v>
                </c:pt>
                <c:pt idx="138">
                  <c:v>59.627000000000002</c:v>
                </c:pt>
                <c:pt idx="139">
                  <c:v>58.914999999999999</c:v>
                </c:pt>
                <c:pt idx="140">
                  <c:v>58.736000000000011</c:v>
                </c:pt>
                <c:pt idx="141">
                  <c:v>58.736000000000011</c:v>
                </c:pt>
                <c:pt idx="142">
                  <c:v>58.736000000000011</c:v>
                </c:pt>
                <c:pt idx="143">
                  <c:v>58.736000000000011</c:v>
                </c:pt>
                <c:pt idx="144">
                  <c:v>58.736000000000011</c:v>
                </c:pt>
                <c:pt idx="145">
                  <c:v>58.736000000000011</c:v>
                </c:pt>
                <c:pt idx="146">
                  <c:v>58.736000000000011</c:v>
                </c:pt>
                <c:pt idx="147">
                  <c:v>58.736000000000011</c:v>
                </c:pt>
                <c:pt idx="148">
                  <c:v>58.28</c:v>
                </c:pt>
                <c:pt idx="149">
                  <c:v>57.595000000000013</c:v>
                </c:pt>
                <c:pt idx="150">
                  <c:v>56.679000000000002</c:v>
                </c:pt>
                <c:pt idx="151">
                  <c:v>55.99</c:v>
                </c:pt>
                <c:pt idx="152">
                  <c:v>55.758000000000003</c:v>
                </c:pt>
                <c:pt idx="153">
                  <c:v>55.758000000000003</c:v>
                </c:pt>
                <c:pt idx="154">
                  <c:v>55.758000000000003</c:v>
                </c:pt>
                <c:pt idx="155">
                  <c:v>55.758000000000003</c:v>
                </c:pt>
                <c:pt idx="156">
                  <c:v>55.758000000000003</c:v>
                </c:pt>
                <c:pt idx="157">
                  <c:v>55.758000000000003</c:v>
                </c:pt>
                <c:pt idx="158">
                  <c:v>55.758000000000003</c:v>
                </c:pt>
                <c:pt idx="159">
                  <c:v>55.758000000000003</c:v>
                </c:pt>
                <c:pt idx="160">
                  <c:v>55.758000000000003</c:v>
                </c:pt>
                <c:pt idx="161">
                  <c:v>55.758000000000003</c:v>
                </c:pt>
                <c:pt idx="162">
                  <c:v>55.451999999999998</c:v>
                </c:pt>
                <c:pt idx="163">
                  <c:v>54.839000000000006</c:v>
                </c:pt>
                <c:pt idx="164">
                  <c:v>54.839000000000006</c:v>
                </c:pt>
                <c:pt idx="165">
                  <c:v>54.839000000000006</c:v>
                </c:pt>
                <c:pt idx="166">
                  <c:v>54.839000000000006</c:v>
                </c:pt>
                <c:pt idx="167">
                  <c:v>54.839000000000006</c:v>
                </c:pt>
                <c:pt idx="168">
                  <c:v>54.839000000000006</c:v>
                </c:pt>
              </c:numCache>
            </c:numRef>
          </c:yVal>
        </c:ser>
        <c:ser>
          <c:idx val="1"/>
          <c:order val="1"/>
          <c:tx>
            <c:strRef>
              <c:f>Sheet1!$C$1</c:f>
              <c:strCache>
                <c:ptCount val="1"/>
                <c:pt idx="0">
                  <c:v>2-&lt;4 hours (N = 18,614)</c:v>
                </c:pt>
              </c:strCache>
            </c:strRef>
          </c:tx>
          <c:spPr>
            <a:ln w="41275">
              <a:solidFill>
                <a:srgbClr val="CC99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100</c:v>
                </c:pt>
                <c:pt idx="2">
                  <c:v>99.843999999999994</c:v>
                </c:pt>
                <c:pt idx="3">
                  <c:v>99.543000000000006</c:v>
                </c:pt>
                <c:pt idx="4">
                  <c:v>99.155999999999949</c:v>
                </c:pt>
                <c:pt idx="5">
                  <c:v>98.625999999999948</c:v>
                </c:pt>
                <c:pt idx="6">
                  <c:v>95.845000000000013</c:v>
                </c:pt>
                <c:pt idx="7">
                  <c:v>92.161000000000001</c:v>
                </c:pt>
                <c:pt idx="8">
                  <c:v>91.712999999999994</c:v>
                </c:pt>
                <c:pt idx="9">
                  <c:v>91.60299999999998</c:v>
                </c:pt>
                <c:pt idx="10">
                  <c:v>91.60299999999998</c:v>
                </c:pt>
                <c:pt idx="11">
                  <c:v>91.60299999999998</c:v>
                </c:pt>
                <c:pt idx="12">
                  <c:v>91.60299999999998</c:v>
                </c:pt>
                <c:pt idx="13">
                  <c:v>91.60299999999998</c:v>
                </c:pt>
                <c:pt idx="14">
                  <c:v>91.590999999999994</c:v>
                </c:pt>
                <c:pt idx="15">
                  <c:v>91.527999999999992</c:v>
                </c:pt>
                <c:pt idx="16">
                  <c:v>91.328999999999979</c:v>
                </c:pt>
                <c:pt idx="17">
                  <c:v>91.034999999999997</c:v>
                </c:pt>
                <c:pt idx="18">
                  <c:v>89.903000000000006</c:v>
                </c:pt>
                <c:pt idx="19">
                  <c:v>88.411000000000527</c:v>
                </c:pt>
                <c:pt idx="20">
                  <c:v>87.930999999999997</c:v>
                </c:pt>
                <c:pt idx="21">
                  <c:v>87.790999999999997</c:v>
                </c:pt>
                <c:pt idx="22">
                  <c:v>87.727000000000004</c:v>
                </c:pt>
                <c:pt idx="23">
                  <c:v>87.708000000000013</c:v>
                </c:pt>
                <c:pt idx="24">
                  <c:v>87.708000000000013</c:v>
                </c:pt>
                <c:pt idx="25">
                  <c:v>87.708000000000013</c:v>
                </c:pt>
                <c:pt idx="26">
                  <c:v>87.700999999999993</c:v>
                </c:pt>
                <c:pt idx="27">
                  <c:v>87.611999999999995</c:v>
                </c:pt>
                <c:pt idx="28">
                  <c:v>87.421000000000006</c:v>
                </c:pt>
                <c:pt idx="29">
                  <c:v>87.10199999999999</c:v>
                </c:pt>
                <c:pt idx="30">
                  <c:v>86.131</c:v>
                </c:pt>
                <c:pt idx="31">
                  <c:v>85.170999999999978</c:v>
                </c:pt>
                <c:pt idx="32">
                  <c:v>84.744000000000227</c:v>
                </c:pt>
                <c:pt idx="33">
                  <c:v>84.614999999999995</c:v>
                </c:pt>
                <c:pt idx="34">
                  <c:v>84.576999999999998</c:v>
                </c:pt>
                <c:pt idx="35">
                  <c:v>84.57</c:v>
                </c:pt>
                <c:pt idx="36">
                  <c:v>84.57</c:v>
                </c:pt>
                <c:pt idx="37">
                  <c:v>84.57</c:v>
                </c:pt>
                <c:pt idx="38">
                  <c:v>84.543000000000006</c:v>
                </c:pt>
                <c:pt idx="39">
                  <c:v>84.491000000000227</c:v>
                </c:pt>
                <c:pt idx="40">
                  <c:v>84.313000000000002</c:v>
                </c:pt>
                <c:pt idx="41">
                  <c:v>83.938999999999993</c:v>
                </c:pt>
                <c:pt idx="42">
                  <c:v>83.170999999999978</c:v>
                </c:pt>
                <c:pt idx="43">
                  <c:v>82.23</c:v>
                </c:pt>
                <c:pt idx="44">
                  <c:v>81.887</c:v>
                </c:pt>
                <c:pt idx="45">
                  <c:v>81.75</c:v>
                </c:pt>
                <c:pt idx="46">
                  <c:v>81.703999999999994</c:v>
                </c:pt>
                <c:pt idx="47">
                  <c:v>81.684999999999988</c:v>
                </c:pt>
                <c:pt idx="48">
                  <c:v>81.684999999999988</c:v>
                </c:pt>
                <c:pt idx="49">
                  <c:v>81.684999999999988</c:v>
                </c:pt>
                <c:pt idx="50">
                  <c:v>81.664000000000001</c:v>
                </c:pt>
                <c:pt idx="51">
                  <c:v>81.611000000000004</c:v>
                </c:pt>
                <c:pt idx="52">
                  <c:v>81.397999999999996</c:v>
                </c:pt>
                <c:pt idx="53">
                  <c:v>80.938999999999993</c:v>
                </c:pt>
                <c:pt idx="54">
                  <c:v>80.272999999999982</c:v>
                </c:pt>
                <c:pt idx="55">
                  <c:v>79.217000000000027</c:v>
                </c:pt>
                <c:pt idx="56">
                  <c:v>78.989000000000004</c:v>
                </c:pt>
                <c:pt idx="57">
                  <c:v>78.856999999999999</c:v>
                </c:pt>
                <c:pt idx="58">
                  <c:v>78.834999999999994</c:v>
                </c:pt>
                <c:pt idx="59">
                  <c:v>78.813000000000002</c:v>
                </c:pt>
                <c:pt idx="60">
                  <c:v>78.813000000000002</c:v>
                </c:pt>
                <c:pt idx="61">
                  <c:v>78.787999999999997</c:v>
                </c:pt>
                <c:pt idx="62">
                  <c:v>78.748999999999995</c:v>
                </c:pt>
                <c:pt idx="63">
                  <c:v>78.658999999999978</c:v>
                </c:pt>
                <c:pt idx="64">
                  <c:v>78.440000000000026</c:v>
                </c:pt>
                <c:pt idx="65">
                  <c:v>78.076999999999998</c:v>
                </c:pt>
                <c:pt idx="66">
                  <c:v>77.256</c:v>
                </c:pt>
                <c:pt idx="67">
                  <c:v>76.403999999999996</c:v>
                </c:pt>
                <c:pt idx="68">
                  <c:v>76.14</c:v>
                </c:pt>
                <c:pt idx="69">
                  <c:v>76.006</c:v>
                </c:pt>
                <c:pt idx="70">
                  <c:v>76.006</c:v>
                </c:pt>
                <c:pt idx="71">
                  <c:v>76.006</c:v>
                </c:pt>
                <c:pt idx="72">
                  <c:v>76.006</c:v>
                </c:pt>
                <c:pt idx="73">
                  <c:v>76.006</c:v>
                </c:pt>
                <c:pt idx="74">
                  <c:v>75.959000000000003</c:v>
                </c:pt>
                <c:pt idx="75">
                  <c:v>75.816000000000003</c:v>
                </c:pt>
                <c:pt idx="76">
                  <c:v>75.575999999999979</c:v>
                </c:pt>
                <c:pt idx="77">
                  <c:v>75.222999999999999</c:v>
                </c:pt>
                <c:pt idx="78">
                  <c:v>74.528999999999982</c:v>
                </c:pt>
                <c:pt idx="79">
                  <c:v>73.703000000000003</c:v>
                </c:pt>
                <c:pt idx="80">
                  <c:v>73.441000000000727</c:v>
                </c:pt>
                <c:pt idx="81">
                  <c:v>73.408000000000001</c:v>
                </c:pt>
                <c:pt idx="82">
                  <c:v>73.391000000000005</c:v>
                </c:pt>
                <c:pt idx="83">
                  <c:v>73.373999999999981</c:v>
                </c:pt>
                <c:pt idx="84">
                  <c:v>73.373999999999981</c:v>
                </c:pt>
                <c:pt idx="85">
                  <c:v>73.373999999999981</c:v>
                </c:pt>
                <c:pt idx="86">
                  <c:v>73.334999999999994</c:v>
                </c:pt>
                <c:pt idx="87">
                  <c:v>73.175999999999988</c:v>
                </c:pt>
                <c:pt idx="88">
                  <c:v>72.974999999999994</c:v>
                </c:pt>
                <c:pt idx="89">
                  <c:v>72.593999999999994</c:v>
                </c:pt>
                <c:pt idx="90">
                  <c:v>71.826999999999998</c:v>
                </c:pt>
                <c:pt idx="91">
                  <c:v>70.994000000000227</c:v>
                </c:pt>
                <c:pt idx="92">
                  <c:v>70.850999999999999</c:v>
                </c:pt>
                <c:pt idx="93">
                  <c:v>70.768000000000001</c:v>
                </c:pt>
                <c:pt idx="94">
                  <c:v>70.768000000000001</c:v>
                </c:pt>
                <c:pt idx="95">
                  <c:v>70.747000000000227</c:v>
                </c:pt>
                <c:pt idx="96">
                  <c:v>70.747000000000227</c:v>
                </c:pt>
                <c:pt idx="97">
                  <c:v>70.747000000000227</c:v>
                </c:pt>
                <c:pt idx="98">
                  <c:v>70.747000000000227</c:v>
                </c:pt>
                <c:pt idx="99">
                  <c:v>70.697000000000003</c:v>
                </c:pt>
                <c:pt idx="100">
                  <c:v>70.497000000000227</c:v>
                </c:pt>
                <c:pt idx="101">
                  <c:v>69.945000000000007</c:v>
                </c:pt>
                <c:pt idx="102">
                  <c:v>69.366</c:v>
                </c:pt>
                <c:pt idx="103">
                  <c:v>68.327999999999989</c:v>
                </c:pt>
                <c:pt idx="104">
                  <c:v>68.096999999999994</c:v>
                </c:pt>
                <c:pt idx="105">
                  <c:v>68.070999999999998</c:v>
                </c:pt>
                <c:pt idx="106">
                  <c:v>67.992999999999995</c:v>
                </c:pt>
                <c:pt idx="107">
                  <c:v>67.965999999999994</c:v>
                </c:pt>
                <c:pt idx="108">
                  <c:v>67.965999999999994</c:v>
                </c:pt>
                <c:pt idx="109">
                  <c:v>67.965999999999994</c:v>
                </c:pt>
                <c:pt idx="110">
                  <c:v>67.905000000000001</c:v>
                </c:pt>
                <c:pt idx="111">
                  <c:v>67.843000000000004</c:v>
                </c:pt>
                <c:pt idx="112">
                  <c:v>67.563999999999993</c:v>
                </c:pt>
                <c:pt idx="113">
                  <c:v>67.221000000000004</c:v>
                </c:pt>
                <c:pt idx="114">
                  <c:v>66.467000000000027</c:v>
                </c:pt>
                <c:pt idx="115">
                  <c:v>65.486999999999995</c:v>
                </c:pt>
                <c:pt idx="116">
                  <c:v>65.200999999999993</c:v>
                </c:pt>
                <c:pt idx="117">
                  <c:v>65.168999999999983</c:v>
                </c:pt>
                <c:pt idx="118">
                  <c:v>65.168999999999983</c:v>
                </c:pt>
                <c:pt idx="119">
                  <c:v>65.168999999999983</c:v>
                </c:pt>
                <c:pt idx="120">
                  <c:v>65.168999999999983</c:v>
                </c:pt>
                <c:pt idx="121">
                  <c:v>65.168999999999983</c:v>
                </c:pt>
                <c:pt idx="122">
                  <c:v>65.168999999999983</c:v>
                </c:pt>
                <c:pt idx="123">
                  <c:v>64.971000000000004</c:v>
                </c:pt>
                <c:pt idx="124">
                  <c:v>64.771000000000001</c:v>
                </c:pt>
                <c:pt idx="125">
                  <c:v>64.211000000000027</c:v>
                </c:pt>
                <c:pt idx="126">
                  <c:v>63.608000000000011</c:v>
                </c:pt>
                <c:pt idx="127">
                  <c:v>62.679000000000002</c:v>
                </c:pt>
                <c:pt idx="128">
                  <c:v>62.393000000000001</c:v>
                </c:pt>
                <c:pt idx="129">
                  <c:v>62.393000000000001</c:v>
                </c:pt>
                <c:pt idx="130">
                  <c:v>62.393000000000001</c:v>
                </c:pt>
                <c:pt idx="131">
                  <c:v>62.393000000000001</c:v>
                </c:pt>
                <c:pt idx="132">
                  <c:v>62.393000000000001</c:v>
                </c:pt>
                <c:pt idx="133">
                  <c:v>62.393000000000001</c:v>
                </c:pt>
                <c:pt idx="134">
                  <c:v>62.340999999999994</c:v>
                </c:pt>
                <c:pt idx="135">
                  <c:v>62.236000000000011</c:v>
                </c:pt>
                <c:pt idx="136">
                  <c:v>61.917999999999999</c:v>
                </c:pt>
                <c:pt idx="137">
                  <c:v>61.811999999999998</c:v>
                </c:pt>
                <c:pt idx="138">
                  <c:v>61.064</c:v>
                </c:pt>
                <c:pt idx="139">
                  <c:v>60.472000000000001</c:v>
                </c:pt>
                <c:pt idx="140">
                  <c:v>60.2</c:v>
                </c:pt>
                <c:pt idx="141">
                  <c:v>60.09</c:v>
                </c:pt>
                <c:pt idx="142">
                  <c:v>60.033000000000001</c:v>
                </c:pt>
                <c:pt idx="143">
                  <c:v>60.033000000000001</c:v>
                </c:pt>
                <c:pt idx="144">
                  <c:v>60.033000000000001</c:v>
                </c:pt>
                <c:pt idx="145">
                  <c:v>60.033000000000001</c:v>
                </c:pt>
                <c:pt idx="146">
                  <c:v>60.033000000000001</c:v>
                </c:pt>
                <c:pt idx="147">
                  <c:v>59.89</c:v>
                </c:pt>
                <c:pt idx="148">
                  <c:v>59.675000000000011</c:v>
                </c:pt>
                <c:pt idx="149">
                  <c:v>59.027000000000001</c:v>
                </c:pt>
                <c:pt idx="150">
                  <c:v>58.738000000000063</c:v>
                </c:pt>
                <c:pt idx="151">
                  <c:v>58.083000000000006</c:v>
                </c:pt>
                <c:pt idx="152">
                  <c:v>57.935000000000002</c:v>
                </c:pt>
                <c:pt idx="153">
                  <c:v>57.935000000000002</c:v>
                </c:pt>
                <c:pt idx="154">
                  <c:v>57.935000000000002</c:v>
                </c:pt>
                <c:pt idx="155">
                  <c:v>57.935000000000002</c:v>
                </c:pt>
                <c:pt idx="156">
                  <c:v>57.935000000000002</c:v>
                </c:pt>
                <c:pt idx="157">
                  <c:v>57.935000000000002</c:v>
                </c:pt>
                <c:pt idx="158">
                  <c:v>57.935000000000002</c:v>
                </c:pt>
                <c:pt idx="159">
                  <c:v>57.935000000000002</c:v>
                </c:pt>
                <c:pt idx="160">
                  <c:v>57.639000000000003</c:v>
                </c:pt>
                <c:pt idx="161">
                  <c:v>57.439</c:v>
                </c:pt>
                <c:pt idx="162">
                  <c:v>57.039000000000001</c:v>
                </c:pt>
                <c:pt idx="163">
                  <c:v>56.029000000000003</c:v>
                </c:pt>
                <c:pt idx="164">
                  <c:v>55.619</c:v>
                </c:pt>
                <c:pt idx="165">
                  <c:v>55.195000000000213</c:v>
                </c:pt>
                <c:pt idx="166">
                  <c:v>55.195000000000213</c:v>
                </c:pt>
                <c:pt idx="167">
                  <c:v>55.195000000000213</c:v>
                </c:pt>
                <c:pt idx="168">
                  <c:v>55.195000000000213</c:v>
                </c:pt>
              </c:numCache>
            </c:numRef>
          </c:yVal>
        </c:ser>
        <c:ser>
          <c:idx val="2"/>
          <c:order val="2"/>
          <c:tx>
            <c:strRef>
              <c:f>Sheet1!$D$1</c:f>
              <c:strCache>
                <c:ptCount val="1"/>
                <c:pt idx="0">
                  <c:v>4+ hours (N = 4,881)</c:v>
                </c:pt>
              </c:strCache>
            </c:strRef>
          </c:tx>
          <c:spPr>
            <a:ln w="41275">
              <a:solidFill>
                <a:srgbClr val="FF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Sheet1!$D$2:$D$170</c:f>
              <c:numCache>
                <c:formatCode>General</c:formatCode>
                <c:ptCount val="169"/>
                <c:pt idx="0">
                  <c:v>100</c:v>
                </c:pt>
                <c:pt idx="1">
                  <c:v>100</c:v>
                </c:pt>
                <c:pt idx="2">
                  <c:v>99.835999999999999</c:v>
                </c:pt>
                <c:pt idx="3">
                  <c:v>99.549000000000007</c:v>
                </c:pt>
                <c:pt idx="4">
                  <c:v>99.2</c:v>
                </c:pt>
                <c:pt idx="5">
                  <c:v>98.705000000000013</c:v>
                </c:pt>
                <c:pt idx="6">
                  <c:v>95.909000000000006</c:v>
                </c:pt>
                <c:pt idx="7">
                  <c:v>92.274999999999991</c:v>
                </c:pt>
                <c:pt idx="8">
                  <c:v>91.877999999999986</c:v>
                </c:pt>
                <c:pt idx="9">
                  <c:v>91.815000000000012</c:v>
                </c:pt>
                <c:pt idx="10">
                  <c:v>91.815000000000012</c:v>
                </c:pt>
                <c:pt idx="11">
                  <c:v>91.815000000000012</c:v>
                </c:pt>
                <c:pt idx="12">
                  <c:v>91.815000000000012</c:v>
                </c:pt>
                <c:pt idx="13">
                  <c:v>91.815000000000012</c:v>
                </c:pt>
                <c:pt idx="14">
                  <c:v>91.815000000000012</c:v>
                </c:pt>
                <c:pt idx="15">
                  <c:v>91.718999999999994</c:v>
                </c:pt>
                <c:pt idx="16">
                  <c:v>91.524999999999991</c:v>
                </c:pt>
                <c:pt idx="17">
                  <c:v>91.161999999999992</c:v>
                </c:pt>
                <c:pt idx="18">
                  <c:v>90.096000000000004</c:v>
                </c:pt>
                <c:pt idx="19">
                  <c:v>88.712000000000003</c:v>
                </c:pt>
                <c:pt idx="20">
                  <c:v>88.369</c:v>
                </c:pt>
                <c:pt idx="21">
                  <c:v>88.271000000000001</c:v>
                </c:pt>
                <c:pt idx="22">
                  <c:v>88.271000000000001</c:v>
                </c:pt>
                <c:pt idx="23">
                  <c:v>88.271000000000001</c:v>
                </c:pt>
                <c:pt idx="24">
                  <c:v>88.271000000000001</c:v>
                </c:pt>
                <c:pt idx="25">
                  <c:v>88.271000000000001</c:v>
                </c:pt>
                <c:pt idx="26">
                  <c:v>88.156999999999982</c:v>
                </c:pt>
                <c:pt idx="27">
                  <c:v>88.099000000000004</c:v>
                </c:pt>
                <c:pt idx="28">
                  <c:v>88.013000000000005</c:v>
                </c:pt>
                <c:pt idx="29">
                  <c:v>87.811000000000007</c:v>
                </c:pt>
                <c:pt idx="30">
                  <c:v>87.117000000000004</c:v>
                </c:pt>
                <c:pt idx="31">
                  <c:v>85.986000000000004</c:v>
                </c:pt>
                <c:pt idx="32">
                  <c:v>85.546999999999997</c:v>
                </c:pt>
                <c:pt idx="33">
                  <c:v>85.518000000000001</c:v>
                </c:pt>
                <c:pt idx="34">
                  <c:v>85.429000000000002</c:v>
                </c:pt>
                <c:pt idx="35">
                  <c:v>85.429000000000002</c:v>
                </c:pt>
                <c:pt idx="36">
                  <c:v>85.429000000000002</c:v>
                </c:pt>
                <c:pt idx="37">
                  <c:v>85.363</c:v>
                </c:pt>
                <c:pt idx="38">
                  <c:v>85.363</c:v>
                </c:pt>
                <c:pt idx="39">
                  <c:v>85.293000000000006</c:v>
                </c:pt>
                <c:pt idx="40">
                  <c:v>85.084999999999994</c:v>
                </c:pt>
                <c:pt idx="41">
                  <c:v>84.807999999999993</c:v>
                </c:pt>
                <c:pt idx="42">
                  <c:v>83.799000000000007</c:v>
                </c:pt>
                <c:pt idx="43">
                  <c:v>82.85499999999999</c:v>
                </c:pt>
                <c:pt idx="44">
                  <c:v>82.571999999999989</c:v>
                </c:pt>
                <c:pt idx="45">
                  <c:v>82.536000000000001</c:v>
                </c:pt>
                <c:pt idx="46">
                  <c:v>82.536000000000001</c:v>
                </c:pt>
                <c:pt idx="47">
                  <c:v>82.536000000000001</c:v>
                </c:pt>
                <c:pt idx="48">
                  <c:v>82.536000000000001</c:v>
                </c:pt>
                <c:pt idx="49">
                  <c:v>82.536000000000001</c:v>
                </c:pt>
                <c:pt idx="50">
                  <c:v>82.536000000000001</c:v>
                </c:pt>
                <c:pt idx="51">
                  <c:v>82.450999999999993</c:v>
                </c:pt>
                <c:pt idx="52">
                  <c:v>82.235000000000014</c:v>
                </c:pt>
                <c:pt idx="53">
                  <c:v>81.846000000000004</c:v>
                </c:pt>
                <c:pt idx="54">
                  <c:v>81.585999999999999</c:v>
                </c:pt>
                <c:pt idx="55">
                  <c:v>80.453000000000003</c:v>
                </c:pt>
                <c:pt idx="56">
                  <c:v>80.232000000000014</c:v>
                </c:pt>
                <c:pt idx="57">
                  <c:v>80.141999999999996</c:v>
                </c:pt>
                <c:pt idx="58">
                  <c:v>80.141999999999996</c:v>
                </c:pt>
                <c:pt idx="59">
                  <c:v>80.141999999999996</c:v>
                </c:pt>
                <c:pt idx="60">
                  <c:v>80.141999999999996</c:v>
                </c:pt>
                <c:pt idx="61">
                  <c:v>80.141999999999996</c:v>
                </c:pt>
                <c:pt idx="62">
                  <c:v>80.141999999999996</c:v>
                </c:pt>
                <c:pt idx="63">
                  <c:v>79.977999999999994</c:v>
                </c:pt>
                <c:pt idx="64">
                  <c:v>79.593000000000004</c:v>
                </c:pt>
                <c:pt idx="65">
                  <c:v>79.149999999999991</c:v>
                </c:pt>
                <c:pt idx="66">
                  <c:v>78.149999999999991</c:v>
                </c:pt>
                <c:pt idx="67">
                  <c:v>77.36999999999999</c:v>
                </c:pt>
                <c:pt idx="68">
                  <c:v>76.751999999999995</c:v>
                </c:pt>
                <c:pt idx="69">
                  <c:v>76.751999999999995</c:v>
                </c:pt>
                <c:pt idx="70">
                  <c:v>76.637</c:v>
                </c:pt>
                <c:pt idx="71">
                  <c:v>76.637</c:v>
                </c:pt>
                <c:pt idx="72">
                  <c:v>76.637</c:v>
                </c:pt>
                <c:pt idx="73">
                  <c:v>76.570999999999998</c:v>
                </c:pt>
                <c:pt idx="74">
                  <c:v>76.570999999999998</c:v>
                </c:pt>
                <c:pt idx="75">
                  <c:v>76.501999999999995</c:v>
                </c:pt>
                <c:pt idx="76">
                  <c:v>76.224000000000004</c:v>
                </c:pt>
                <c:pt idx="77">
                  <c:v>75.805999999999983</c:v>
                </c:pt>
                <c:pt idx="78">
                  <c:v>74.617000000000004</c:v>
                </c:pt>
                <c:pt idx="79">
                  <c:v>73.562000000000012</c:v>
                </c:pt>
                <c:pt idx="80">
                  <c:v>73.42</c:v>
                </c:pt>
                <c:pt idx="81">
                  <c:v>73.42</c:v>
                </c:pt>
                <c:pt idx="82">
                  <c:v>73.346000000000004</c:v>
                </c:pt>
                <c:pt idx="83">
                  <c:v>73.346000000000004</c:v>
                </c:pt>
                <c:pt idx="84">
                  <c:v>73.346000000000004</c:v>
                </c:pt>
                <c:pt idx="85">
                  <c:v>73.346000000000004</c:v>
                </c:pt>
                <c:pt idx="86">
                  <c:v>73.346000000000004</c:v>
                </c:pt>
                <c:pt idx="87">
                  <c:v>73.346000000000004</c:v>
                </c:pt>
                <c:pt idx="88">
                  <c:v>73.254999999999995</c:v>
                </c:pt>
                <c:pt idx="89">
                  <c:v>72.891000000000005</c:v>
                </c:pt>
                <c:pt idx="90">
                  <c:v>72.251999999999995</c:v>
                </c:pt>
                <c:pt idx="91">
                  <c:v>71.332999999999998</c:v>
                </c:pt>
                <c:pt idx="92">
                  <c:v>71.054999999999993</c:v>
                </c:pt>
                <c:pt idx="93">
                  <c:v>71.054999999999993</c:v>
                </c:pt>
                <c:pt idx="94">
                  <c:v>71.054999999999993</c:v>
                </c:pt>
                <c:pt idx="95">
                  <c:v>70.958000000000013</c:v>
                </c:pt>
                <c:pt idx="96">
                  <c:v>70.958000000000013</c:v>
                </c:pt>
                <c:pt idx="97">
                  <c:v>70.848000000000013</c:v>
                </c:pt>
                <c:pt idx="98">
                  <c:v>70.848000000000013</c:v>
                </c:pt>
                <c:pt idx="99">
                  <c:v>70.733999999999995</c:v>
                </c:pt>
                <c:pt idx="100">
                  <c:v>70.391000000000005</c:v>
                </c:pt>
                <c:pt idx="101">
                  <c:v>69.933000000000007</c:v>
                </c:pt>
                <c:pt idx="102">
                  <c:v>69.35899999999998</c:v>
                </c:pt>
                <c:pt idx="103">
                  <c:v>68.899000000000001</c:v>
                </c:pt>
                <c:pt idx="104">
                  <c:v>68.432000000000002</c:v>
                </c:pt>
                <c:pt idx="105">
                  <c:v>68.313999999999993</c:v>
                </c:pt>
                <c:pt idx="106">
                  <c:v>68.313999999999993</c:v>
                </c:pt>
                <c:pt idx="107">
                  <c:v>68.313999999999993</c:v>
                </c:pt>
                <c:pt idx="108">
                  <c:v>68.313999999999993</c:v>
                </c:pt>
                <c:pt idx="109">
                  <c:v>68.313999999999993</c:v>
                </c:pt>
                <c:pt idx="110">
                  <c:v>68.167000000000002</c:v>
                </c:pt>
                <c:pt idx="111">
                  <c:v>68.016000000000005</c:v>
                </c:pt>
                <c:pt idx="112">
                  <c:v>68.016000000000005</c:v>
                </c:pt>
                <c:pt idx="113">
                  <c:v>67.257000000000005</c:v>
                </c:pt>
                <c:pt idx="114">
                  <c:v>66.646000000000001</c:v>
                </c:pt>
                <c:pt idx="115">
                  <c:v>66.028999999999982</c:v>
                </c:pt>
                <c:pt idx="116">
                  <c:v>65.562000000000012</c:v>
                </c:pt>
                <c:pt idx="117">
                  <c:v>65.405000000000001</c:v>
                </c:pt>
                <c:pt idx="118">
                  <c:v>65.405000000000001</c:v>
                </c:pt>
                <c:pt idx="119">
                  <c:v>65.405000000000001</c:v>
                </c:pt>
                <c:pt idx="120">
                  <c:v>65.405000000000001</c:v>
                </c:pt>
                <c:pt idx="121">
                  <c:v>65.405000000000001</c:v>
                </c:pt>
                <c:pt idx="122">
                  <c:v>65.405000000000001</c:v>
                </c:pt>
                <c:pt idx="123">
                  <c:v>65.405000000000001</c:v>
                </c:pt>
                <c:pt idx="124">
                  <c:v>65.405000000000001</c:v>
                </c:pt>
                <c:pt idx="125">
                  <c:v>65.202000000000012</c:v>
                </c:pt>
                <c:pt idx="126">
                  <c:v>64.19</c:v>
                </c:pt>
                <c:pt idx="127">
                  <c:v>63.172000000000011</c:v>
                </c:pt>
                <c:pt idx="128">
                  <c:v>63.172000000000011</c:v>
                </c:pt>
                <c:pt idx="129">
                  <c:v>62.744</c:v>
                </c:pt>
                <c:pt idx="130">
                  <c:v>62.744</c:v>
                </c:pt>
                <c:pt idx="131">
                  <c:v>62.744</c:v>
                </c:pt>
                <c:pt idx="132">
                  <c:v>62.744</c:v>
                </c:pt>
                <c:pt idx="133">
                  <c:v>62.744</c:v>
                </c:pt>
                <c:pt idx="134">
                  <c:v>62.467000000000006</c:v>
                </c:pt>
                <c:pt idx="135">
                  <c:v>62.467000000000006</c:v>
                </c:pt>
                <c:pt idx="136">
                  <c:v>61.907000000000004</c:v>
                </c:pt>
                <c:pt idx="137">
                  <c:v>61.907000000000004</c:v>
                </c:pt>
                <c:pt idx="138">
                  <c:v>61.067</c:v>
                </c:pt>
                <c:pt idx="139">
                  <c:v>60.501000000000005</c:v>
                </c:pt>
                <c:pt idx="140">
                  <c:v>59.924000000000007</c:v>
                </c:pt>
                <c:pt idx="141">
                  <c:v>59.924000000000007</c:v>
                </c:pt>
                <c:pt idx="142">
                  <c:v>59.924000000000007</c:v>
                </c:pt>
                <c:pt idx="143">
                  <c:v>59.924000000000007</c:v>
                </c:pt>
                <c:pt idx="144">
                  <c:v>59.924000000000007</c:v>
                </c:pt>
                <c:pt idx="145">
                  <c:v>59.924000000000007</c:v>
                </c:pt>
                <c:pt idx="146">
                  <c:v>59.924000000000007</c:v>
                </c:pt>
                <c:pt idx="147">
                  <c:v>59.924000000000007</c:v>
                </c:pt>
                <c:pt idx="148">
                  <c:v>59.924000000000007</c:v>
                </c:pt>
                <c:pt idx="149">
                  <c:v>59.924000000000007</c:v>
                </c:pt>
                <c:pt idx="150">
                  <c:v>59.165000000000013</c:v>
                </c:pt>
                <c:pt idx="151">
                  <c:v>57.641000000000005</c:v>
                </c:pt>
                <c:pt idx="152">
                  <c:v>57.641000000000005</c:v>
                </c:pt>
                <c:pt idx="153">
                  <c:v>57.641000000000005</c:v>
                </c:pt>
                <c:pt idx="154">
                  <c:v>57.641000000000005</c:v>
                </c:pt>
                <c:pt idx="155">
                  <c:v>57.641000000000005</c:v>
                </c:pt>
                <c:pt idx="156">
                  <c:v>57.641000000000005</c:v>
                </c:pt>
                <c:pt idx="157">
                  <c:v>57.641000000000005</c:v>
                </c:pt>
                <c:pt idx="158">
                  <c:v>57.641000000000005</c:v>
                </c:pt>
                <c:pt idx="159">
                  <c:v>57.641000000000005</c:v>
                </c:pt>
                <c:pt idx="160">
                  <c:v>56.510999999999996</c:v>
                </c:pt>
                <c:pt idx="161">
                  <c:v>56.510999999999996</c:v>
                </c:pt>
                <c:pt idx="162">
                  <c:v>56.510999999999996</c:v>
                </c:pt>
                <c:pt idx="163">
                  <c:v>56.510999999999996</c:v>
                </c:pt>
                <c:pt idx="164">
                  <c:v>56.510999999999996</c:v>
                </c:pt>
                <c:pt idx="165">
                  <c:v>56.510999999999996</c:v>
                </c:pt>
                <c:pt idx="166">
                  <c:v>56.510999999999996</c:v>
                </c:pt>
                <c:pt idx="167">
                  <c:v>56.510999999999996</c:v>
                </c:pt>
                <c:pt idx="168">
                  <c:v>56.510999999999996</c:v>
                </c:pt>
              </c:numCache>
            </c:numRef>
          </c:yVal>
        </c:ser>
        <c:axId val="291055104"/>
        <c:axId val="291057024"/>
      </c:scatterChart>
      <c:valAx>
        <c:axId val="291055104"/>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1057024"/>
        <c:crosses val="autoZero"/>
        <c:crossBetween val="midCat"/>
        <c:majorUnit val="1"/>
      </c:valAx>
      <c:valAx>
        <c:axId val="29105702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Severe Renal Dysfunction</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105510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303091538336468"/>
          <c:y val="0.60766470928422078"/>
          <c:w val="0.27030973451327434"/>
          <c:h val="0.1732550165100334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091E-2"/>
          <c:y val="3.3590551181102365E-2"/>
          <c:w val="0.89827073606950258"/>
          <c:h val="0.81518700787401566"/>
        </c:manualLayout>
      </c:layout>
      <c:scatterChart>
        <c:scatterStyle val="smoothMarker"/>
        <c:ser>
          <c:idx val="0"/>
          <c:order val="0"/>
          <c:tx>
            <c:strRef>
              <c:f>Sheet1!$B$1</c:f>
              <c:strCache>
                <c:ptCount val="1"/>
                <c:pt idx="0">
                  <c:v>No Renal Dysfunction (N=19,564)</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99.990000000000023</c:v>
                </c:pt>
                <c:pt idx="13">
                  <c:v>99.715000000000003</c:v>
                </c:pt>
                <c:pt idx="14">
                  <c:v>99.474000000000004</c:v>
                </c:pt>
                <c:pt idx="15">
                  <c:v>99.178999999999988</c:v>
                </c:pt>
                <c:pt idx="16">
                  <c:v>98.974000000000004</c:v>
                </c:pt>
                <c:pt idx="17">
                  <c:v>98.672999999999988</c:v>
                </c:pt>
                <c:pt idx="18">
                  <c:v>98.441000000000727</c:v>
                </c:pt>
                <c:pt idx="19">
                  <c:v>98.10899999999998</c:v>
                </c:pt>
                <c:pt idx="20">
                  <c:v>97.818000000000012</c:v>
                </c:pt>
                <c:pt idx="21">
                  <c:v>97.504999999999995</c:v>
                </c:pt>
                <c:pt idx="22">
                  <c:v>97.271000000000001</c:v>
                </c:pt>
                <c:pt idx="23">
                  <c:v>97.072999999999979</c:v>
                </c:pt>
                <c:pt idx="24">
                  <c:v>96.818000000000012</c:v>
                </c:pt>
                <c:pt idx="25">
                  <c:v>96.515000000000001</c:v>
                </c:pt>
                <c:pt idx="26">
                  <c:v>96.263000000000005</c:v>
                </c:pt>
                <c:pt idx="27">
                  <c:v>95.97</c:v>
                </c:pt>
                <c:pt idx="28">
                  <c:v>95.606999999999999</c:v>
                </c:pt>
                <c:pt idx="29">
                  <c:v>95.33</c:v>
                </c:pt>
                <c:pt idx="30">
                  <c:v>95.058999999999983</c:v>
                </c:pt>
                <c:pt idx="31">
                  <c:v>94.775999999999982</c:v>
                </c:pt>
                <c:pt idx="32">
                  <c:v>94.577999999999989</c:v>
                </c:pt>
                <c:pt idx="33">
                  <c:v>94.350999999999999</c:v>
                </c:pt>
                <c:pt idx="34">
                  <c:v>94.036000000000001</c:v>
                </c:pt>
                <c:pt idx="35">
                  <c:v>93.824999999999989</c:v>
                </c:pt>
                <c:pt idx="36">
                  <c:v>93.641000000000005</c:v>
                </c:pt>
                <c:pt idx="37">
                  <c:v>93.36999999999999</c:v>
                </c:pt>
                <c:pt idx="38">
                  <c:v>93.125999999999948</c:v>
                </c:pt>
                <c:pt idx="39">
                  <c:v>92.804999999999993</c:v>
                </c:pt>
                <c:pt idx="40">
                  <c:v>92.566000000000003</c:v>
                </c:pt>
                <c:pt idx="41">
                  <c:v>92.281999999999996</c:v>
                </c:pt>
                <c:pt idx="42">
                  <c:v>91.933999999999997</c:v>
                </c:pt>
                <c:pt idx="43">
                  <c:v>91.603999999999999</c:v>
                </c:pt>
                <c:pt idx="44">
                  <c:v>91.361999999999995</c:v>
                </c:pt>
                <c:pt idx="45">
                  <c:v>91.061000000000007</c:v>
                </c:pt>
                <c:pt idx="46">
                  <c:v>90.753</c:v>
                </c:pt>
                <c:pt idx="47">
                  <c:v>90.443000000000026</c:v>
                </c:pt>
                <c:pt idx="48">
                  <c:v>90.187999999999988</c:v>
                </c:pt>
                <c:pt idx="49">
                  <c:v>89.937000000000026</c:v>
                </c:pt>
                <c:pt idx="50">
                  <c:v>89.641000000000005</c:v>
                </c:pt>
                <c:pt idx="51">
                  <c:v>89.321999999999989</c:v>
                </c:pt>
                <c:pt idx="52">
                  <c:v>89.037000000000006</c:v>
                </c:pt>
                <c:pt idx="53">
                  <c:v>88.759</c:v>
                </c:pt>
                <c:pt idx="54">
                  <c:v>88.458000000000013</c:v>
                </c:pt>
                <c:pt idx="55">
                  <c:v>88.164000000000001</c:v>
                </c:pt>
                <c:pt idx="56">
                  <c:v>87.869</c:v>
                </c:pt>
                <c:pt idx="57">
                  <c:v>87.543000000000006</c:v>
                </c:pt>
                <c:pt idx="58">
                  <c:v>87.123999999999981</c:v>
                </c:pt>
                <c:pt idx="59">
                  <c:v>86.872999999999948</c:v>
                </c:pt>
                <c:pt idx="60">
                  <c:v>86.533000000000001</c:v>
                </c:pt>
                <c:pt idx="61">
                  <c:v>86.186999999999998</c:v>
                </c:pt>
                <c:pt idx="62">
                  <c:v>85.872999999999948</c:v>
                </c:pt>
                <c:pt idx="63">
                  <c:v>85.542000000000002</c:v>
                </c:pt>
                <c:pt idx="64">
                  <c:v>85.286000000000001</c:v>
                </c:pt>
                <c:pt idx="65">
                  <c:v>84.983999999999995</c:v>
                </c:pt>
                <c:pt idx="66">
                  <c:v>84.656999999999982</c:v>
                </c:pt>
                <c:pt idx="67">
                  <c:v>84.36</c:v>
                </c:pt>
                <c:pt idx="68">
                  <c:v>84.085999999999999</c:v>
                </c:pt>
                <c:pt idx="69">
                  <c:v>83.739000000000004</c:v>
                </c:pt>
                <c:pt idx="70">
                  <c:v>83.415000000000006</c:v>
                </c:pt>
                <c:pt idx="71">
                  <c:v>83.127999999999986</c:v>
                </c:pt>
                <c:pt idx="72">
                  <c:v>82.781000000000006</c:v>
                </c:pt>
                <c:pt idx="73">
                  <c:v>82.397000000000006</c:v>
                </c:pt>
                <c:pt idx="74">
                  <c:v>82.072999999999979</c:v>
                </c:pt>
                <c:pt idx="75">
                  <c:v>81.73</c:v>
                </c:pt>
                <c:pt idx="76">
                  <c:v>81.427999999999997</c:v>
                </c:pt>
                <c:pt idx="77">
                  <c:v>81.099999999999994</c:v>
                </c:pt>
                <c:pt idx="78">
                  <c:v>80.789000000000001</c:v>
                </c:pt>
                <c:pt idx="79">
                  <c:v>80.545000000000002</c:v>
                </c:pt>
                <c:pt idx="80">
                  <c:v>80.195999999999998</c:v>
                </c:pt>
                <c:pt idx="81">
                  <c:v>79.730999999999995</c:v>
                </c:pt>
                <c:pt idx="82">
                  <c:v>79.376999999999981</c:v>
                </c:pt>
                <c:pt idx="83">
                  <c:v>79.010999999999996</c:v>
                </c:pt>
                <c:pt idx="84">
                  <c:v>78.694999999999993</c:v>
                </c:pt>
                <c:pt idx="85">
                  <c:v>78.245000000000005</c:v>
                </c:pt>
                <c:pt idx="86">
                  <c:v>77.958000000000013</c:v>
                </c:pt>
                <c:pt idx="87">
                  <c:v>77.534999999999997</c:v>
                </c:pt>
                <c:pt idx="88">
                  <c:v>77.081000000000003</c:v>
                </c:pt>
                <c:pt idx="89">
                  <c:v>76.790999999999997</c:v>
                </c:pt>
                <c:pt idx="90">
                  <c:v>76.461000000000027</c:v>
                </c:pt>
                <c:pt idx="91">
                  <c:v>76.031999999999996</c:v>
                </c:pt>
                <c:pt idx="92">
                  <c:v>75.611000000000004</c:v>
                </c:pt>
                <c:pt idx="93">
                  <c:v>75.247000000000227</c:v>
                </c:pt>
                <c:pt idx="94">
                  <c:v>74.84</c:v>
                </c:pt>
                <c:pt idx="95">
                  <c:v>74.468999999999994</c:v>
                </c:pt>
                <c:pt idx="96">
                  <c:v>74.103999999999999</c:v>
                </c:pt>
                <c:pt idx="97">
                  <c:v>73.757000000000005</c:v>
                </c:pt>
                <c:pt idx="98">
                  <c:v>73.424999999999997</c:v>
                </c:pt>
                <c:pt idx="99">
                  <c:v>73.069000000000003</c:v>
                </c:pt>
                <c:pt idx="100">
                  <c:v>72.777000000000001</c:v>
                </c:pt>
                <c:pt idx="101">
                  <c:v>72.537999999999997</c:v>
                </c:pt>
                <c:pt idx="102">
                  <c:v>72.212000000000003</c:v>
                </c:pt>
                <c:pt idx="103">
                  <c:v>71.828999999999979</c:v>
                </c:pt>
                <c:pt idx="104">
                  <c:v>71.554000000000002</c:v>
                </c:pt>
                <c:pt idx="105">
                  <c:v>71.244000000000227</c:v>
                </c:pt>
                <c:pt idx="106">
                  <c:v>70.910000000000025</c:v>
                </c:pt>
                <c:pt idx="107">
                  <c:v>70.595000000000013</c:v>
                </c:pt>
                <c:pt idx="108">
                  <c:v>70.241000000000227</c:v>
                </c:pt>
                <c:pt idx="109">
                  <c:v>69.918000000000006</c:v>
                </c:pt>
                <c:pt idx="110">
                  <c:v>69.551999999999992</c:v>
                </c:pt>
                <c:pt idx="111">
                  <c:v>69.269000000000005</c:v>
                </c:pt>
                <c:pt idx="112">
                  <c:v>68.837000000000003</c:v>
                </c:pt>
                <c:pt idx="113">
                  <c:v>68.513999999999996</c:v>
                </c:pt>
                <c:pt idx="114">
                  <c:v>68.215999999999994</c:v>
                </c:pt>
                <c:pt idx="115">
                  <c:v>67.816000000000003</c:v>
                </c:pt>
                <c:pt idx="116">
                  <c:v>67.501999999999995</c:v>
                </c:pt>
                <c:pt idx="117">
                  <c:v>67.185999999999979</c:v>
                </c:pt>
                <c:pt idx="118">
                  <c:v>66.827999999999989</c:v>
                </c:pt>
                <c:pt idx="119">
                  <c:v>66.415999999999997</c:v>
                </c:pt>
                <c:pt idx="120">
                  <c:v>66.049000000000007</c:v>
                </c:pt>
                <c:pt idx="121">
                  <c:v>65.596000000000004</c:v>
                </c:pt>
                <c:pt idx="122">
                  <c:v>65.23</c:v>
                </c:pt>
                <c:pt idx="123">
                  <c:v>64.930999999999997</c:v>
                </c:pt>
                <c:pt idx="124">
                  <c:v>64.501999999999995</c:v>
                </c:pt>
                <c:pt idx="125">
                  <c:v>64.185999999999979</c:v>
                </c:pt>
                <c:pt idx="126">
                  <c:v>63.683</c:v>
                </c:pt>
                <c:pt idx="127">
                  <c:v>63.264000000000003</c:v>
                </c:pt>
                <c:pt idx="128">
                  <c:v>62.973000000000006</c:v>
                </c:pt>
                <c:pt idx="129">
                  <c:v>62.488</c:v>
                </c:pt>
                <c:pt idx="130">
                  <c:v>62.103000000000002</c:v>
                </c:pt>
                <c:pt idx="131">
                  <c:v>61.728000000000371</c:v>
                </c:pt>
                <c:pt idx="132">
                  <c:v>61.343000000000004</c:v>
                </c:pt>
                <c:pt idx="133">
                  <c:v>61.005000000000003</c:v>
                </c:pt>
                <c:pt idx="134">
                  <c:v>60.672000000000011</c:v>
                </c:pt>
                <c:pt idx="135">
                  <c:v>60.452999999999996</c:v>
                </c:pt>
                <c:pt idx="136">
                  <c:v>60.2</c:v>
                </c:pt>
                <c:pt idx="137">
                  <c:v>59.809999999999995</c:v>
                </c:pt>
                <c:pt idx="138">
                  <c:v>59.486000000000004</c:v>
                </c:pt>
                <c:pt idx="139">
                  <c:v>59.11</c:v>
                </c:pt>
                <c:pt idx="140">
                  <c:v>58.815999999999995</c:v>
                </c:pt>
                <c:pt idx="141">
                  <c:v>58.363</c:v>
                </c:pt>
                <c:pt idx="142">
                  <c:v>58.065000000000012</c:v>
                </c:pt>
                <c:pt idx="143">
                  <c:v>57.653000000000006</c:v>
                </c:pt>
                <c:pt idx="144">
                  <c:v>57.267000000000003</c:v>
                </c:pt>
                <c:pt idx="145">
                  <c:v>56.938000000000002</c:v>
                </c:pt>
                <c:pt idx="146">
                  <c:v>56.599000000000011</c:v>
                </c:pt>
                <c:pt idx="147">
                  <c:v>56.197000000000003</c:v>
                </c:pt>
                <c:pt idx="148">
                  <c:v>55.833000000000006</c:v>
                </c:pt>
                <c:pt idx="149">
                  <c:v>55.529000000000003</c:v>
                </c:pt>
                <c:pt idx="150">
                  <c:v>55.264000000000003</c:v>
                </c:pt>
                <c:pt idx="151">
                  <c:v>54.977000000000004</c:v>
                </c:pt>
                <c:pt idx="152">
                  <c:v>54.604000000000006</c:v>
                </c:pt>
                <c:pt idx="153">
                  <c:v>54.249000000000002</c:v>
                </c:pt>
                <c:pt idx="154">
                  <c:v>53.761000000000003</c:v>
                </c:pt>
                <c:pt idx="155">
                  <c:v>53.414999999999999</c:v>
                </c:pt>
                <c:pt idx="156">
                  <c:v>52.948</c:v>
                </c:pt>
                <c:pt idx="157">
                  <c:v>52.458999999999996</c:v>
                </c:pt>
                <c:pt idx="158">
                  <c:v>51.949000000000005</c:v>
                </c:pt>
                <c:pt idx="159">
                  <c:v>51.655000000000001</c:v>
                </c:pt>
                <c:pt idx="160">
                  <c:v>51.260000000000012</c:v>
                </c:pt>
                <c:pt idx="161">
                  <c:v>50.937000000000005</c:v>
                </c:pt>
                <c:pt idx="162">
                  <c:v>50.563000000000002</c:v>
                </c:pt>
                <c:pt idx="163">
                  <c:v>50.086000000000006</c:v>
                </c:pt>
                <c:pt idx="164">
                  <c:v>49.729000000000013</c:v>
                </c:pt>
                <c:pt idx="165">
                  <c:v>49.523000000000003</c:v>
                </c:pt>
                <c:pt idx="166">
                  <c:v>49.103000000000002</c:v>
                </c:pt>
                <c:pt idx="167">
                  <c:v>48.756</c:v>
                </c:pt>
                <c:pt idx="168">
                  <c:v>48.425000000000011</c:v>
                </c:pt>
                <c:pt idx="169">
                  <c:v>48.073</c:v>
                </c:pt>
                <c:pt idx="170">
                  <c:v>47.669000000000011</c:v>
                </c:pt>
                <c:pt idx="171">
                  <c:v>47.161000000000001</c:v>
                </c:pt>
                <c:pt idx="172">
                  <c:v>46.777000000000001</c:v>
                </c:pt>
                <c:pt idx="173">
                  <c:v>46.486999999999995</c:v>
                </c:pt>
                <c:pt idx="174">
                  <c:v>46.163000000000011</c:v>
                </c:pt>
                <c:pt idx="175">
                  <c:v>45.704000000000001</c:v>
                </c:pt>
                <c:pt idx="176">
                  <c:v>45.373999999999995</c:v>
                </c:pt>
                <c:pt idx="177">
                  <c:v>44.869</c:v>
                </c:pt>
                <c:pt idx="178">
                  <c:v>44.492000000000012</c:v>
                </c:pt>
                <c:pt idx="179">
                  <c:v>44.175000000000011</c:v>
                </c:pt>
                <c:pt idx="180">
                  <c:v>43.771000000000001</c:v>
                </c:pt>
              </c:numCache>
            </c:numRef>
          </c:yVal>
        </c:ser>
        <c:ser>
          <c:idx val="1"/>
          <c:order val="1"/>
          <c:tx>
            <c:strRef>
              <c:f>Sheet1!$C$1</c:f>
              <c:strCache>
                <c:ptCount val="1"/>
                <c:pt idx="0">
                  <c:v>Severe Renal Dysfunction* (N=1,994)</c:v>
                </c:pt>
              </c:strCache>
            </c:strRef>
          </c:tx>
          <c:spPr>
            <a:ln w="41275">
              <a:solidFill>
                <a:srgbClr val="00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98.066999999999993</c:v>
                </c:pt>
                <c:pt idx="14">
                  <c:v>96.161000000000001</c:v>
                </c:pt>
                <c:pt idx="15">
                  <c:v>95.128999999999948</c:v>
                </c:pt>
                <c:pt idx="16">
                  <c:v>93.887</c:v>
                </c:pt>
                <c:pt idx="17">
                  <c:v>93.111000000000004</c:v>
                </c:pt>
                <c:pt idx="18">
                  <c:v>92.334000000000003</c:v>
                </c:pt>
                <c:pt idx="19">
                  <c:v>91.661000000000001</c:v>
                </c:pt>
                <c:pt idx="20">
                  <c:v>91.037999999999997</c:v>
                </c:pt>
                <c:pt idx="21">
                  <c:v>90.31</c:v>
                </c:pt>
                <c:pt idx="22">
                  <c:v>89.893000000000001</c:v>
                </c:pt>
                <c:pt idx="23">
                  <c:v>89.371999999999986</c:v>
                </c:pt>
                <c:pt idx="24">
                  <c:v>88.795000000000002</c:v>
                </c:pt>
                <c:pt idx="25">
                  <c:v>88.312000000000012</c:v>
                </c:pt>
                <c:pt idx="26">
                  <c:v>87.712000000000003</c:v>
                </c:pt>
                <c:pt idx="27">
                  <c:v>87.111000000000004</c:v>
                </c:pt>
                <c:pt idx="28">
                  <c:v>86.783000000000001</c:v>
                </c:pt>
                <c:pt idx="29">
                  <c:v>86.345000000000013</c:v>
                </c:pt>
                <c:pt idx="30">
                  <c:v>85.685999999999979</c:v>
                </c:pt>
                <c:pt idx="31">
                  <c:v>85.135999999999981</c:v>
                </c:pt>
                <c:pt idx="32">
                  <c:v>84.695999999999998</c:v>
                </c:pt>
                <c:pt idx="33">
                  <c:v>84.198999999999998</c:v>
                </c:pt>
                <c:pt idx="34">
                  <c:v>83.647000000000006</c:v>
                </c:pt>
                <c:pt idx="35">
                  <c:v>83.259</c:v>
                </c:pt>
                <c:pt idx="36">
                  <c:v>82.867999999999995</c:v>
                </c:pt>
                <c:pt idx="37">
                  <c:v>82.524999999999991</c:v>
                </c:pt>
                <c:pt idx="38">
                  <c:v>82.35299999999998</c:v>
                </c:pt>
                <c:pt idx="39">
                  <c:v>81.95</c:v>
                </c:pt>
                <c:pt idx="40">
                  <c:v>81.66</c:v>
                </c:pt>
                <c:pt idx="41">
                  <c:v>81.486999999999995</c:v>
                </c:pt>
                <c:pt idx="42">
                  <c:v>81.021999999999991</c:v>
                </c:pt>
                <c:pt idx="43">
                  <c:v>80.498999999999995</c:v>
                </c:pt>
                <c:pt idx="44">
                  <c:v>80.090999999999994</c:v>
                </c:pt>
                <c:pt idx="45">
                  <c:v>79.563999999999993</c:v>
                </c:pt>
                <c:pt idx="46">
                  <c:v>79.096000000000004</c:v>
                </c:pt>
                <c:pt idx="47">
                  <c:v>78.861000000000004</c:v>
                </c:pt>
                <c:pt idx="48">
                  <c:v>78.33</c:v>
                </c:pt>
                <c:pt idx="49">
                  <c:v>77.848000000000013</c:v>
                </c:pt>
                <c:pt idx="50">
                  <c:v>77.116</c:v>
                </c:pt>
                <c:pt idx="51">
                  <c:v>76.932000000000002</c:v>
                </c:pt>
                <c:pt idx="52">
                  <c:v>76.381999999999991</c:v>
                </c:pt>
                <c:pt idx="53">
                  <c:v>75.831000000000003</c:v>
                </c:pt>
                <c:pt idx="54">
                  <c:v>75.464000000000027</c:v>
                </c:pt>
                <c:pt idx="55">
                  <c:v>74.912000000000006</c:v>
                </c:pt>
                <c:pt idx="56">
                  <c:v>74.236999999999995</c:v>
                </c:pt>
                <c:pt idx="57">
                  <c:v>73.930000000000007</c:v>
                </c:pt>
                <c:pt idx="58">
                  <c:v>73.313999999999993</c:v>
                </c:pt>
                <c:pt idx="59">
                  <c:v>72.818000000000012</c:v>
                </c:pt>
                <c:pt idx="60">
                  <c:v>72.504999999999995</c:v>
                </c:pt>
                <c:pt idx="61">
                  <c:v>72.061000000000007</c:v>
                </c:pt>
                <c:pt idx="62">
                  <c:v>71.675999999999988</c:v>
                </c:pt>
                <c:pt idx="63">
                  <c:v>71.031000000000006</c:v>
                </c:pt>
                <c:pt idx="64">
                  <c:v>70.513999999999996</c:v>
                </c:pt>
                <c:pt idx="65">
                  <c:v>69.995999999999995</c:v>
                </c:pt>
                <c:pt idx="66">
                  <c:v>69.671999999999983</c:v>
                </c:pt>
                <c:pt idx="67">
                  <c:v>69.151999999999987</c:v>
                </c:pt>
                <c:pt idx="68">
                  <c:v>68.760000000000005</c:v>
                </c:pt>
                <c:pt idx="69">
                  <c:v>67.843999999999994</c:v>
                </c:pt>
                <c:pt idx="70">
                  <c:v>66.926000000000002</c:v>
                </c:pt>
                <c:pt idx="71">
                  <c:v>66.399000000000001</c:v>
                </c:pt>
                <c:pt idx="72">
                  <c:v>66.066000000000003</c:v>
                </c:pt>
                <c:pt idx="73">
                  <c:v>65.864999999999995</c:v>
                </c:pt>
                <c:pt idx="74">
                  <c:v>65.522999999999982</c:v>
                </c:pt>
                <c:pt idx="75">
                  <c:v>65.318000000000012</c:v>
                </c:pt>
                <c:pt idx="76">
                  <c:v>64.697999999999993</c:v>
                </c:pt>
                <c:pt idx="77">
                  <c:v>64.146000000000001</c:v>
                </c:pt>
                <c:pt idx="78">
                  <c:v>63.594000000000001</c:v>
                </c:pt>
                <c:pt idx="79">
                  <c:v>63.178000000000011</c:v>
                </c:pt>
                <c:pt idx="80">
                  <c:v>62.830999999999996</c:v>
                </c:pt>
                <c:pt idx="81">
                  <c:v>62.067</c:v>
                </c:pt>
                <c:pt idx="82">
                  <c:v>61.648000000000003</c:v>
                </c:pt>
                <c:pt idx="83">
                  <c:v>61.296000000000063</c:v>
                </c:pt>
                <c:pt idx="84">
                  <c:v>60.729000000000013</c:v>
                </c:pt>
                <c:pt idx="85">
                  <c:v>60.219000000000001</c:v>
                </c:pt>
                <c:pt idx="86">
                  <c:v>59.849999999999994</c:v>
                </c:pt>
                <c:pt idx="87">
                  <c:v>59.702000000000012</c:v>
                </c:pt>
                <c:pt idx="88">
                  <c:v>59.479000000000006</c:v>
                </c:pt>
                <c:pt idx="89">
                  <c:v>59.182000000000002</c:v>
                </c:pt>
                <c:pt idx="90">
                  <c:v>59.033000000000001</c:v>
                </c:pt>
                <c:pt idx="91">
                  <c:v>58.809000000000005</c:v>
                </c:pt>
                <c:pt idx="92">
                  <c:v>58.208000000000013</c:v>
                </c:pt>
                <c:pt idx="93">
                  <c:v>57.906000000000006</c:v>
                </c:pt>
                <c:pt idx="94">
                  <c:v>57.528000000000013</c:v>
                </c:pt>
                <c:pt idx="95">
                  <c:v>56.916999999999994</c:v>
                </c:pt>
                <c:pt idx="96">
                  <c:v>56.451999999999998</c:v>
                </c:pt>
                <c:pt idx="97">
                  <c:v>55.97</c:v>
                </c:pt>
                <c:pt idx="98">
                  <c:v>55.480999999999995</c:v>
                </c:pt>
                <c:pt idx="99">
                  <c:v>55.072000000000003</c:v>
                </c:pt>
                <c:pt idx="100">
                  <c:v>54.58</c:v>
                </c:pt>
                <c:pt idx="101">
                  <c:v>54.17</c:v>
                </c:pt>
                <c:pt idx="102">
                  <c:v>53.841999999999999</c:v>
                </c:pt>
                <c:pt idx="103">
                  <c:v>53.1</c:v>
                </c:pt>
                <c:pt idx="104">
                  <c:v>52.521000000000001</c:v>
                </c:pt>
                <c:pt idx="105">
                  <c:v>51.939</c:v>
                </c:pt>
                <c:pt idx="106">
                  <c:v>51.687000000000005</c:v>
                </c:pt>
                <c:pt idx="107">
                  <c:v>51.434000000000005</c:v>
                </c:pt>
                <c:pt idx="108">
                  <c:v>51.263000000000012</c:v>
                </c:pt>
                <c:pt idx="109">
                  <c:v>50.559000000000005</c:v>
                </c:pt>
                <c:pt idx="110">
                  <c:v>50.199000000000012</c:v>
                </c:pt>
                <c:pt idx="111">
                  <c:v>49.926000000000002</c:v>
                </c:pt>
                <c:pt idx="112">
                  <c:v>49.290000000000013</c:v>
                </c:pt>
                <c:pt idx="113">
                  <c:v>48.833999999999996</c:v>
                </c:pt>
                <c:pt idx="114">
                  <c:v>48.56</c:v>
                </c:pt>
                <c:pt idx="115">
                  <c:v>48.192000000000213</c:v>
                </c:pt>
                <c:pt idx="116">
                  <c:v>48.099000000000011</c:v>
                </c:pt>
                <c:pt idx="117">
                  <c:v>47.726000000000013</c:v>
                </c:pt>
                <c:pt idx="118">
                  <c:v>47.163000000000011</c:v>
                </c:pt>
                <c:pt idx="119">
                  <c:v>47.068000000000012</c:v>
                </c:pt>
                <c:pt idx="120">
                  <c:v>46.78</c:v>
                </c:pt>
                <c:pt idx="121">
                  <c:v>46.682000000000002</c:v>
                </c:pt>
                <c:pt idx="122">
                  <c:v>46.276000000000003</c:v>
                </c:pt>
                <c:pt idx="123">
                  <c:v>45.765000000000263</c:v>
                </c:pt>
                <c:pt idx="124">
                  <c:v>45.456999999999994</c:v>
                </c:pt>
                <c:pt idx="125">
                  <c:v>45.353999999999999</c:v>
                </c:pt>
                <c:pt idx="126">
                  <c:v>45.044000000000004</c:v>
                </c:pt>
                <c:pt idx="127">
                  <c:v>44.735000000000063</c:v>
                </c:pt>
                <c:pt idx="128">
                  <c:v>44.01</c:v>
                </c:pt>
                <c:pt idx="129">
                  <c:v>43.386999999999993</c:v>
                </c:pt>
                <c:pt idx="130">
                  <c:v>43.07</c:v>
                </c:pt>
                <c:pt idx="131">
                  <c:v>42.857999999999997</c:v>
                </c:pt>
                <c:pt idx="132">
                  <c:v>42.638000000000012</c:v>
                </c:pt>
                <c:pt idx="133">
                  <c:v>42.523000000000003</c:v>
                </c:pt>
                <c:pt idx="134">
                  <c:v>42.403000000000006</c:v>
                </c:pt>
                <c:pt idx="135">
                  <c:v>41.92</c:v>
                </c:pt>
                <c:pt idx="136">
                  <c:v>41.92</c:v>
                </c:pt>
                <c:pt idx="137">
                  <c:v>41.676000000000002</c:v>
                </c:pt>
                <c:pt idx="138">
                  <c:v>41.553000000000004</c:v>
                </c:pt>
                <c:pt idx="139">
                  <c:v>41.058</c:v>
                </c:pt>
                <c:pt idx="140">
                  <c:v>40.808</c:v>
                </c:pt>
                <c:pt idx="141">
                  <c:v>40.556000000000004</c:v>
                </c:pt>
                <c:pt idx="142">
                  <c:v>40.556000000000004</c:v>
                </c:pt>
                <c:pt idx="143">
                  <c:v>40.034000000000006</c:v>
                </c:pt>
                <c:pt idx="144">
                  <c:v>39.9</c:v>
                </c:pt>
                <c:pt idx="145">
                  <c:v>39.613</c:v>
                </c:pt>
                <c:pt idx="146">
                  <c:v>38.697000000000003</c:v>
                </c:pt>
                <c:pt idx="147">
                  <c:v>38.697000000000003</c:v>
                </c:pt>
                <c:pt idx="148">
                  <c:v>38.541000000000004</c:v>
                </c:pt>
                <c:pt idx="149">
                  <c:v>38.072000000000003</c:v>
                </c:pt>
                <c:pt idx="150">
                  <c:v>37.6</c:v>
                </c:pt>
                <c:pt idx="151">
                  <c:v>37.128000000000213</c:v>
                </c:pt>
                <c:pt idx="152">
                  <c:v>36.806999999999995</c:v>
                </c:pt>
                <c:pt idx="153">
                  <c:v>36.480999999999995</c:v>
                </c:pt>
                <c:pt idx="154">
                  <c:v>36.150999999999996</c:v>
                </c:pt>
                <c:pt idx="155">
                  <c:v>36.150999999999996</c:v>
                </c:pt>
                <c:pt idx="156">
                  <c:v>35.618000000000002</c:v>
                </c:pt>
                <c:pt idx="157">
                  <c:v>35.039000000000001</c:v>
                </c:pt>
                <c:pt idx="158">
                  <c:v>34.242000000000012</c:v>
                </c:pt>
                <c:pt idx="159">
                  <c:v>34.043000000000006</c:v>
                </c:pt>
                <c:pt idx="160">
                  <c:v>33.442</c:v>
                </c:pt>
                <c:pt idx="161">
                  <c:v>33.242000000000012</c:v>
                </c:pt>
                <c:pt idx="162">
                  <c:v>33.242000000000012</c:v>
                </c:pt>
                <c:pt idx="163">
                  <c:v>33.037000000000006</c:v>
                </c:pt>
                <c:pt idx="164">
                  <c:v>33.037000000000006</c:v>
                </c:pt>
                <c:pt idx="165">
                  <c:v>31.99</c:v>
                </c:pt>
                <c:pt idx="166">
                  <c:v>31.99</c:v>
                </c:pt>
                <c:pt idx="167">
                  <c:v>31.99</c:v>
                </c:pt>
                <c:pt idx="168">
                  <c:v>31.768999999999796</c:v>
                </c:pt>
                <c:pt idx="169">
                  <c:v>31.277999999999999</c:v>
                </c:pt>
                <c:pt idx="170">
                  <c:v>30.774000000000001</c:v>
                </c:pt>
                <c:pt idx="171">
                  <c:v>30.521999999999988</c:v>
                </c:pt>
                <c:pt idx="172">
                  <c:v>30.521999999999988</c:v>
                </c:pt>
                <c:pt idx="173">
                  <c:v>30.266999999999989</c:v>
                </c:pt>
                <c:pt idx="174">
                  <c:v>30.009</c:v>
                </c:pt>
                <c:pt idx="175">
                  <c:v>29.491</c:v>
                </c:pt>
                <c:pt idx="176">
                  <c:v>29.491</c:v>
                </c:pt>
                <c:pt idx="177">
                  <c:v>28.964999999999989</c:v>
                </c:pt>
                <c:pt idx="178">
                  <c:v>28.696000000000005</c:v>
                </c:pt>
                <c:pt idx="179">
                  <c:v>28.696000000000005</c:v>
                </c:pt>
                <c:pt idx="180">
                  <c:v>28.128</c:v>
                </c:pt>
              </c:numCache>
            </c:numRef>
          </c:yVal>
        </c:ser>
        <c:axId val="291382784"/>
        <c:axId val="291384704"/>
      </c:scatterChart>
      <c:valAx>
        <c:axId val="291382784"/>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1384704"/>
        <c:crosses val="autoZero"/>
        <c:crossBetween val="midCat"/>
        <c:majorUnit val="1"/>
      </c:valAx>
      <c:valAx>
        <c:axId val="29138470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5.8997050147492824E-3"/>
              <c:y val="0.26066865633731268"/>
            </c:manualLayout>
          </c:layout>
        </c:title>
        <c:numFmt formatCode="General" sourceLinked="1"/>
        <c:tickLblPos val="nextTo"/>
        <c:txPr>
          <a:bodyPr/>
          <a:lstStyle/>
          <a:p>
            <a:pPr>
              <a:defRPr sz="1500" b="1"/>
            </a:pPr>
            <a:endParaRPr lang="en-US"/>
          </a:p>
        </c:txPr>
        <c:crossAx val="29138278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4957958794973636"/>
          <c:y val="0.62939950046566762"/>
          <c:w val="0.41592188697651788"/>
          <c:h val="0.16102616205232737"/>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6434743223469956"/>
          <c:h val="0.83794682922699193"/>
        </c:manualLayout>
      </c:layout>
      <c:scatterChart>
        <c:scatterStyle val="lineMarker"/>
        <c:ser>
          <c:idx val="0"/>
          <c:order val="0"/>
          <c:tx>
            <c:strRef>
              <c:f>Sheet1!$B$1</c:f>
              <c:strCache>
                <c:ptCount val="1"/>
                <c:pt idx="0">
                  <c:v>Any malignancy</c:v>
                </c:pt>
              </c:strCache>
            </c:strRef>
          </c:tx>
          <c:spPr>
            <a:ln w="41275">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0.33330000000000293</c:v>
                </c:pt>
                <c:pt idx="5">
                  <c:v>0.41670000000000001</c:v>
                </c:pt>
                <c:pt idx="6">
                  <c:v>0.5</c:v>
                </c:pt>
                <c:pt idx="7">
                  <c:v>0.58329999999999949</c:v>
                </c:pt>
                <c:pt idx="8">
                  <c:v>0.66670000000000496</c:v>
                </c:pt>
                <c:pt idx="9">
                  <c:v>0.75000000000000344</c:v>
                </c:pt>
                <c:pt idx="10">
                  <c:v>0.83330000000000004</c:v>
                </c:pt>
                <c:pt idx="11">
                  <c:v>0.91670000000000063</c:v>
                </c:pt>
                <c:pt idx="12">
                  <c:v>1</c:v>
                </c:pt>
                <c:pt idx="13">
                  <c:v>1.0832999999999933</c:v>
                </c:pt>
                <c:pt idx="14">
                  <c:v>1.1667000000000001</c:v>
                </c:pt>
                <c:pt idx="15">
                  <c:v>1.25</c:v>
                </c:pt>
                <c:pt idx="16">
                  <c:v>1.3332999999999933</c:v>
                </c:pt>
                <c:pt idx="17">
                  <c:v>1.4166999999999916</c:v>
                </c:pt>
                <c:pt idx="18">
                  <c:v>1.5</c:v>
                </c:pt>
                <c:pt idx="19">
                  <c:v>1.5832999999999933</c:v>
                </c:pt>
                <c:pt idx="20">
                  <c:v>1.6667000000000001</c:v>
                </c:pt>
                <c:pt idx="21">
                  <c:v>1.75</c:v>
                </c:pt>
                <c:pt idx="22">
                  <c:v>1.8332999999999933</c:v>
                </c:pt>
                <c:pt idx="23">
                  <c:v>1.9167000000000001</c:v>
                </c:pt>
                <c:pt idx="24">
                  <c:v>2</c:v>
                </c:pt>
                <c:pt idx="25">
                  <c:v>2.0832999999999999</c:v>
                </c:pt>
                <c:pt idx="26">
                  <c:v>2.1667000000000001</c:v>
                </c:pt>
                <c:pt idx="27">
                  <c:v>2.25</c:v>
                </c:pt>
                <c:pt idx="28">
                  <c:v>2.3332999999999977</c:v>
                </c:pt>
                <c:pt idx="29">
                  <c:v>2.4166999999999819</c:v>
                </c:pt>
                <c:pt idx="30">
                  <c:v>2.5</c:v>
                </c:pt>
                <c:pt idx="31">
                  <c:v>2.5832999999999999</c:v>
                </c:pt>
                <c:pt idx="32">
                  <c:v>2.6667000000000001</c:v>
                </c:pt>
                <c:pt idx="33">
                  <c:v>2.75</c:v>
                </c:pt>
                <c:pt idx="34">
                  <c:v>2.8332999999999977</c:v>
                </c:pt>
                <c:pt idx="35">
                  <c:v>2.9166999999999819</c:v>
                </c:pt>
                <c:pt idx="36">
                  <c:v>3</c:v>
                </c:pt>
                <c:pt idx="37">
                  <c:v>3.0832999999999999</c:v>
                </c:pt>
                <c:pt idx="38">
                  <c:v>3.1667000000000001</c:v>
                </c:pt>
                <c:pt idx="39">
                  <c:v>3.25</c:v>
                </c:pt>
                <c:pt idx="40">
                  <c:v>3.3332999999999977</c:v>
                </c:pt>
                <c:pt idx="41">
                  <c:v>3.4166999999999819</c:v>
                </c:pt>
                <c:pt idx="42">
                  <c:v>3.5</c:v>
                </c:pt>
                <c:pt idx="43">
                  <c:v>3.5832999999999999</c:v>
                </c:pt>
                <c:pt idx="44">
                  <c:v>3.6667000000000001</c:v>
                </c:pt>
                <c:pt idx="45">
                  <c:v>3.75</c:v>
                </c:pt>
                <c:pt idx="46">
                  <c:v>3.8332999999999977</c:v>
                </c:pt>
                <c:pt idx="47">
                  <c:v>3.9166999999999819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99.995999999999995</c:v>
                </c:pt>
                <c:pt idx="2">
                  <c:v>99.965000000000003</c:v>
                </c:pt>
                <c:pt idx="3">
                  <c:v>99.845000000000013</c:v>
                </c:pt>
                <c:pt idx="4">
                  <c:v>99.649999999999991</c:v>
                </c:pt>
                <c:pt idx="5">
                  <c:v>99.474000000000004</c:v>
                </c:pt>
                <c:pt idx="6">
                  <c:v>98.35799999999999</c:v>
                </c:pt>
                <c:pt idx="7">
                  <c:v>97.018000000000001</c:v>
                </c:pt>
                <c:pt idx="8">
                  <c:v>96.834999999999994</c:v>
                </c:pt>
                <c:pt idx="9">
                  <c:v>96.739000000000004</c:v>
                </c:pt>
                <c:pt idx="10">
                  <c:v>96.735000000000014</c:v>
                </c:pt>
                <c:pt idx="11">
                  <c:v>96.730999999999995</c:v>
                </c:pt>
                <c:pt idx="12">
                  <c:v>96.700999999999993</c:v>
                </c:pt>
                <c:pt idx="13">
                  <c:v>96.669999999999987</c:v>
                </c:pt>
                <c:pt idx="14">
                  <c:v>96.651999999999987</c:v>
                </c:pt>
                <c:pt idx="15">
                  <c:v>96.600999999999999</c:v>
                </c:pt>
                <c:pt idx="16">
                  <c:v>96.490000000000023</c:v>
                </c:pt>
                <c:pt idx="17">
                  <c:v>96.259</c:v>
                </c:pt>
                <c:pt idx="18">
                  <c:v>95.134999999999991</c:v>
                </c:pt>
                <c:pt idx="19">
                  <c:v>93.658999999999978</c:v>
                </c:pt>
                <c:pt idx="20">
                  <c:v>93.36999999999999</c:v>
                </c:pt>
                <c:pt idx="21">
                  <c:v>93.29</c:v>
                </c:pt>
                <c:pt idx="22">
                  <c:v>93.242000000000004</c:v>
                </c:pt>
                <c:pt idx="23">
                  <c:v>93.233000000000004</c:v>
                </c:pt>
                <c:pt idx="24">
                  <c:v>93.212999999999994</c:v>
                </c:pt>
                <c:pt idx="25">
                  <c:v>93.197000000000003</c:v>
                </c:pt>
                <c:pt idx="26">
                  <c:v>93.186999999999998</c:v>
                </c:pt>
                <c:pt idx="27">
                  <c:v>93.138999999999982</c:v>
                </c:pt>
                <c:pt idx="28">
                  <c:v>92.989000000000004</c:v>
                </c:pt>
                <c:pt idx="29">
                  <c:v>92.667000000000002</c:v>
                </c:pt>
                <c:pt idx="30">
                  <c:v>91.643000000000001</c:v>
                </c:pt>
                <c:pt idx="31">
                  <c:v>90.239000000000004</c:v>
                </c:pt>
                <c:pt idx="32">
                  <c:v>89.962999999999994</c:v>
                </c:pt>
                <c:pt idx="33">
                  <c:v>89.903000000000006</c:v>
                </c:pt>
                <c:pt idx="34">
                  <c:v>89.874999999999986</c:v>
                </c:pt>
                <c:pt idx="35">
                  <c:v>89.85799999999999</c:v>
                </c:pt>
                <c:pt idx="36">
                  <c:v>89.846999999999994</c:v>
                </c:pt>
                <c:pt idx="37">
                  <c:v>89.811000000000007</c:v>
                </c:pt>
                <c:pt idx="38">
                  <c:v>89.78</c:v>
                </c:pt>
                <c:pt idx="39">
                  <c:v>89.730999999999995</c:v>
                </c:pt>
                <c:pt idx="40">
                  <c:v>89.52</c:v>
                </c:pt>
                <c:pt idx="41">
                  <c:v>89.172999999999988</c:v>
                </c:pt>
                <c:pt idx="42">
                  <c:v>88.322000000000003</c:v>
                </c:pt>
                <c:pt idx="43">
                  <c:v>86.846000000000004</c:v>
                </c:pt>
                <c:pt idx="44">
                  <c:v>86.569000000000003</c:v>
                </c:pt>
                <c:pt idx="45">
                  <c:v>86.486000000000004</c:v>
                </c:pt>
                <c:pt idx="46">
                  <c:v>86.448000000000022</c:v>
                </c:pt>
                <c:pt idx="47">
                  <c:v>86.442000000000007</c:v>
                </c:pt>
                <c:pt idx="48">
                  <c:v>86.427999999999997</c:v>
                </c:pt>
                <c:pt idx="49">
                  <c:v>86.387</c:v>
                </c:pt>
                <c:pt idx="50">
                  <c:v>86.350999999999999</c:v>
                </c:pt>
                <c:pt idx="51">
                  <c:v>86.25</c:v>
                </c:pt>
                <c:pt idx="52">
                  <c:v>86.003</c:v>
                </c:pt>
                <c:pt idx="53">
                  <c:v>85.69</c:v>
                </c:pt>
                <c:pt idx="54">
                  <c:v>84.733999999999995</c:v>
                </c:pt>
                <c:pt idx="55">
                  <c:v>83.599000000000004</c:v>
                </c:pt>
                <c:pt idx="56">
                  <c:v>83.251999999999995</c:v>
                </c:pt>
                <c:pt idx="57">
                  <c:v>83.154999999999987</c:v>
                </c:pt>
                <c:pt idx="58">
                  <c:v>83.117000000000004</c:v>
                </c:pt>
                <c:pt idx="59">
                  <c:v>83.093999999999994</c:v>
                </c:pt>
                <c:pt idx="60">
                  <c:v>83.093999999999994</c:v>
                </c:pt>
                <c:pt idx="61">
                  <c:v>83.036000000000001</c:v>
                </c:pt>
                <c:pt idx="62">
                  <c:v>83.019000000000005</c:v>
                </c:pt>
                <c:pt idx="63">
                  <c:v>82.915000000000006</c:v>
                </c:pt>
                <c:pt idx="64">
                  <c:v>82.603999999999999</c:v>
                </c:pt>
                <c:pt idx="65">
                  <c:v>82.188999999999979</c:v>
                </c:pt>
                <c:pt idx="66">
                  <c:v>81.296000000000006</c:v>
                </c:pt>
                <c:pt idx="67">
                  <c:v>80.287000000000006</c:v>
                </c:pt>
                <c:pt idx="68">
                  <c:v>80.022999999999982</c:v>
                </c:pt>
                <c:pt idx="69">
                  <c:v>79.906999999999996</c:v>
                </c:pt>
                <c:pt idx="70">
                  <c:v>79.853999999999999</c:v>
                </c:pt>
                <c:pt idx="71">
                  <c:v>79.834999999999994</c:v>
                </c:pt>
                <c:pt idx="72">
                  <c:v>79.834999999999994</c:v>
                </c:pt>
                <c:pt idx="73">
                  <c:v>79.796000000000006</c:v>
                </c:pt>
                <c:pt idx="74">
                  <c:v>79.765000000000001</c:v>
                </c:pt>
                <c:pt idx="75">
                  <c:v>79.692999999999998</c:v>
                </c:pt>
                <c:pt idx="76">
                  <c:v>79.446000000000026</c:v>
                </c:pt>
                <c:pt idx="77">
                  <c:v>79.073999999999998</c:v>
                </c:pt>
                <c:pt idx="78">
                  <c:v>78.277000000000001</c:v>
                </c:pt>
                <c:pt idx="79">
                  <c:v>77.489000000000004</c:v>
                </c:pt>
                <c:pt idx="80">
                  <c:v>77.194999999999993</c:v>
                </c:pt>
                <c:pt idx="81">
                  <c:v>77.131999999999991</c:v>
                </c:pt>
                <c:pt idx="82">
                  <c:v>77.11</c:v>
                </c:pt>
                <c:pt idx="83">
                  <c:v>77.087999999999994</c:v>
                </c:pt>
                <c:pt idx="84">
                  <c:v>77.076999999999998</c:v>
                </c:pt>
                <c:pt idx="85">
                  <c:v>77.065000000000012</c:v>
                </c:pt>
                <c:pt idx="86">
                  <c:v>77.027999999999992</c:v>
                </c:pt>
                <c:pt idx="87">
                  <c:v>76.867999999999995</c:v>
                </c:pt>
                <c:pt idx="88">
                  <c:v>76.60799999999999</c:v>
                </c:pt>
                <c:pt idx="89">
                  <c:v>76.185999999999979</c:v>
                </c:pt>
                <c:pt idx="90">
                  <c:v>75.215999999999994</c:v>
                </c:pt>
                <c:pt idx="91">
                  <c:v>74.242999999999995</c:v>
                </c:pt>
                <c:pt idx="92">
                  <c:v>74.003</c:v>
                </c:pt>
                <c:pt idx="93">
                  <c:v>73.965000000000003</c:v>
                </c:pt>
                <c:pt idx="94">
                  <c:v>73.938999999999993</c:v>
                </c:pt>
                <c:pt idx="95">
                  <c:v>73.912999999999997</c:v>
                </c:pt>
                <c:pt idx="96">
                  <c:v>73.899000000000001</c:v>
                </c:pt>
                <c:pt idx="97">
                  <c:v>73.828999999999979</c:v>
                </c:pt>
                <c:pt idx="98">
                  <c:v>73.697000000000003</c:v>
                </c:pt>
                <c:pt idx="99">
                  <c:v>73.563999999999993</c:v>
                </c:pt>
                <c:pt idx="100">
                  <c:v>73.192999999999998</c:v>
                </c:pt>
                <c:pt idx="101">
                  <c:v>72.850999999999999</c:v>
                </c:pt>
                <c:pt idx="102">
                  <c:v>72.003</c:v>
                </c:pt>
                <c:pt idx="103">
                  <c:v>70.793999999999997</c:v>
                </c:pt>
                <c:pt idx="104">
                  <c:v>70.477000000000004</c:v>
                </c:pt>
                <c:pt idx="105">
                  <c:v>70.36999999999999</c:v>
                </c:pt>
                <c:pt idx="106">
                  <c:v>70.353999999999999</c:v>
                </c:pt>
                <c:pt idx="107">
                  <c:v>70.322000000000003</c:v>
                </c:pt>
                <c:pt idx="108">
                  <c:v>70.289000000000001</c:v>
                </c:pt>
                <c:pt idx="109">
                  <c:v>70.289000000000001</c:v>
                </c:pt>
                <c:pt idx="110">
                  <c:v>70.198999999999998</c:v>
                </c:pt>
                <c:pt idx="111">
                  <c:v>70.052999999999983</c:v>
                </c:pt>
                <c:pt idx="112">
                  <c:v>69.631999999999991</c:v>
                </c:pt>
                <c:pt idx="113">
                  <c:v>69.284000000000006</c:v>
                </c:pt>
                <c:pt idx="114">
                  <c:v>68.566999999999993</c:v>
                </c:pt>
                <c:pt idx="115">
                  <c:v>67.587000000000003</c:v>
                </c:pt>
                <c:pt idx="116">
                  <c:v>67.251000000000005</c:v>
                </c:pt>
                <c:pt idx="117">
                  <c:v>67.212999999999994</c:v>
                </c:pt>
                <c:pt idx="118">
                  <c:v>67.137</c:v>
                </c:pt>
                <c:pt idx="119">
                  <c:v>67.137</c:v>
                </c:pt>
                <c:pt idx="120">
                  <c:v>67.116</c:v>
                </c:pt>
                <c:pt idx="121">
                  <c:v>67.072000000000003</c:v>
                </c:pt>
                <c:pt idx="122">
                  <c:v>67.004999999999995</c:v>
                </c:pt>
                <c:pt idx="123">
                  <c:v>66.845000000000013</c:v>
                </c:pt>
                <c:pt idx="124">
                  <c:v>66.548000000000002</c:v>
                </c:pt>
                <c:pt idx="125">
                  <c:v>66.066000000000003</c:v>
                </c:pt>
                <c:pt idx="126">
                  <c:v>65.331000000000003</c:v>
                </c:pt>
                <c:pt idx="127">
                  <c:v>64.569999999999993</c:v>
                </c:pt>
                <c:pt idx="128">
                  <c:v>64.406000000000006</c:v>
                </c:pt>
                <c:pt idx="129">
                  <c:v>64.35799999999999</c:v>
                </c:pt>
                <c:pt idx="130">
                  <c:v>64.332999999999998</c:v>
                </c:pt>
                <c:pt idx="131">
                  <c:v>64.283000000000001</c:v>
                </c:pt>
                <c:pt idx="132">
                  <c:v>64.283000000000001</c:v>
                </c:pt>
                <c:pt idx="133">
                  <c:v>64.227999999999994</c:v>
                </c:pt>
                <c:pt idx="134">
                  <c:v>64.141000000000005</c:v>
                </c:pt>
                <c:pt idx="135">
                  <c:v>64.022999999999982</c:v>
                </c:pt>
                <c:pt idx="136">
                  <c:v>63.699000000000012</c:v>
                </c:pt>
                <c:pt idx="137">
                  <c:v>63.433</c:v>
                </c:pt>
                <c:pt idx="138">
                  <c:v>62.518000000000001</c:v>
                </c:pt>
                <c:pt idx="139">
                  <c:v>61.804000000000002</c:v>
                </c:pt>
                <c:pt idx="140">
                  <c:v>61.472000000000001</c:v>
                </c:pt>
                <c:pt idx="141">
                  <c:v>61.411000000000001</c:v>
                </c:pt>
                <c:pt idx="142">
                  <c:v>61.38</c:v>
                </c:pt>
                <c:pt idx="143">
                  <c:v>61.347999999999999</c:v>
                </c:pt>
                <c:pt idx="144">
                  <c:v>61.313999999999993</c:v>
                </c:pt>
                <c:pt idx="145">
                  <c:v>61.313999999999993</c:v>
                </c:pt>
                <c:pt idx="146">
                  <c:v>61.277000000000001</c:v>
                </c:pt>
                <c:pt idx="147">
                  <c:v>61.087000000000003</c:v>
                </c:pt>
                <c:pt idx="148">
                  <c:v>60.705000000000013</c:v>
                </c:pt>
                <c:pt idx="149">
                  <c:v>60.208000000000013</c:v>
                </c:pt>
                <c:pt idx="150">
                  <c:v>59.288000000000011</c:v>
                </c:pt>
                <c:pt idx="151">
                  <c:v>58.514000000000003</c:v>
                </c:pt>
                <c:pt idx="152">
                  <c:v>58.199000000000012</c:v>
                </c:pt>
                <c:pt idx="153">
                  <c:v>58.039000000000001</c:v>
                </c:pt>
                <c:pt idx="154">
                  <c:v>58.039000000000001</c:v>
                </c:pt>
                <c:pt idx="155">
                  <c:v>58.039000000000001</c:v>
                </c:pt>
                <c:pt idx="156">
                  <c:v>57.994</c:v>
                </c:pt>
                <c:pt idx="157">
                  <c:v>57.897000000000006</c:v>
                </c:pt>
                <c:pt idx="158">
                  <c:v>57.846000000000004</c:v>
                </c:pt>
                <c:pt idx="159">
                  <c:v>57.691000000000003</c:v>
                </c:pt>
                <c:pt idx="160">
                  <c:v>57.429000000000002</c:v>
                </c:pt>
                <c:pt idx="161">
                  <c:v>57.061</c:v>
                </c:pt>
                <c:pt idx="162">
                  <c:v>56.167000000000002</c:v>
                </c:pt>
                <c:pt idx="163">
                  <c:v>55.586000000000006</c:v>
                </c:pt>
                <c:pt idx="164">
                  <c:v>55.317999999999998</c:v>
                </c:pt>
                <c:pt idx="165">
                  <c:v>55.263000000000012</c:v>
                </c:pt>
                <c:pt idx="166">
                  <c:v>55.263000000000012</c:v>
                </c:pt>
                <c:pt idx="167">
                  <c:v>55.205000000000013</c:v>
                </c:pt>
                <c:pt idx="168">
                  <c:v>55.205000000000013</c:v>
                </c:pt>
                <c:pt idx="169">
                  <c:v>55.068000000000012</c:v>
                </c:pt>
                <c:pt idx="170">
                  <c:v>55.068000000000012</c:v>
                </c:pt>
                <c:pt idx="171">
                  <c:v>55.068000000000012</c:v>
                </c:pt>
                <c:pt idx="172">
                  <c:v>54.991</c:v>
                </c:pt>
                <c:pt idx="173">
                  <c:v>54.759</c:v>
                </c:pt>
                <c:pt idx="174">
                  <c:v>54.138000000000012</c:v>
                </c:pt>
                <c:pt idx="175">
                  <c:v>53.353999999999999</c:v>
                </c:pt>
                <c:pt idx="176">
                  <c:v>53.028000000000013</c:v>
                </c:pt>
                <c:pt idx="177">
                  <c:v>52.944000000000003</c:v>
                </c:pt>
                <c:pt idx="178">
                  <c:v>52.944000000000003</c:v>
                </c:pt>
                <c:pt idx="179">
                  <c:v>52.944000000000003</c:v>
                </c:pt>
                <c:pt idx="180">
                  <c:v>52.944000000000003</c:v>
                </c:pt>
              </c:numCache>
            </c:numRef>
          </c:yVal>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0.33330000000000293</c:v>
                </c:pt>
                <c:pt idx="5">
                  <c:v>0.41670000000000001</c:v>
                </c:pt>
                <c:pt idx="6">
                  <c:v>0.5</c:v>
                </c:pt>
                <c:pt idx="7">
                  <c:v>0.58329999999999949</c:v>
                </c:pt>
                <c:pt idx="8">
                  <c:v>0.66670000000000496</c:v>
                </c:pt>
                <c:pt idx="9">
                  <c:v>0.75000000000000344</c:v>
                </c:pt>
                <c:pt idx="10">
                  <c:v>0.83330000000000004</c:v>
                </c:pt>
                <c:pt idx="11">
                  <c:v>0.91670000000000063</c:v>
                </c:pt>
                <c:pt idx="12">
                  <c:v>1</c:v>
                </c:pt>
                <c:pt idx="13">
                  <c:v>1.0832999999999933</c:v>
                </c:pt>
                <c:pt idx="14">
                  <c:v>1.1667000000000001</c:v>
                </c:pt>
                <c:pt idx="15">
                  <c:v>1.25</c:v>
                </c:pt>
                <c:pt idx="16">
                  <c:v>1.3332999999999933</c:v>
                </c:pt>
                <c:pt idx="17">
                  <c:v>1.4166999999999916</c:v>
                </c:pt>
                <c:pt idx="18">
                  <c:v>1.5</c:v>
                </c:pt>
                <c:pt idx="19">
                  <c:v>1.5832999999999933</c:v>
                </c:pt>
                <c:pt idx="20">
                  <c:v>1.6667000000000001</c:v>
                </c:pt>
                <c:pt idx="21">
                  <c:v>1.75</c:v>
                </c:pt>
                <c:pt idx="22">
                  <c:v>1.8332999999999933</c:v>
                </c:pt>
                <c:pt idx="23">
                  <c:v>1.9167000000000001</c:v>
                </c:pt>
                <c:pt idx="24">
                  <c:v>2</c:v>
                </c:pt>
                <c:pt idx="25">
                  <c:v>2.0832999999999999</c:v>
                </c:pt>
                <c:pt idx="26">
                  <c:v>2.1667000000000001</c:v>
                </c:pt>
                <c:pt idx="27">
                  <c:v>2.25</c:v>
                </c:pt>
                <c:pt idx="28">
                  <c:v>2.3332999999999977</c:v>
                </c:pt>
                <c:pt idx="29">
                  <c:v>2.4166999999999819</c:v>
                </c:pt>
                <c:pt idx="30">
                  <c:v>2.5</c:v>
                </c:pt>
                <c:pt idx="31">
                  <c:v>2.5832999999999999</c:v>
                </c:pt>
                <c:pt idx="32">
                  <c:v>2.6667000000000001</c:v>
                </c:pt>
                <c:pt idx="33">
                  <c:v>2.75</c:v>
                </c:pt>
                <c:pt idx="34">
                  <c:v>2.8332999999999977</c:v>
                </c:pt>
                <c:pt idx="35">
                  <c:v>2.9166999999999819</c:v>
                </c:pt>
                <c:pt idx="36">
                  <c:v>3</c:v>
                </c:pt>
                <c:pt idx="37">
                  <c:v>3.0832999999999999</c:v>
                </c:pt>
                <c:pt idx="38">
                  <c:v>3.1667000000000001</c:v>
                </c:pt>
                <c:pt idx="39">
                  <c:v>3.25</c:v>
                </c:pt>
                <c:pt idx="40">
                  <c:v>3.3332999999999977</c:v>
                </c:pt>
                <c:pt idx="41">
                  <c:v>3.4166999999999819</c:v>
                </c:pt>
                <c:pt idx="42">
                  <c:v>3.5</c:v>
                </c:pt>
                <c:pt idx="43">
                  <c:v>3.5832999999999999</c:v>
                </c:pt>
                <c:pt idx="44">
                  <c:v>3.6667000000000001</c:v>
                </c:pt>
                <c:pt idx="45">
                  <c:v>3.75</c:v>
                </c:pt>
                <c:pt idx="46">
                  <c:v>3.8332999999999977</c:v>
                </c:pt>
                <c:pt idx="47">
                  <c:v>3.9166999999999819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99.983999999999995</c:v>
                </c:pt>
                <c:pt idx="3">
                  <c:v>99.924000000000007</c:v>
                </c:pt>
                <c:pt idx="4">
                  <c:v>99.843999999999994</c:v>
                </c:pt>
                <c:pt idx="5">
                  <c:v>99.8</c:v>
                </c:pt>
                <c:pt idx="6">
                  <c:v>99.646000000000001</c:v>
                </c:pt>
                <c:pt idx="7">
                  <c:v>99.376999999999981</c:v>
                </c:pt>
                <c:pt idx="8">
                  <c:v>99.32</c:v>
                </c:pt>
                <c:pt idx="9">
                  <c:v>99.302999999999983</c:v>
                </c:pt>
                <c:pt idx="10">
                  <c:v>99.302999999999983</c:v>
                </c:pt>
                <c:pt idx="11">
                  <c:v>99.302999999999983</c:v>
                </c:pt>
                <c:pt idx="12">
                  <c:v>99.302999999999983</c:v>
                </c:pt>
                <c:pt idx="13">
                  <c:v>99.302999999999983</c:v>
                </c:pt>
                <c:pt idx="14">
                  <c:v>99.302999999999983</c:v>
                </c:pt>
                <c:pt idx="15">
                  <c:v>99.293000000000006</c:v>
                </c:pt>
                <c:pt idx="16">
                  <c:v>99.259</c:v>
                </c:pt>
                <c:pt idx="17">
                  <c:v>99.240000000000023</c:v>
                </c:pt>
                <c:pt idx="18">
                  <c:v>99.180999999999983</c:v>
                </c:pt>
                <c:pt idx="19">
                  <c:v>99.043999999999997</c:v>
                </c:pt>
                <c:pt idx="20">
                  <c:v>99.004000000000005</c:v>
                </c:pt>
                <c:pt idx="21">
                  <c:v>98.995000000000005</c:v>
                </c:pt>
                <c:pt idx="22">
                  <c:v>98.978999999999999</c:v>
                </c:pt>
                <c:pt idx="23">
                  <c:v>98.978999999999999</c:v>
                </c:pt>
                <c:pt idx="24">
                  <c:v>98.978999999999999</c:v>
                </c:pt>
                <c:pt idx="25">
                  <c:v>98.974000000000004</c:v>
                </c:pt>
                <c:pt idx="26">
                  <c:v>98.968000000000004</c:v>
                </c:pt>
                <c:pt idx="27">
                  <c:v>98.962999999999994</c:v>
                </c:pt>
                <c:pt idx="28">
                  <c:v>98.945000000000007</c:v>
                </c:pt>
                <c:pt idx="29">
                  <c:v>98.905000000000001</c:v>
                </c:pt>
                <c:pt idx="30">
                  <c:v>98.805999999999983</c:v>
                </c:pt>
                <c:pt idx="31">
                  <c:v>98.718999999999994</c:v>
                </c:pt>
                <c:pt idx="32">
                  <c:v>98.676999999999978</c:v>
                </c:pt>
                <c:pt idx="33">
                  <c:v>98.671999999999983</c:v>
                </c:pt>
                <c:pt idx="34">
                  <c:v>98.671999999999983</c:v>
                </c:pt>
                <c:pt idx="35">
                  <c:v>98.671999999999983</c:v>
                </c:pt>
                <c:pt idx="36">
                  <c:v>98.671999999999983</c:v>
                </c:pt>
                <c:pt idx="37">
                  <c:v>98.664999999999992</c:v>
                </c:pt>
                <c:pt idx="38">
                  <c:v>98.664999999999992</c:v>
                </c:pt>
                <c:pt idx="39">
                  <c:v>98.664999999999992</c:v>
                </c:pt>
                <c:pt idx="40">
                  <c:v>98.637999999999991</c:v>
                </c:pt>
                <c:pt idx="41">
                  <c:v>98.588999999999999</c:v>
                </c:pt>
                <c:pt idx="42">
                  <c:v>98.534000000000006</c:v>
                </c:pt>
                <c:pt idx="43">
                  <c:v>98.471999999999994</c:v>
                </c:pt>
                <c:pt idx="44">
                  <c:v>98.458000000000013</c:v>
                </c:pt>
                <c:pt idx="45">
                  <c:v>98.437000000000026</c:v>
                </c:pt>
                <c:pt idx="46">
                  <c:v>98.437000000000026</c:v>
                </c:pt>
                <c:pt idx="47">
                  <c:v>98.437000000000026</c:v>
                </c:pt>
                <c:pt idx="48">
                  <c:v>98.437000000000026</c:v>
                </c:pt>
                <c:pt idx="49">
                  <c:v>98.437000000000026</c:v>
                </c:pt>
                <c:pt idx="50">
                  <c:v>98.437000000000026</c:v>
                </c:pt>
                <c:pt idx="51">
                  <c:v>98.427999999999997</c:v>
                </c:pt>
                <c:pt idx="52">
                  <c:v>98.412000000000006</c:v>
                </c:pt>
                <c:pt idx="53">
                  <c:v>98.361999999999995</c:v>
                </c:pt>
                <c:pt idx="54">
                  <c:v>98.263000000000005</c:v>
                </c:pt>
                <c:pt idx="55">
                  <c:v>98.170999999999978</c:v>
                </c:pt>
                <c:pt idx="56">
                  <c:v>98.111999999999995</c:v>
                </c:pt>
                <c:pt idx="57">
                  <c:v>98.111999999999995</c:v>
                </c:pt>
                <c:pt idx="58">
                  <c:v>98.111999999999995</c:v>
                </c:pt>
                <c:pt idx="59">
                  <c:v>98.103999999999999</c:v>
                </c:pt>
                <c:pt idx="60">
                  <c:v>98.103999999999999</c:v>
                </c:pt>
                <c:pt idx="61">
                  <c:v>98.103999999999999</c:v>
                </c:pt>
                <c:pt idx="62">
                  <c:v>98.103999999999999</c:v>
                </c:pt>
                <c:pt idx="63">
                  <c:v>98.093999999999994</c:v>
                </c:pt>
                <c:pt idx="64">
                  <c:v>98.052999999999983</c:v>
                </c:pt>
                <c:pt idx="65">
                  <c:v>98.022999999999982</c:v>
                </c:pt>
                <c:pt idx="66">
                  <c:v>97.942000000000007</c:v>
                </c:pt>
                <c:pt idx="67">
                  <c:v>97.840999999999994</c:v>
                </c:pt>
                <c:pt idx="68">
                  <c:v>97.8</c:v>
                </c:pt>
                <c:pt idx="69">
                  <c:v>97.778999999999982</c:v>
                </c:pt>
                <c:pt idx="70">
                  <c:v>97.778999999999982</c:v>
                </c:pt>
                <c:pt idx="71">
                  <c:v>97.778999999999982</c:v>
                </c:pt>
                <c:pt idx="72">
                  <c:v>97.778999999999982</c:v>
                </c:pt>
                <c:pt idx="73">
                  <c:v>97.778999999999982</c:v>
                </c:pt>
                <c:pt idx="74">
                  <c:v>97.778999999999982</c:v>
                </c:pt>
                <c:pt idx="75">
                  <c:v>97.778999999999982</c:v>
                </c:pt>
                <c:pt idx="76">
                  <c:v>97.778999999999982</c:v>
                </c:pt>
                <c:pt idx="77">
                  <c:v>97.742000000000004</c:v>
                </c:pt>
                <c:pt idx="78">
                  <c:v>97.692999999999998</c:v>
                </c:pt>
                <c:pt idx="79">
                  <c:v>97.60499999999999</c:v>
                </c:pt>
                <c:pt idx="80">
                  <c:v>97.543000000000006</c:v>
                </c:pt>
                <c:pt idx="81">
                  <c:v>97.543000000000006</c:v>
                </c:pt>
                <c:pt idx="82">
                  <c:v>97.543000000000006</c:v>
                </c:pt>
                <c:pt idx="83">
                  <c:v>97.543000000000006</c:v>
                </c:pt>
                <c:pt idx="84">
                  <c:v>97.543000000000006</c:v>
                </c:pt>
                <c:pt idx="85">
                  <c:v>97.543000000000006</c:v>
                </c:pt>
                <c:pt idx="86">
                  <c:v>97.543000000000006</c:v>
                </c:pt>
                <c:pt idx="87">
                  <c:v>97.543000000000006</c:v>
                </c:pt>
                <c:pt idx="88">
                  <c:v>97.527999999999992</c:v>
                </c:pt>
                <c:pt idx="89">
                  <c:v>97.497000000000227</c:v>
                </c:pt>
                <c:pt idx="90">
                  <c:v>97.313999999999993</c:v>
                </c:pt>
                <c:pt idx="91">
                  <c:v>97.221999999999994</c:v>
                </c:pt>
                <c:pt idx="92">
                  <c:v>97.206000000000003</c:v>
                </c:pt>
                <c:pt idx="93">
                  <c:v>97.206000000000003</c:v>
                </c:pt>
                <c:pt idx="94">
                  <c:v>97.206000000000003</c:v>
                </c:pt>
                <c:pt idx="95">
                  <c:v>97.206000000000003</c:v>
                </c:pt>
                <c:pt idx="96">
                  <c:v>97.206000000000003</c:v>
                </c:pt>
                <c:pt idx="97">
                  <c:v>97.206000000000003</c:v>
                </c:pt>
                <c:pt idx="98">
                  <c:v>97.169999999999987</c:v>
                </c:pt>
                <c:pt idx="99">
                  <c:v>97.169999999999987</c:v>
                </c:pt>
                <c:pt idx="100">
                  <c:v>97.075000000000003</c:v>
                </c:pt>
                <c:pt idx="101">
                  <c:v>97.018000000000001</c:v>
                </c:pt>
                <c:pt idx="102">
                  <c:v>96.924000000000007</c:v>
                </c:pt>
                <c:pt idx="103">
                  <c:v>96.867000000000004</c:v>
                </c:pt>
                <c:pt idx="104">
                  <c:v>96.867000000000004</c:v>
                </c:pt>
                <c:pt idx="105">
                  <c:v>96.826999999999998</c:v>
                </c:pt>
                <c:pt idx="106">
                  <c:v>96.826999999999998</c:v>
                </c:pt>
                <c:pt idx="107">
                  <c:v>96.826999999999998</c:v>
                </c:pt>
                <c:pt idx="108">
                  <c:v>96.826999999999998</c:v>
                </c:pt>
                <c:pt idx="109">
                  <c:v>96.826999999999998</c:v>
                </c:pt>
                <c:pt idx="110">
                  <c:v>96.826999999999998</c:v>
                </c:pt>
                <c:pt idx="111">
                  <c:v>96.826999999999998</c:v>
                </c:pt>
                <c:pt idx="112">
                  <c:v>96.778999999999982</c:v>
                </c:pt>
                <c:pt idx="113">
                  <c:v>96.754999999999995</c:v>
                </c:pt>
                <c:pt idx="114">
                  <c:v>96.657999999999987</c:v>
                </c:pt>
                <c:pt idx="115">
                  <c:v>96.60899999999998</c:v>
                </c:pt>
                <c:pt idx="116">
                  <c:v>96.60899999999998</c:v>
                </c:pt>
                <c:pt idx="117">
                  <c:v>96.60899999999998</c:v>
                </c:pt>
                <c:pt idx="118">
                  <c:v>96.60899999999998</c:v>
                </c:pt>
                <c:pt idx="119">
                  <c:v>96.60899999999998</c:v>
                </c:pt>
                <c:pt idx="120">
                  <c:v>96.60899999999998</c:v>
                </c:pt>
                <c:pt idx="121">
                  <c:v>96.60899999999998</c:v>
                </c:pt>
                <c:pt idx="122">
                  <c:v>96.578999999999979</c:v>
                </c:pt>
                <c:pt idx="123">
                  <c:v>96.578999999999979</c:v>
                </c:pt>
                <c:pt idx="124">
                  <c:v>96.518000000000001</c:v>
                </c:pt>
                <c:pt idx="125">
                  <c:v>96.456000000000003</c:v>
                </c:pt>
                <c:pt idx="126">
                  <c:v>96.364000000000004</c:v>
                </c:pt>
                <c:pt idx="127">
                  <c:v>96.239000000000004</c:v>
                </c:pt>
                <c:pt idx="128">
                  <c:v>96.239000000000004</c:v>
                </c:pt>
                <c:pt idx="129">
                  <c:v>96.239000000000004</c:v>
                </c:pt>
                <c:pt idx="130">
                  <c:v>96.206999999999994</c:v>
                </c:pt>
                <c:pt idx="131">
                  <c:v>96.206999999999994</c:v>
                </c:pt>
                <c:pt idx="132">
                  <c:v>96.206999999999994</c:v>
                </c:pt>
                <c:pt idx="133">
                  <c:v>96.206999999999994</c:v>
                </c:pt>
                <c:pt idx="134">
                  <c:v>96.165999999999983</c:v>
                </c:pt>
                <c:pt idx="135">
                  <c:v>96.084999999999994</c:v>
                </c:pt>
                <c:pt idx="136">
                  <c:v>96.084999999999994</c:v>
                </c:pt>
                <c:pt idx="137">
                  <c:v>96.043999999999997</c:v>
                </c:pt>
                <c:pt idx="138">
                  <c:v>96.043999999999997</c:v>
                </c:pt>
                <c:pt idx="139">
                  <c:v>95.878999999999948</c:v>
                </c:pt>
                <c:pt idx="140">
                  <c:v>95.878999999999948</c:v>
                </c:pt>
                <c:pt idx="141">
                  <c:v>95.878999999999948</c:v>
                </c:pt>
                <c:pt idx="142">
                  <c:v>95.878999999999948</c:v>
                </c:pt>
                <c:pt idx="143">
                  <c:v>95.878999999999948</c:v>
                </c:pt>
                <c:pt idx="144">
                  <c:v>95.878999999999948</c:v>
                </c:pt>
                <c:pt idx="145">
                  <c:v>95.878999999999948</c:v>
                </c:pt>
                <c:pt idx="146">
                  <c:v>95.878999999999948</c:v>
                </c:pt>
                <c:pt idx="147">
                  <c:v>95.825000000000003</c:v>
                </c:pt>
                <c:pt idx="148">
                  <c:v>95.825000000000003</c:v>
                </c:pt>
                <c:pt idx="149">
                  <c:v>95.825000000000003</c:v>
                </c:pt>
                <c:pt idx="150">
                  <c:v>95.825000000000003</c:v>
                </c:pt>
                <c:pt idx="151">
                  <c:v>95.658999999999978</c:v>
                </c:pt>
                <c:pt idx="152">
                  <c:v>95.60299999999998</c:v>
                </c:pt>
                <c:pt idx="153">
                  <c:v>95.60299999999998</c:v>
                </c:pt>
                <c:pt idx="154">
                  <c:v>95.60299999999998</c:v>
                </c:pt>
                <c:pt idx="155">
                  <c:v>95.543000000000006</c:v>
                </c:pt>
                <c:pt idx="156">
                  <c:v>95.543000000000006</c:v>
                </c:pt>
                <c:pt idx="157">
                  <c:v>95.543000000000006</c:v>
                </c:pt>
                <c:pt idx="158">
                  <c:v>95.543000000000006</c:v>
                </c:pt>
                <c:pt idx="159">
                  <c:v>95.543000000000006</c:v>
                </c:pt>
                <c:pt idx="160">
                  <c:v>95.543000000000006</c:v>
                </c:pt>
                <c:pt idx="161">
                  <c:v>95.465999999999994</c:v>
                </c:pt>
                <c:pt idx="162">
                  <c:v>95.388999999999982</c:v>
                </c:pt>
                <c:pt idx="163">
                  <c:v>95.388999999999982</c:v>
                </c:pt>
                <c:pt idx="164">
                  <c:v>95.388999999999982</c:v>
                </c:pt>
                <c:pt idx="165">
                  <c:v>95.388999999999982</c:v>
                </c:pt>
                <c:pt idx="166">
                  <c:v>95.388999999999982</c:v>
                </c:pt>
                <c:pt idx="167">
                  <c:v>95.388999999999982</c:v>
                </c:pt>
                <c:pt idx="168">
                  <c:v>95.388999999999982</c:v>
                </c:pt>
                <c:pt idx="169">
                  <c:v>95.388999999999982</c:v>
                </c:pt>
                <c:pt idx="170">
                  <c:v>95.388999999999982</c:v>
                </c:pt>
                <c:pt idx="171">
                  <c:v>95.388999999999982</c:v>
                </c:pt>
                <c:pt idx="172">
                  <c:v>95.157999999999987</c:v>
                </c:pt>
                <c:pt idx="173">
                  <c:v>95.040999999999997</c:v>
                </c:pt>
                <c:pt idx="174">
                  <c:v>94.807999999999993</c:v>
                </c:pt>
                <c:pt idx="175">
                  <c:v>94.69</c:v>
                </c:pt>
                <c:pt idx="176">
                  <c:v>94.69</c:v>
                </c:pt>
                <c:pt idx="177">
                  <c:v>94.69</c:v>
                </c:pt>
                <c:pt idx="178">
                  <c:v>94.69</c:v>
                </c:pt>
                <c:pt idx="179">
                  <c:v>94.69</c:v>
                </c:pt>
                <c:pt idx="180">
                  <c:v>94.69</c:v>
                </c:pt>
              </c:numCache>
            </c:numRef>
          </c:yVal>
        </c:ser>
        <c:ser>
          <c:idx val="2"/>
          <c:order val="2"/>
          <c:tx>
            <c:strRef>
              <c:f>Sheet1!$D$1</c:f>
              <c:strCache>
                <c:ptCount val="1"/>
                <c:pt idx="0">
                  <c:v>Skin</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0.33330000000000293</c:v>
                </c:pt>
                <c:pt idx="5">
                  <c:v>0.41670000000000001</c:v>
                </c:pt>
                <c:pt idx="6">
                  <c:v>0.5</c:v>
                </c:pt>
                <c:pt idx="7">
                  <c:v>0.58329999999999949</c:v>
                </c:pt>
                <c:pt idx="8">
                  <c:v>0.66670000000000496</c:v>
                </c:pt>
                <c:pt idx="9">
                  <c:v>0.75000000000000344</c:v>
                </c:pt>
                <c:pt idx="10">
                  <c:v>0.83330000000000004</c:v>
                </c:pt>
                <c:pt idx="11">
                  <c:v>0.91670000000000063</c:v>
                </c:pt>
                <c:pt idx="12">
                  <c:v>1</c:v>
                </c:pt>
                <c:pt idx="13">
                  <c:v>1.0832999999999933</c:v>
                </c:pt>
                <c:pt idx="14">
                  <c:v>1.1667000000000001</c:v>
                </c:pt>
                <c:pt idx="15">
                  <c:v>1.25</c:v>
                </c:pt>
                <c:pt idx="16">
                  <c:v>1.3332999999999933</c:v>
                </c:pt>
                <c:pt idx="17">
                  <c:v>1.4166999999999916</c:v>
                </c:pt>
                <c:pt idx="18">
                  <c:v>1.5</c:v>
                </c:pt>
                <c:pt idx="19">
                  <c:v>1.5832999999999933</c:v>
                </c:pt>
                <c:pt idx="20">
                  <c:v>1.6667000000000001</c:v>
                </c:pt>
                <c:pt idx="21">
                  <c:v>1.75</c:v>
                </c:pt>
                <c:pt idx="22">
                  <c:v>1.8332999999999933</c:v>
                </c:pt>
                <c:pt idx="23">
                  <c:v>1.9167000000000001</c:v>
                </c:pt>
                <c:pt idx="24">
                  <c:v>2</c:v>
                </c:pt>
                <c:pt idx="25">
                  <c:v>2.0832999999999999</c:v>
                </c:pt>
                <c:pt idx="26">
                  <c:v>2.1667000000000001</c:v>
                </c:pt>
                <c:pt idx="27">
                  <c:v>2.25</c:v>
                </c:pt>
                <c:pt idx="28">
                  <c:v>2.3332999999999977</c:v>
                </c:pt>
                <c:pt idx="29">
                  <c:v>2.4166999999999819</c:v>
                </c:pt>
                <c:pt idx="30">
                  <c:v>2.5</c:v>
                </c:pt>
                <c:pt idx="31">
                  <c:v>2.5832999999999999</c:v>
                </c:pt>
                <c:pt idx="32">
                  <c:v>2.6667000000000001</c:v>
                </c:pt>
                <c:pt idx="33">
                  <c:v>2.75</c:v>
                </c:pt>
                <c:pt idx="34">
                  <c:v>2.8332999999999977</c:v>
                </c:pt>
                <c:pt idx="35">
                  <c:v>2.9166999999999819</c:v>
                </c:pt>
                <c:pt idx="36">
                  <c:v>3</c:v>
                </c:pt>
                <c:pt idx="37">
                  <c:v>3.0832999999999999</c:v>
                </c:pt>
                <c:pt idx="38">
                  <c:v>3.1667000000000001</c:v>
                </c:pt>
                <c:pt idx="39">
                  <c:v>3.25</c:v>
                </c:pt>
                <c:pt idx="40">
                  <c:v>3.3332999999999977</c:v>
                </c:pt>
                <c:pt idx="41">
                  <c:v>3.4166999999999819</c:v>
                </c:pt>
                <c:pt idx="42">
                  <c:v>3.5</c:v>
                </c:pt>
                <c:pt idx="43">
                  <c:v>3.5832999999999999</c:v>
                </c:pt>
                <c:pt idx="44">
                  <c:v>3.6667000000000001</c:v>
                </c:pt>
                <c:pt idx="45">
                  <c:v>3.75</c:v>
                </c:pt>
                <c:pt idx="46">
                  <c:v>3.8332999999999977</c:v>
                </c:pt>
                <c:pt idx="47">
                  <c:v>3.9166999999999819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99.995999999999995</c:v>
                </c:pt>
                <c:pt idx="2">
                  <c:v>99.995999999999995</c:v>
                </c:pt>
                <c:pt idx="3">
                  <c:v>99.983999999999995</c:v>
                </c:pt>
                <c:pt idx="4">
                  <c:v>99.983999999999995</c:v>
                </c:pt>
                <c:pt idx="5">
                  <c:v>99.948000000000022</c:v>
                </c:pt>
                <c:pt idx="6">
                  <c:v>99.353999999999999</c:v>
                </c:pt>
                <c:pt idx="7">
                  <c:v>98.649999999999991</c:v>
                </c:pt>
                <c:pt idx="8">
                  <c:v>98.587999999999994</c:v>
                </c:pt>
                <c:pt idx="9">
                  <c:v>98.568000000000012</c:v>
                </c:pt>
                <c:pt idx="10">
                  <c:v>98.568000000000012</c:v>
                </c:pt>
                <c:pt idx="11">
                  <c:v>98.568000000000012</c:v>
                </c:pt>
                <c:pt idx="12">
                  <c:v>98.568000000000012</c:v>
                </c:pt>
                <c:pt idx="13">
                  <c:v>98.568000000000012</c:v>
                </c:pt>
                <c:pt idx="14">
                  <c:v>98.563000000000002</c:v>
                </c:pt>
                <c:pt idx="15">
                  <c:v>98.557999999999993</c:v>
                </c:pt>
                <c:pt idx="16">
                  <c:v>98.524000000000001</c:v>
                </c:pt>
                <c:pt idx="17">
                  <c:v>98.387</c:v>
                </c:pt>
                <c:pt idx="18">
                  <c:v>97.617000000000004</c:v>
                </c:pt>
                <c:pt idx="19">
                  <c:v>96.643000000000001</c:v>
                </c:pt>
                <c:pt idx="20">
                  <c:v>96.468999999999994</c:v>
                </c:pt>
                <c:pt idx="21">
                  <c:v>96.433999999999997</c:v>
                </c:pt>
                <c:pt idx="22">
                  <c:v>96.418999999999997</c:v>
                </c:pt>
                <c:pt idx="23">
                  <c:v>96.418999999999997</c:v>
                </c:pt>
                <c:pt idx="24">
                  <c:v>96.418999999999997</c:v>
                </c:pt>
                <c:pt idx="25">
                  <c:v>96.414000000000456</c:v>
                </c:pt>
                <c:pt idx="26">
                  <c:v>96.408000000000001</c:v>
                </c:pt>
                <c:pt idx="27">
                  <c:v>96.391000000000005</c:v>
                </c:pt>
                <c:pt idx="28">
                  <c:v>96.331999999999994</c:v>
                </c:pt>
                <c:pt idx="29">
                  <c:v>96.156999999999982</c:v>
                </c:pt>
                <c:pt idx="30">
                  <c:v>95.456999999999994</c:v>
                </c:pt>
                <c:pt idx="31">
                  <c:v>94.471999999999994</c:v>
                </c:pt>
                <c:pt idx="32">
                  <c:v>94.253</c:v>
                </c:pt>
                <c:pt idx="33">
                  <c:v>94.217000000000027</c:v>
                </c:pt>
                <c:pt idx="34">
                  <c:v>94.205000000000013</c:v>
                </c:pt>
                <c:pt idx="35">
                  <c:v>94.205000000000013</c:v>
                </c:pt>
                <c:pt idx="36">
                  <c:v>94.205000000000013</c:v>
                </c:pt>
                <c:pt idx="37">
                  <c:v>94.198999999999998</c:v>
                </c:pt>
                <c:pt idx="38">
                  <c:v>94.191999999999993</c:v>
                </c:pt>
                <c:pt idx="39">
                  <c:v>94.164000000000001</c:v>
                </c:pt>
                <c:pt idx="40">
                  <c:v>94.039000000000001</c:v>
                </c:pt>
                <c:pt idx="41">
                  <c:v>93.85199999999999</c:v>
                </c:pt>
                <c:pt idx="42">
                  <c:v>93.254000000000005</c:v>
                </c:pt>
                <c:pt idx="43">
                  <c:v>92.144000000000005</c:v>
                </c:pt>
                <c:pt idx="44">
                  <c:v>92.024999999999991</c:v>
                </c:pt>
                <c:pt idx="45">
                  <c:v>91.974999999999994</c:v>
                </c:pt>
                <c:pt idx="46">
                  <c:v>91.967000000000027</c:v>
                </c:pt>
                <c:pt idx="47">
                  <c:v>91.967000000000027</c:v>
                </c:pt>
                <c:pt idx="48">
                  <c:v>91.967000000000027</c:v>
                </c:pt>
                <c:pt idx="49">
                  <c:v>91.967000000000027</c:v>
                </c:pt>
                <c:pt idx="50">
                  <c:v>91.959000000000003</c:v>
                </c:pt>
                <c:pt idx="51">
                  <c:v>91.926000000000002</c:v>
                </c:pt>
                <c:pt idx="52">
                  <c:v>91.825999999999979</c:v>
                </c:pt>
                <c:pt idx="53">
                  <c:v>91.7</c:v>
                </c:pt>
                <c:pt idx="54">
                  <c:v>91.096999999999994</c:v>
                </c:pt>
                <c:pt idx="55">
                  <c:v>90.331999999999994</c:v>
                </c:pt>
                <c:pt idx="56">
                  <c:v>90.144999999999996</c:v>
                </c:pt>
                <c:pt idx="57">
                  <c:v>90.05</c:v>
                </c:pt>
                <c:pt idx="58">
                  <c:v>90.040999999999997</c:v>
                </c:pt>
                <c:pt idx="59">
                  <c:v>90.040999999999997</c:v>
                </c:pt>
                <c:pt idx="60">
                  <c:v>90.040999999999997</c:v>
                </c:pt>
                <c:pt idx="61">
                  <c:v>90.031000000000006</c:v>
                </c:pt>
                <c:pt idx="62">
                  <c:v>90.010999999999996</c:v>
                </c:pt>
                <c:pt idx="63">
                  <c:v>89.960000000000022</c:v>
                </c:pt>
                <c:pt idx="64">
                  <c:v>89.796999999999997</c:v>
                </c:pt>
                <c:pt idx="65">
                  <c:v>89.540999999999997</c:v>
                </c:pt>
                <c:pt idx="66">
                  <c:v>88.874999999999986</c:v>
                </c:pt>
                <c:pt idx="67">
                  <c:v>88.185999999999979</c:v>
                </c:pt>
                <c:pt idx="68">
                  <c:v>88.061000000000007</c:v>
                </c:pt>
                <c:pt idx="69">
                  <c:v>87.997000000000227</c:v>
                </c:pt>
                <c:pt idx="70">
                  <c:v>87.975999999999999</c:v>
                </c:pt>
                <c:pt idx="71">
                  <c:v>87.965000000000003</c:v>
                </c:pt>
                <c:pt idx="72">
                  <c:v>87.965000000000003</c:v>
                </c:pt>
                <c:pt idx="73">
                  <c:v>87.953000000000003</c:v>
                </c:pt>
                <c:pt idx="74">
                  <c:v>87.927999999999997</c:v>
                </c:pt>
                <c:pt idx="75">
                  <c:v>87.903000000000006</c:v>
                </c:pt>
                <c:pt idx="76">
                  <c:v>87.727000000000004</c:v>
                </c:pt>
                <c:pt idx="77">
                  <c:v>87.539000000000001</c:v>
                </c:pt>
                <c:pt idx="78">
                  <c:v>86.983999999999995</c:v>
                </c:pt>
                <c:pt idx="79">
                  <c:v>86.337999999999994</c:v>
                </c:pt>
                <c:pt idx="80">
                  <c:v>86.146000000000001</c:v>
                </c:pt>
                <c:pt idx="81">
                  <c:v>86.146000000000001</c:v>
                </c:pt>
                <c:pt idx="82">
                  <c:v>86.132999999999981</c:v>
                </c:pt>
                <c:pt idx="83">
                  <c:v>86.132999999999981</c:v>
                </c:pt>
                <c:pt idx="84">
                  <c:v>86.132999999999981</c:v>
                </c:pt>
                <c:pt idx="85">
                  <c:v>86.132999999999981</c:v>
                </c:pt>
                <c:pt idx="86">
                  <c:v>86.10299999999998</c:v>
                </c:pt>
                <c:pt idx="87">
                  <c:v>85.978999999999999</c:v>
                </c:pt>
                <c:pt idx="88">
                  <c:v>85.853999999999999</c:v>
                </c:pt>
                <c:pt idx="89">
                  <c:v>85.651999999999987</c:v>
                </c:pt>
                <c:pt idx="90">
                  <c:v>85.043999999999997</c:v>
                </c:pt>
                <c:pt idx="91">
                  <c:v>84.384999999999991</c:v>
                </c:pt>
                <c:pt idx="92">
                  <c:v>84.211000000000027</c:v>
                </c:pt>
                <c:pt idx="93">
                  <c:v>84.178999999999988</c:v>
                </c:pt>
                <c:pt idx="94">
                  <c:v>84.146000000000001</c:v>
                </c:pt>
                <c:pt idx="95">
                  <c:v>84.146000000000001</c:v>
                </c:pt>
                <c:pt idx="96">
                  <c:v>84.146000000000001</c:v>
                </c:pt>
                <c:pt idx="97">
                  <c:v>84.126999999999981</c:v>
                </c:pt>
                <c:pt idx="98">
                  <c:v>84.10799999999999</c:v>
                </c:pt>
                <c:pt idx="99">
                  <c:v>84.051000000000002</c:v>
                </c:pt>
                <c:pt idx="100">
                  <c:v>83.856999999999999</c:v>
                </c:pt>
                <c:pt idx="101">
                  <c:v>83.682999999999979</c:v>
                </c:pt>
                <c:pt idx="102">
                  <c:v>83.217000000000027</c:v>
                </c:pt>
                <c:pt idx="103">
                  <c:v>82.338999999999999</c:v>
                </c:pt>
                <c:pt idx="104">
                  <c:v>82.141999999999996</c:v>
                </c:pt>
                <c:pt idx="105">
                  <c:v>82.10199999999999</c:v>
                </c:pt>
                <c:pt idx="106">
                  <c:v>82.10199999999999</c:v>
                </c:pt>
                <c:pt idx="107">
                  <c:v>82.081000000000003</c:v>
                </c:pt>
                <c:pt idx="108">
                  <c:v>82.081000000000003</c:v>
                </c:pt>
                <c:pt idx="109">
                  <c:v>82.081000000000003</c:v>
                </c:pt>
                <c:pt idx="110">
                  <c:v>82.007000000000005</c:v>
                </c:pt>
                <c:pt idx="111">
                  <c:v>81.908000000000001</c:v>
                </c:pt>
                <c:pt idx="112">
                  <c:v>81.709000000000003</c:v>
                </c:pt>
                <c:pt idx="113">
                  <c:v>81.558999999999983</c:v>
                </c:pt>
                <c:pt idx="114">
                  <c:v>80.983999999999995</c:v>
                </c:pt>
                <c:pt idx="115">
                  <c:v>80.378999999999948</c:v>
                </c:pt>
                <c:pt idx="116">
                  <c:v>80.2</c:v>
                </c:pt>
                <c:pt idx="117">
                  <c:v>80.173999999999978</c:v>
                </c:pt>
                <c:pt idx="118">
                  <c:v>80.173999999999978</c:v>
                </c:pt>
                <c:pt idx="119">
                  <c:v>80.173999999999978</c:v>
                </c:pt>
                <c:pt idx="120">
                  <c:v>80.173999999999978</c:v>
                </c:pt>
                <c:pt idx="121">
                  <c:v>80.173999999999978</c:v>
                </c:pt>
                <c:pt idx="122">
                  <c:v>80.143000000000001</c:v>
                </c:pt>
                <c:pt idx="123">
                  <c:v>80.046999999999997</c:v>
                </c:pt>
                <c:pt idx="124">
                  <c:v>79.853999999999999</c:v>
                </c:pt>
                <c:pt idx="125">
                  <c:v>79.628999999999948</c:v>
                </c:pt>
                <c:pt idx="126">
                  <c:v>78.953000000000003</c:v>
                </c:pt>
                <c:pt idx="127">
                  <c:v>78.467000000000027</c:v>
                </c:pt>
                <c:pt idx="128">
                  <c:v>78.302999999999983</c:v>
                </c:pt>
                <c:pt idx="129">
                  <c:v>78.269000000000005</c:v>
                </c:pt>
                <c:pt idx="130">
                  <c:v>78.235000000000014</c:v>
                </c:pt>
                <c:pt idx="131">
                  <c:v>78.2</c:v>
                </c:pt>
                <c:pt idx="132">
                  <c:v>78.2</c:v>
                </c:pt>
                <c:pt idx="133">
                  <c:v>78.2</c:v>
                </c:pt>
                <c:pt idx="134">
                  <c:v>78.157999999999987</c:v>
                </c:pt>
                <c:pt idx="135">
                  <c:v>77.988</c:v>
                </c:pt>
                <c:pt idx="136">
                  <c:v>77.733000000000004</c:v>
                </c:pt>
                <c:pt idx="137">
                  <c:v>77.562000000000012</c:v>
                </c:pt>
                <c:pt idx="138">
                  <c:v>76.834999999999994</c:v>
                </c:pt>
                <c:pt idx="139">
                  <c:v>76.275999999999982</c:v>
                </c:pt>
                <c:pt idx="140">
                  <c:v>76.10199999999999</c:v>
                </c:pt>
                <c:pt idx="141">
                  <c:v>76.013000000000005</c:v>
                </c:pt>
                <c:pt idx="142">
                  <c:v>75.967000000000027</c:v>
                </c:pt>
                <c:pt idx="143">
                  <c:v>75.967000000000027</c:v>
                </c:pt>
                <c:pt idx="144">
                  <c:v>75.967000000000027</c:v>
                </c:pt>
                <c:pt idx="145">
                  <c:v>75.967000000000027</c:v>
                </c:pt>
                <c:pt idx="146">
                  <c:v>75.967000000000027</c:v>
                </c:pt>
                <c:pt idx="147">
                  <c:v>75.910000000000025</c:v>
                </c:pt>
                <c:pt idx="148">
                  <c:v>75.739000000000004</c:v>
                </c:pt>
                <c:pt idx="149">
                  <c:v>75.278999999999982</c:v>
                </c:pt>
                <c:pt idx="150">
                  <c:v>74.703999999999994</c:v>
                </c:pt>
                <c:pt idx="151">
                  <c:v>74.007000000000005</c:v>
                </c:pt>
                <c:pt idx="152">
                  <c:v>73.948000000000022</c:v>
                </c:pt>
                <c:pt idx="153">
                  <c:v>73.887999999999991</c:v>
                </c:pt>
                <c:pt idx="154">
                  <c:v>73.887999999999991</c:v>
                </c:pt>
                <c:pt idx="155">
                  <c:v>73.887999999999991</c:v>
                </c:pt>
                <c:pt idx="156">
                  <c:v>73.887999999999991</c:v>
                </c:pt>
                <c:pt idx="157">
                  <c:v>73.818000000000012</c:v>
                </c:pt>
                <c:pt idx="158">
                  <c:v>73.739999999999995</c:v>
                </c:pt>
                <c:pt idx="159">
                  <c:v>73.581000000000003</c:v>
                </c:pt>
                <c:pt idx="160">
                  <c:v>73.42</c:v>
                </c:pt>
                <c:pt idx="161">
                  <c:v>73.338999999999999</c:v>
                </c:pt>
                <c:pt idx="162">
                  <c:v>72.286000000000001</c:v>
                </c:pt>
                <c:pt idx="163">
                  <c:v>71.717000000000027</c:v>
                </c:pt>
                <c:pt idx="164">
                  <c:v>71.634</c:v>
                </c:pt>
                <c:pt idx="165">
                  <c:v>71.549000000000007</c:v>
                </c:pt>
                <c:pt idx="166">
                  <c:v>71.549000000000007</c:v>
                </c:pt>
                <c:pt idx="167">
                  <c:v>71.549000000000007</c:v>
                </c:pt>
                <c:pt idx="168">
                  <c:v>71.549000000000007</c:v>
                </c:pt>
                <c:pt idx="169">
                  <c:v>71.437000000000026</c:v>
                </c:pt>
                <c:pt idx="170">
                  <c:v>71.437000000000026</c:v>
                </c:pt>
                <c:pt idx="171">
                  <c:v>71.437000000000026</c:v>
                </c:pt>
                <c:pt idx="172">
                  <c:v>71.437000000000026</c:v>
                </c:pt>
                <c:pt idx="173">
                  <c:v>71.192999999999998</c:v>
                </c:pt>
                <c:pt idx="174">
                  <c:v>70.825000000000003</c:v>
                </c:pt>
                <c:pt idx="175">
                  <c:v>70.452000000000012</c:v>
                </c:pt>
                <c:pt idx="176">
                  <c:v>70.194999999999993</c:v>
                </c:pt>
                <c:pt idx="177">
                  <c:v>70.194999999999993</c:v>
                </c:pt>
                <c:pt idx="178">
                  <c:v>70.194999999999993</c:v>
                </c:pt>
                <c:pt idx="179">
                  <c:v>70.194999999999993</c:v>
                </c:pt>
                <c:pt idx="180">
                  <c:v>70.194999999999993</c:v>
                </c:pt>
              </c:numCache>
            </c:numRef>
          </c:yVal>
        </c:ser>
        <c:ser>
          <c:idx val="3"/>
          <c:order val="3"/>
          <c:tx>
            <c:strRef>
              <c:f>Sheet1!$E$1</c:f>
              <c:strCache>
                <c:ptCount val="1"/>
                <c:pt idx="0">
                  <c:v>Other</c:v>
                </c:pt>
              </c:strCache>
            </c:strRef>
          </c:tx>
          <c:spPr>
            <a:ln w="41275">
              <a:solidFill>
                <a:srgbClr val="66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0.33330000000000293</c:v>
                </c:pt>
                <c:pt idx="5">
                  <c:v>0.41670000000000001</c:v>
                </c:pt>
                <c:pt idx="6">
                  <c:v>0.5</c:v>
                </c:pt>
                <c:pt idx="7">
                  <c:v>0.58329999999999949</c:v>
                </c:pt>
                <c:pt idx="8">
                  <c:v>0.66670000000000496</c:v>
                </c:pt>
                <c:pt idx="9">
                  <c:v>0.75000000000000344</c:v>
                </c:pt>
                <c:pt idx="10">
                  <c:v>0.83330000000000004</c:v>
                </c:pt>
                <c:pt idx="11">
                  <c:v>0.91670000000000063</c:v>
                </c:pt>
                <c:pt idx="12">
                  <c:v>1</c:v>
                </c:pt>
                <c:pt idx="13">
                  <c:v>1.0832999999999933</c:v>
                </c:pt>
                <c:pt idx="14">
                  <c:v>1.1667000000000001</c:v>
                </c:pt>
                <c:pt idx="15">
                  <c:v>1.25</c:v>
                </c:pt>
                <c:pt idx="16">
                  <c:v>1.3332999999999933</c:v>
                </c:pt>
                <c:pt idx="17">
                  <c:v>1.4166999999999916</c:v>
                </c:pt>
                <c:pt idx="18">
                  <c:v>1.5</c:v>
                </c:pt>
                <c:pt idx="19">
                  <c:v>1.5832999999999933</c:v>
                </c:pt>
                <c:pt idx="20">
                  <c:v>1.6667000000000001</c:v>
                </c:pt>
                <c:pt idx="21">
                  <c:v>1.75</c:v>
                </c:pt>
                <c:pt idx="22">
                  <c:v>1.8332999999999933</c:v>
                </c:pt>
                <c:pt idx="23">
                  <c:v>1.9167000000000001</c:v>
                </c:pt>
                <c:pt idx="24">
                  <c:v>2</c:v>
                </c:pt>
                <c:pt idx="25">
                  <c:v>2.0832999999999999</c:v>
                </c:pt>
                <c:pt idx="26">
                  <c:v>2.1667000000000001</c:v>
                </c:pt>
                <c:pt idx="27">
                  <c:v>2.25</c:v>
                </c:pt>
                <c:pt idx="28">
                  <c:v>2.3332999999999977</c:v>
                </c:pt>
                <c:pt idx="29">
                  <c:v>2.4166999999999819</c:v>
                </c:pt>
                <c:pt idx="30">
                  <c:v>2.5</c:v>
                </c:pt>
                <c:pt idx="31">
                  <c:v>2.5832999999999999</c:v>
                </c:pt>
                <c:pt idx="32">
                  <c:v>2.6667000000000001</c:v>
                </c:pt>
                <c:pt idx="33">
                  <c:v>2.75</c:v>
                </c:pt>
                <c:pt idx="34">
                  <c:v>2.8332999999999977</c:v>
                </c:pt>
                <c:pt idx="35">
                  <c:v>2.9166999999999819</c:v>
                </c:pt>
                <c:pt idx="36">
                  <c:v>3</c:v>
                </c:pt>
                <c:pt idx="37">
                  <c:v>3.0832999999999999</c:v>
                </c:pt>
                <c:pt idx="38">
                  <c:v>3.1667000000000001</c:v>
                </c:pt>
                <c:pt idx="39">
                  <c:v>3.25</c:v>
                </c:pt>
                <c:pt idx="40">
                  <c:v>3.3332999999999977</c:v>
                </c:pt>
                <c:pt idx="41">
                  <c:v>3.4166999999999819</c:v>
                </c:pt>
                <c:pt idx="42">
                  <c:v>3.5</c:v>
                </c:pt>
                <c:pt idx="43">
                  <c:v>3.5832999999999999</c:v>
                </c:pt>
                <c:pt idx="44">
                  <c:v>3.6667000000000001</c:v>
                </c:pt>
                <c:pt idx="45">
                  <c:v>3.75</c:v>
                </c:pt>
                <c:pt idx="46">
                  <c:v>3.8332999999999977</c:v>
                </c:pt>
                <c:pt idx="47">
                  <c:v>3.9166999999999819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99.995999999999995</c:v>
                </c:pt>
                <c:pt idx="3">
                  <c:v>99.975999999999999</c:v>
                </c:pt>
                <c:pt idx="4">
                  <c:v>99.930999999999997</c:v>
                </c:pt>
                <c:pt idx="5">
                  <c:v>99.877999999999986</c:v>
                </c:pt>
                <c:pt idx="6">
                  <c:v>99.614000000000004</c:v>
                </c:pt>
                <c:pt idx="7">
                  <c:v>99.299000000000007</c:v>
                </c:pt>
                <c:pt idx="8">
                  <c:v>99.245000000000005</c:v>
                </c:pt>
                <c:pt idx="9">
                  <c:v>99.233000000000004</c:v>
                </c:pt>
                <c:pt idx="10">
                  <c:v>99.233000000000004</c:v>
                </c:pt>
                <c:pt idx="11">
                  <c:v>99.233000000000004</c:v>
                </c:pt>
                <c:pt idx="12">
                  <c:v>99.233000000000004</c:v>
                </c:pt>
                <c:pt idx="13">
                  <c:v>99.233000000000004</c:v>
                </c:pt>
                <c:pt idx="14">
                  <c:v>99.227999999999994</c:v>
                </c:pt>
                <c:pt idx="15">
                  <c:v>99.208000000000013</c:v>
                </c:pt>
                <c:pt idx="16">
                  <c:v>99.147000000000006</c:v>
                </c:pt>
                <c:pt idx="17">
                  <c:v>99.090999999999994</c:v>
                </c:pt>
                <c:pt idx="18">
                  <c:v>98.822999999999979</c:v>
                </c:pt>
                <c:pt idx="19">
                  <c:v>98.461000000000027</c:v>
                </c:pt>
                <c:pt idx="20">
                  <c:v>98.394999999999996</c:v>
                </c:pt>
                <c:pt idx="21">
                  <c:v>98.35899999999998</c:v>
                </c:pt>
                <c:pt idx="22">
                  <c:v>98.337999999999994</c:v>
                </c:pt>
                <c:pt idx="23">
                  <c:v>98.337999999999994</c:v>
                </c:pt>
                <c:pt idx="24">
                  <c:v>98.337999999999994</c:v>
                </c:pt>
                <c:pt idx="25">
                  <c:v>98.337999999999994</c:v>
                </c:pt>
                <c:pt idx="26">
                  <c:v>98.337999999999994</c:v>
                </c:pt>
                <c:pt idx="27">
                  <c:v>98.32</c:v>
                </c:pt>
                <c:pt idx="28">
                  <c:v>98.263999999999996</c:v>
                </c:pt>
                <c:pt idx="29">
                  <c:v>98.153999999999982</c:v>
                </c:pt>
                <c:pt idx="30">
                  <c:v>97.938999999999993</c:v>
                </c:pt>
                <c:pt idx="31">
                  <c:v>97.599000000000004</c:v>
                </c:pt>
                <c:pt idx="32">
                  <c:v>97.506</c:v>
                </c:pt>
                <c:pt idx="33">
                  <c:v>97.486999999999995</c:v>
                </c:pt>
                <c:pt idx="34">
                  <c:v>97.462000000000003</c:v>
                </c:pt>
                <c:pt idx="35">
                  <c:v>97.455000000000013</c:v>
                </c:pt>
                <c:pt idx="36">
                  <c:v>97.455000000000013</c:v>
                </c:pt>
                <c:pt idx="37">
                  <c:v>97.455000000000013</c:v>
                </c:pt>
                <c:pt idx="38">
                  <c:v>97.433000000000007</c:v>
                </c:pt>
                <c:pt idx="39">
                  <c:v>97.411000000000456</c:v>
                </c:pt>
                <c:pt idx="40">
                  <c:v>97.35199999999999</c:v>
                </c:pt>
                <c:pt idx="41">
                  <c:v>97.210000000000022</c:v>
                </c:pt>
                <c:pt idx="42">
                  <c:v>96.949000000000026</c:v>
                </c:pt>
                <c:pt idx="43">
                  <c:v>96.545000000000002</c:v>
                </c:pt>
                <c:pt idx="44">
                  <c:v>96.370999999999981</c:v>
                </c:pt>
                <c:pt idx="45">
                  <c:v>96.348000000000013</c:v>
                </c:pt>
                <c:pt idx="46">
                  <c:v>96.31</c:v>
                </c:pt>
                <c:pt idx="47">
                  <c:v>96.31</c:v>
                </c:pt>
                <c:pt idx="48">
                  <c:v>96.31</c:v>
                </c:pt>
                <c:pt idx="49">
                  <c:v>96.31</c:v>
                </c:pt>
                <c:pt idx="50">
                  <c:v>96.292000000000002</c:v>
                </c:pt>
                <c:pt idx="51">
                  <c:v>96.265000000000001</c:v>
                </c:pt>
                <c:pt idx="52">
                  <c:v>96.154999999999987</c:v>
                </c:pt>
                <c:pt idx="53">
                  <c:v>96.018000000000001</c:v>
                </c:pt>
                <c:pt idx="54">
                  <c:v>95.798000000000002</c:v>
                </c:pt>
                <c:pt idx="55">
                  <c:v>95.42</c:v>
                </c:pt>
                <c:pt idx="56">
                  <c:v>95.299000000000007</c:v>
                </c:pt>
                <c:pt idx="57">
                  <c:v>95.260999999999996</c:v>
                </c:pt>
                <c:pt idx="58">
                  <c:v>95.242000000000004</c:v>
                </c:pt>
                <c:pt idx="59">
                  <c:v>95.222999999999999</c:v>
                </c:pt>
                <c:pt idx="60">
                  <c:v>95.222999999999999</c:v>
                </c:pt>
                <c:pt idx="61">
                  <c:v>95.222999999999999</c:v>
                </c:pt>
                <c:pt idx="62">
                  <c:v>95.222999999999999</c:v>
                </c:pt>
                <c:pt idx="63">
                  <c:v>95.154999999999987</c:v>
                </c:pt>
                <c:pt idx="64">
                  <c:v>95.018000000000001</c:v>
                </c:pt>
                <c:pt idx="65">
                  <c:v>94.834999999999994</c:v>
                </c:pt>
                <c:pt idx="66">
                  <c:v>94.606999999999999</c:v>
                </c:pt>
                <c:pt idx="67">
                  <c:v>94.262</c:v>
                </c:pt>
                <c:pt idx="68">
                  <c:v>94.179999999999978</c:v>
                </c:pt>
                <c:pt idx="69">
                  <c:v>94.132999999999981</c:v>
                </c:pt>
                <c:pt idx="70">
                  <c:v>94.11</c:v>
                </c:pt>
                <c:pt idx="71">
                  <c:v>94.096999999999994</c:v>
                </c:pt>
                <c:pt idx="72">
                  <c:v>94.096999999999994</c:v>
                </c:pt>
                <c:pt idx="73">
                  <c:v>94.096999999999994</c:v>
                </c:pt>
                <c:pt idx="74">
                  <c:v>94.096999999999994</c:v>
                </c:pt>
                <c:pt idx="75">
                  <c:v>94.069000000000003</c:v>
                </c:pt>
                <c:pt idx="76">
                  <c:v>93.998000000000005</c:v>
                </c:pt>
                <c:pt idx="77">
                  <c:v>93.86999999999999</c:v>
                </c:pt>
                <c:pt idx="78">
                  <c:v>93.471000000000004</c:v>
                </c:pt>
                <c:pt idx="79">
                  <c:v>93.212999999999994</c:v>
                </c:pt>
                <c:pt idx="80">
                  <c:v>93.125999999999948</c:v>
                </c:pt>
                <c:pt idx="81">
                  <c:v>93.066999999999993</c:v>
                </c:pt>
                <c:pt idx="82">
                  <c:v>93.051999999999992</c:v>
                </c:pt>
                <c:pt idx="83">
                  <c:v>93.037000000000006</c:v>
                </c:pt>
                <c:pt idx="84">
                  <c:v>93.037000000000006</c:v>
                </c:pt>
                <c:pt idx="85">
                  <c:v>93.037000000000006</c:v>
                </c:pt>
                <c:pt idx="86">
                  <c:v>93.037000000000006</c:v>
                </c:pt>
                <c:pt idx="87">
                  <c:v>92.948000000000022</c:v>
                </c:pt>
                <c:pt idx="88">
                  <c:v>92.84</c:v>
                </c:pt>
                <c:pt idx="89">
                  <c:v>92.606999999999999</c:v>
                </c:pt>
                <c:pt idx="90">
                  <c:v>92.319000000000003</c:v>
                </c:pt>
                <c:pt idx="91">
                  <c:v>92.065000000000012</c:v>
                </c:pt>
                <c:pt idx="92">
                  <c:v>92.010999999999996</c:v>
                </c:pt>
                <c:pt idx="93">
                  <c:v>91.992000000000004</c:v>
                </c:pt>
                <c:pt idx="94">
                  <c:v>91.992000000000004</c:v>
                </c:pt>
                <c:pt idx="95">
                  <c:v>91.992000000000004</c:v>
                </c:pt>
                <c:pt idx="96">
                  <c:v>91.992000000000004</c:v>
                </c:pt>
                <c:pt idx="97">
                  <c:v>91.992000000000004</c:v>
                </c:pt>
                <c:pt idx="98">
                  <c:v>91.902000000000001</c:v>
                </c:pt>
                <c:pt idx="99">
                  <c:v>91.811000000000007</c:v>
                </c:pt>
                <c:pt idx="100">
                  <c:v>91.765000000000001</c:v>
                </c:pt>
                <c:pt idx="101">
                  <c:v>91.649999999999991</c:v>
                </c:pt>
                <c:pt idx="102">
                  <c:v>91.418999999999997</c:v>
                </c:pt>
                <c:pt idx="103">
                  <c:v>91.001999999999995</c:v>
                </c:pt>
                <c:pt idx="104">
                  <c:v>90.908000000000001</c:v>
                </c:pt>
                <c:pt idx="105">
                  <c:v>90.86</c:v>
                </c:pt>
                <c:pt idx="106">
                  <c:v>90.835999999999999</c:v>
                </c:pt>
                <c:pt idx="107">
                  <c:v>90.811000000000007</c:v>
                </c:pt>
                <c:pt idx="108">
                  <c:v>90.811000000000007</c:v>
                </c:pt>
                <c:pt idx="109">
                  <c:v>90.811000000000007</c:v>
                </c:pt>
                <c:pt idx="110">
                  <c:v>90.811000000000007</c:v>
                </c:pt>
                <c:pt idx="111">
                  <c:v>90.811000000000007</c:v>
                </c:pt>
                <c:pt idx="112">
                  <c:v>90.57</c:v>
                </c:pt>
                <c:pt idx="113">
                  <c:v>90.387999999999991</c:v>
                </c:pt>
                <c:pt idx="114">
                  <c:v>90.296999999999997</c:v>
                </c:pt>
                <c:pt idx="115">
                  <c:v>89.961000000000027</c:v>
                </c:pt>
                <c:pt idx="116">
                  <c:v>89.837000000000003</c:v>
                </c:pt>
                <c:pt idx="117">
                  <c:v>89.837000000000003</c:v>
                </c:pt>
                <c:pt idx="118">
                  <c:v>89.837000000000003</c:v>
                </c:pt>
                <c:pt idx="119">
                  <c:v>89.837000000000003</c:v>
                </c:pt>
                <c:pt idx="120">
                  <c:v>89.837000000000003</c:v>
                </c:pt>
                <c:pt idx="121">
                  <c:v>89.837000000000003</c:v>
                </c:pt>
                <c:pt idx="122">
                  <c:v>89.798000000000002</c:v>
                </c:pt>
                <c:pt idx="123">
                  <c:v>89.759</c:v>
                </c:pt>
                <c:pt idx="124">
                  <c:v>89.6</c:v>
                </c:pt>
                <c:pt idx="125">
                  <c:v>89.4410000000005</c:v>
                </c:pt>
                <c:pt idx="126">
                  <c:v>89.322000000000003</c:v>
                </c:pt>
                <c:pt idx="127">
                  <c:v>89.001999999999995</c:v>
                </c:pt>
                <c:pt idx="128">
                  <c:v>88.92</c:v>
                </c:pt>
                <c:pt idx="129">
                  <c:v>88.92</c:v>
                </c:pt>
                <c:pt idx="130">
                  <c:v>88.92</c:v>
                </c:pt>
                <c:pt idx="131">
                  <c:v>88.92</c:v>
                </c:pt>
                <c:pt idx="132">
                  <c:v>88.92</c:v>
                </c:pt>
                <c:pt idx="133">
                  <c:v>88.92</c:v>
                </c:pt>
                <c:pt idx="134">
                  <c:v>88.92</c:v>
                </c:pt>
                <c:pt idx="135">
                  <c:v>88.92</c:v>
                </c:pt>
                <c:pt idx="136">
                  <c:v>88.703999999999994</c:v>
                </c:pt>
                <c:pt idx="137">
                  <c:v>88.596000000000004</c:v>
                </c:pt>
                <c:pt idx="138">
                  <c:v>88.325999999999979</c:v>
                </c:pt>
                <c:pt idx="139">
                  <c:v>88.325999999999979</c:v>
                </c:pt>
                <c:pt idx="140">
                  <c:v>88.215000000000003</c:v>
                </c:pt>
                <c:pt idx="141">
                  <c:v>88.215000000000003</c:v>
                </c:pt>
                <c:pt idx="142">
                  <c:v>88.215000000000003</c:v>
                </c:pt>
                <c:pt idx="143">
                  <c:v>88.215000000000003</c:v>
                </c:pt>
                <c:pt idx="144">
                  <c:v>88.215000000000003</c:v>
                </c:pt>
                <c:pt idx="145">
                  <c:v>88.215000000000003</c:v>
                </c:pt>
                <c:pt idx="146">
                  <c:v>88.215000000000003</c:v>
                </c:pt>
                <c:pt idx="147">
                  <c:v>88.141999999999996</c:v>
                </c:pt>
                <c:pt idx="148">
                  <c:v>87.992999999999995</c:v>
                </c:pt>
                <c:pt idx="149">
                  <c:v>87.695999999999998</c:v>
                </c:pt>
                <c:pt idx="150">
                  <c:v>87.325000000000003</c:v>
                </c:pt>
                <c:pt idx="151">
                  <c:v>87.024000000000001</c:v>
                </c:pt>
                <c:pt idx="152">
                  <c:v>86.871999999999986</c:v>
                </c:pt>
                <c:pt idx="153">
                  <c:v>86.793999999999997</c:v>
                </c:pt>
                <c:pt idx="154">
                  <c:v>86.793999999999997</c:v>
                </c:pt>
                <c:pt idx="155">
                  <c:v>86.793999999999997</c:v>
                </c:pt>
                <c:pt idx="156">
                  <c:v>86.793999999999997</c:v>
                </c:pt>
                <c:pt idx="157">
                  <c:v>86.793999999999997</c:v>
                </c:pt>
                <c:pt idx="158">
                  <c:v>86.793999999999997</c:v>
                </c:pt>
                <c:pt idx="159">
                  <c:v>86.793999999999997</c:v>
                </c:pt>
                <c:pt idx="160">
                  <c:v>86.685000000000002</c:v>
                </c:pt>
                <c:pt idx="161">
                  <c:v>86.685000000000002</c:v>
                </c:pt>
                <c:pt idx="162">
                  <c:v>86.468000000000004</c:v>
                </c:pt>
                <c:pt idx="163">
                  <c:v>86.468000000000004</c:v>
                </c:pt>
                <c:pt idx="164">
                  <c:v>86.468000000000004</c:v>
                </c:pt>
                <c:pt idx="165">
                  <c:v>86.468000000000004</c:v>
                </c:pt>
                <c:pt idx="166">
                  <c:v>86.468000000000004</c:v>
                </c:pt>
                <c:pt idx="167">
                  <c:v>86.468000000000004</c:v>
                </c:pt>
                <c:pt idx="168">
                  <c:v>86.468000000000004</c:v>
                </c:pt>
                <c:pt idx="169">
                  <c:v>86.468000000000004</c:v>
                </c:pt>
                <c:pt idx="170">
                  <c:v>86.468000000000004</c:v>
                </c:pt>
                <c:pt idx="171">
                  <c:v>86.468000000000004</c:v>
                </c:pt>
                <c:pt idx="172">
                  <c:v>86.468000000000004</c:v>
                </c:pt>
                <c:pt idx="173">
                  <c:v>86.135999999999981</c:v>
                </c:pt>
                <c:pt idx="174">
                  <c:v>86.135999999999981</c:v>
                </c:pt>
                <c:pt idx="175">
                  <c:v>86.135999999999981</c:v>
                </c:pt>
                <c:pt idx="176">
                  <c:v>86.135999999999981</c:v>
                </c:pt>
                <c:pt idx="177">
                  <c:v>85.953999999999994</c:v>
                </c:pt>
                <c:pt idx="178">
                  <c:v>85.953999999999994</c:v>
                </c:pt>
                <c:pt idx="179">
                  <c:v>85.953999999999994</c:v>
                </c:pt>
                <c:pt idx="180">
                  <c:v>85.953999999999994</c:v>
                </c:pt>
              </c:numCache>
            </c:numRef>
          </c:yVal>
        </c:ser>
        <c:axId val="291611776"/>
        <c:axId val="291613696"/>
      </c:scatterChart>
      <c:valAx>
        <c:axId val="291611776"/>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1613696"/>
        <c:crosses val="autoZero"/>
        <c:crossBetween val="midCat"/>
        <c:majorUnit val="1"/>
      </c:valAx>
      <c:valAx>
        <c:axId val="29161369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1611776"/>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66344403522141082"/>
          <c:w val="0.65014749262538285"/>
          <c:h val="0.120791634916604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81"/>
          <c:h val="0.80568876471086259"/>
        </c:manualLayout>
      </c:layout>
      <c:scatterChart>
        <c:scatterStyle val="lineMarker"/>
        <c:ser>
          <c:idx val="0"/>
          <c:order val="0"/>
          <c:tx>
            <c:strRef>
              <c:f>Sheet1!$B$1</c:f>
              <c:strCache>
                <c:ptCount val="1"/>
                <c:pt idx="0">
                  <c:v>Tacrolimus+MMF/MPA</c:v>
                </c:pt>
              </c:strCache>
            </c:strRef>
          </c:tx>
          <c:spPr>
            <a:ln w="41275">
              <a:solidFill>
                <a:srgbClr val="FF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0.33330000000000454</c:v>
                </c:pt>
                <c:pt idx="5">
                  <c:v>0.41670000000000001</c:v>
                </c:pt>
                <c:pt idx="6">
                  <c:v>0.5</c:v>
                </c:pt>
                <c:pt idx="7">
                  <c:v>0.58329999999999949</c:v>
                </c:pt>
                <c:pt idx="8">
                  <c:v>0.66670000000000773</c:v>
                </c:pt>
                <c:pt idx="9">
                  <c:v>0.75000000000000522</c:v>
                </c:pt>
                <c:pt idx="10">
                  <c:v>0.83330000000000004</c:v>
                </c:pt>
                <c:pt idx="11">
                  <c:v>0.91670000000000063</c:v>
                </c:pt>
                <c:pt idx="12">
                  <c:v>1</c:v>
                </c:pt>
                <c:pt idx="13">
                  <c:v>1.0832999999999897</c:v>
                </c:pt>
                <c:pt idx="14">
                  <c:v>1.1667000000000001</c:v>
                </c:pt>
                <c:pt idx="15">
                  <c:v>1.25</c:v>
                </c:pt>
                <c:pt idx="16">
                  <c:v>1.3332999999999897</c:v>
                </c:pt>
                <c:pt idx="17">
                  <c:v>1.4166999999999872</c:v>
                </c:pt>
                <c:pt idx="18">
                  <c:v>1.5</c:v>
                </c:pt>
                <c:pt idx="19">
                  <c:v>1.5832999999999897</c:v>
                </c:pt>
                <c:pt idx="20">
                  <c:v>1.6667000000000001</c:v>
                </c:pt>
                <c:pt idx="21">
                  <c:v>1.75</c:v>
                </c:pt>
                <c:pt idx="22">
                  <c:v>1.8332999999999897</c:v>
                </c:pt>
                <c:pt idx="23">
                  <c:v>1.9167000000000001</c:v>
                </c:pt>
                <c:pt idx="24">
                  <c:v>2</c:v>
                </c:pt>
                <c:pt idx="25">
                  <c:v>2.0832999999999999</c:v>
                </c:pt>
                <c:pt idx="26">
                  <c:v>2.1667000000000001</c:v>
                </c:pt>
                <c:pt idx="27">
                  <c:v>2.25</c:v>
                </c:pt>
                <c:pt idx="28">
                  <c:v>2.3332999999999977</c:v>
                </c:pt>
                <c:pt idx="29">
                  <c:v>2.4166999999999725</c:v>
                </c:pt>
                <c:pt idx="30">
                  <c:v>2.5</c:v>
                </c:pt>
                <c:pt idx="31">
                  <c:v>2.5832999999999999</c:v>
                </c:pt>
                <c:pt idx="32">
                  <c:v>2.6667000000000001</c:v>
                </c:pt>
                <c:pt idx="33">
                  <c:v>2.75</c:v>
                </c:pt>
                <c:pt idx="34">
                  <c:v>2.8332999999999977</c:v>
                </c:pt>
                <c:pt idx="35">
                  <c:v>2.9166999999999725</c:v>
                </c:pt>
                <c:pt idx="36">
                  <c:v>3</c:v>
                </c:pt>
                <c:pt idx="37">
                  <c:v>3.0832999999999999</c:v>
                </c:pt>
                <c:pt idx="38">
                  <c:v>3.1667000000000001</c:v>
                </c:pt>
                <c:pt idx="39">
                  <c:v>3.25</c:v>
                </c:pt>
                <c:pt idx="40">
                  <c:v>3.3332999999999977</c:v>
                </c:pt>
                <c:pt idx="41">
                  <c:v>3.4166999999999725</c:v>
                </c:pt>
                <c:pt idx="42">
                  <c:v>3.5</c:v>
                </c:pt>
                <c:pt idx="43">
                  <c:v>3.5832999999999999</c:v>
                </c:pt>
                <c:pt idx="44">
                  <c:v>3.6667000000000001</c:v>
                </c:pt>
                <c:pt idx="45">
                  <c:v>3.75</c:v>
                </c:pt>
                <c:pt idx="46">
                  <c:v>3.8332999999999977</c:v>
                </c:pt>
                <c:pt idx="47">
                  <c:v>3.9166999999999725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Sheet1!$B$2:$B$110</c:f>
              <c:numCache>
                <c:formatCode>General</c:formatCode>
                <c:ptCount val="109"/>
                <c:pt idx="0">
                  <c:v>100</c:v>
                </c:pt>
                <c:pt idx="1">
                  <c:v>100</c:v>
                </c:pt>
                <c:pt idx="2">
                  <c:v>100</c:v>
                </c:pt>
                <c:pt idx="3">
                  <c:v>99.952000000000012</c:v>
                </c:pt>
                <c:pt idx="4">
                  <c:v>99.891999999999996</c:v>
                </c:pt>
                <c:pt idx="5">
                  <c:v>99.796000000000006</c:v>
                </c:pt>
                <c:pt idx="6">
                  <c:v>99.021999999999991</c:v>
                </c:pt>
                <c:pt idx="7">
                  <c:v>98.295000000000002</c:v>
                </c:pt>
                <c:pt idx="8">
                  <c:v>98.172999999999988</c:v>
                </c:pt>
                <c:pt idx="9">
                  <c:v>98.172999999999988</c:v>
                </c:pt>
                <c:pt idx="10">
                  <c:v>98.161000000000001</c:v>
                </c:pt>
                <c:pt idx="11">
                  <c:v>98.161000000000001</c:v>
                </c:pt>
                <c:pt idx="12">
                  <c:v>98.161000000000001</c:v>
                </c:pt>
                <c:pt idx="13">
                  <c:v>98.131</c:v>
                </c:pt>
                <c:pt idx="14">
                  <c:v>98.131</c:v>
                </c:pt>
                <c:pt idx="15">
                  <c:v>98.037000000000006</c:v>
                </c:pt>
                <c:pt idx="16">
                  <c:v>97.974000000000004</c:v>
                </c:pt>
                <c:pt idx="17">
                  <c:v>97.673999999999978</c:v>
                </c:pt>
                <c:pt idx="18">
                  <c:v>96.456999999999994</c:v>
                </c:pt>
                <c:pt idx="19">
                  <c:v>95.141000000000005</c:v>
                </c:pt>
                <c:pt idx="20">
                  <c:v>94.965000000000003</c:v>
                </c:pt>
                <c:pt idx="21">
                  <c:v>94.932000000000002</c:v>
                </c:pt>
                <c:pt idx="22">
                  <c:v>94.932000000000002</c:v>
                </c:pt>
                <c:pt idx="23">
                  <c:v>94.932000000000002</c:v>
                </c:pt>
                <c:pt idx="24">
                  <c:v>94.878999999999948</c:v>
                </c:pt>
                <c:pt idx="25">
                  <c:v>94.878999999999948</c:v>
                </c:pt>
                <c:pt idx="26">
                  <c:v>94.878999999999948</c:v>
                </c:pt>
                <c:pt idx="27">
                  <c:v>94.795000000000002</c:v>
                </c:pt>
                <c:pt idx="28">
                  <c:v>94.603999999999999</c:v>
                </c:pt>
                <c:pt idx="29">
                  <c:v>94.265000000000001</c:v>
                </c:pt>
                <c:pt idx="30">
                  <c:v>93.205000000000013</c:v>
                </c:pt>
                <c:pt idx="31">
                  <c:v>92.180999999999983</c:v>
                </c:pt>
                <c:pt idx="32">
                  <c:v>92.095000000000013</c:v>
                </c:pt>
                <c:pt idx="33">
                  <c:v>92.051000000000002</c:v>
                </c:pt>
                <c:pt idx="34">
                  <c:v>92.051000000000002</c:v>
                </c:pt>
                <c:pt idx="35">
                  <c:v>92.027999999999992</c:v>
                </c:pt>
                <c:pt idx="36">
                  <c:v>92.027999999999992</c:v>
                </c:pt>
                <c:pt idx="37">
                  <c:v>91.948000000000022</c:v>
                </c:pt>
                <c:pt idx="38">
                  <c:v>91.891999999999996</c:v>
                </c:pt>
                <c:pt idx="39">
                  <c:v>91.891999999999996</c:v>
                </c:pt>
                <c:pt idx="40">
                  <c:v>91.634999999999991</c:v>
                </c:pt>
                <c:pt idx="41">
                  <c:v>91.007999999999996</c:v>
                </c:pt>
                <c:pt idx="42">
                  <c:v>90.265000000000001</c:v>
                </c:pt>
                <c:pt idx="43">
                  <c:v>89.374999999999986</c:v>
                </c:pt>
                <c:pt idx="44">
                  <c:v>89.228999999999999</c:v>
                </c:pt>
                <c:pt idx="45">
                  <c:v>89.228999999999999</c:v>
                </c:pt>
                <c:pt idx="46">
                  <c:v>89.198999999999998</c:v>
                </c:pt>
                <c:pt idx="47">
                  <c:v>89.198999999999998</c:v>
                </c:pt>
                <c:pt idx="48">
                  <c:v>89.167000000000002</c:v>
                </c:pt>
                <c:pt idx="49">
                  <c:v>89.167000000000002</c:v>
                </c:pt>
                <c:pt idx="50">
                  <c:v>89.127999999999986</c:v>
                </c:pt>
                <c:pt idx="51">
                  <c:v>89.087999999999994</c:v>
                </c:pt>
                <c:pt idx="52">
                  <c:v>88.887</c:v>
                </c:pt>
                <c:pt idx="53">
                  <c:v>88.443000000000026</c:v>
                </c:pt>
                <c:pt idx="54">
                  <c:v>87.472999999999999</c:v>
                </c:pt>
                <c:pt idx="55">
                  <c:v>86.575999999999979</c:v>
                </c:pt>
                <c:pt idx="56">
                  <c:v>86.410000000000025</c:v>
                </c:pt>
                <c:pt idx="57">
                  <c:v>86.410000000000025</c:v>
                </c:pt>
                <c:pt idx="58">
                  <c:v>86.410000000000025</c:v>
                </c:pt>
                <c:pt idx="59">
                  <c:v>86.410000000000025</c:v>
                </c:pt>
                <c:pt idx="60">
                  <c:v>86.410000000000025</c:v>
                </c:pt>
                <c:pt idx="61">
                  <c:v>86.35599999999998</c:v>
                </c:pt>
                <c:pt idx="62">
                  <c:v>86.299000000000007</c:v>
                </c:pt>
                <c:pt idx="63">
                  <c:v>86.065000000000012</c:v>
                </c:pt>
                <c:pt idx="64">
                  <c:v>85.771000000000001</c:v>
                </c:pt>
                <c:pt idx="65">
                  <c:v>85.119</c:v>
                </c:pt>
                <c:pt idx="66">
                  <c:v>84.05</c:v>
                </c:pt>
                <c:pt idx="67">
                  <c:v>83.331999999999994</c:v>
                </c:pt>
                <c:pt idx="68">
                  <c:v>83.271000000000001</c:v>
                </c:pt>
                <c:pt idx="69">
                  <c:v>83.271000000000001</c:v>
                </c:pt>
                <c:pt idx="70">
                  <c:v>83.271000000000001</c:v>
                </c:pt>
                <c:pt idx="71">
                  <c:v>83.271000000000001</c:v>
                </c:pt>
                <c:pt idx="72">
                  <c:v>83.271000000000001</c:v>
                </c:pt>
                <c:pt idx="73">
                  <c:v>83.271000000000001</c:v>
                </c:pt>
                <c:pt idx="74">
                  <c:v>83.179999999999978</c:v>
                </c:pt>
                <c:pt idx="75">
                  <c:v>83.087000000000003</c:v>
                </c:pt>
                <c:pt idx="76">
                  <c:v>82.617000000000004</c:v>
                </c:pt>
                <c:pt idx="77">
                  <c:v>82.239000000000004</c:v>
                </c:pt>
                <c:pt idx="78">
                  <c:v>81.385999999999981</c:v>
                </c:pt>
                <c:pt idx="79">
                  <c:v>80.811000000000007</c:v>
                </c:pt>
                <c:pt idx="80">
                  <c:v>80.616</c:v>
                </c:pt>
                <c:pt idx="81">
                  <c:v>80.616</c:v>
                </c:pt>
                <c:pt idx="82">
                  <c:v>80.616</c:v>
                </c:pt>
                <c:pt idx="83">
                  <c:v>80.616</c:v>
                </c:pt>
                <c:pt idx="84">
                  <c:v>80.616</c:v>
                </c:pt>
                <c:pt idx="85">
                  <c:v>80.616</c:v>
                </c:pt>
                <c:pt idx="86">
                  <c:v>80.616</c:v>
                </c:pt>
                <c:pt idx="87">
                  <c:v>80.616</c:v>
                </c:pt>
                <c:pt idx="88">
                  <c:v>80.286000000000001</c:v>
                </c:pt>
                <c:pt idx="89">
                  <c:v>79.790999999999997</c:v>
                </c:pt>
                <c:pt idx="90">
                  <c:v>77.974000000000004</c:v>
                </c:pt>
                <c:pt idx="91">
                  <c:v>76.807999999999993</c:v>
                </c:pt>
                <c:pt idx="92">
                  <c:v>76.637999999999991</c:v>
                </c:pt>
                <c:pt idx="93">
                  <c:v>76.637999999999991</c:v>
                </c:pt>
                <c:pt idx="94">
                  <c:v>76.637999999999991</c:v>
                </c:pt>
                <c:pt idx="95">
                  <c:v>76.637999999999991</c:v>
                </c:pt>
                <c:pt idx="96">
                  <c:v>76.637999999999991</c:v>
                </c:pt>
                <c:pt idx="97">
                  <c:v>76.637999999999991</c:v>
                </c:pt>
                <c:pt idx="98">
                  <c:v>76.637999999999991</c:v>
                </c:pt>
                <c:pt idx="99">
                  <c:v>76.637999999999991</c:v>
                </c:pt>
                <c:pt idx="100">
                  <c:v>76.35799999999999</c:v>
                </c:pt>
                <c:pt idx="101">
                  <c:v>75.515000000000001</c:v>
                </c:pt>
                <c:pt idx="102">
                  <c:v>75.515000000000001</c:v>
                </c:pt>
                <c:pt idx="103">
                  <c:v>74.387999999999991</c:v>
                </c:pt>
                <c:pt idx="104">
                  <c:v>74.095000000000013</c:v>
                </c:pt>
                <c:pt idx="105">
                  <c:v>74.095000000000013</c:v>
                </c:pt>
                <c:pt idx="106">
                  <c:v>74.095000000000013</c:v>
                </c:pt>
                <c:pt idx="107">
                  <c:v>74.095000000000013</c:v>
                </c:pt>
                <c:pt idx="108">
                  <c:v>74.095000000000013</c:v>
                </c:pt>
              </c:numCache>
            </c:numRef>
          </c:yVal>
        </c:ser>
        <c:ser>
          <c:idx val="1"/>
          <c:order val="1"/>
          <c:tx>
            <c:strRef>
              <c:f>Sheet1!$C$1</c:f>
              <c:strCache>
                <c:ptCount val="1"/>
                <c:pt idx="0">
                  <c:v>Cyclosporine+MMF/MPA</c:v>
                </c:pt>
              </c:strCache>
            </c:strRef>
          </c:tx>
          <c:spPr>
            <a:ln w="41275">
              <a:solidFill>
                <a:srgbClr val="FF00FF"/>
              </a:solidFill>
              <a:prstDash val="solid"/>
            </a:ln>
          </c:spPr>
          <c:marker>
            <c:symbol val="none"/>
          </c:marker>
          <c:xVal>
            <c:numRef>
              <c:f>Sheet1!$A$2:$A$110</c:f>
              <c:numCache>
                <c:formatCode>General</c:formatCode>
                <c:ptCount val="109"/>
                <c:pt idx="0">
                  <c:v>0</c:v>
                </c:pt>
                <c:pt idx="1">
                  <c:v>8.3300000000000041E-2</c:v>
                </c:pt>
                <c:pt idx="2">
                  <c:v>0.16669999999999999</c:v>
                </c:pt>
                <c:pt idx="3">
                  <c:v>0.25</c:v>
                </c:pt>
                <c:pt idx="4">
                  <c:v>0.33330000000000454</c:v>
                </c:pt>
                <c:pt idx="5">
                  <c:v>0.41670000000000001</c:v>
                </c:pt>
                <c:pt idx="6">
                  <c:v>0.5</c:v>
                </c:pt>
                <c:pt idx="7">
                  <c:v>0.58329999999999949</c:v>
                </c:pt>
                <c:pt idx="8">
                  <c:v>0.66670000000000773</c:v>
                </c:pt>
                <c:pt idx="9">
                  <c:v>0.75000000000000522</c:v>
                </c:pt>
                <c:pt idx="10">
                  <c:v>0.83330000000000004</c:v>
                </c:pt>
                <c:pt idx="11">
                  <c:v>0.91670000000000063</c:v>
                </c:pt>
                <c:pt idx="12">
                  <c:v>1</c:v>
                </c:pt>
                <c:pt idx="13">
                  <c:v>1.0832999999999897</c:v>
                </c:pt>
                <c:pt idx="14">
                  <c:v>1.1667000000000001</c:v>
                </c:pt>
                <c:pt idx="15">
                  <c:v>1.25</c:v>
                </c:pt>
                <c:pt idx="16">
                  <c:v>1.3332999999999897</c:v>
                </c:pt>
                <c:pt idx="17">
                  <c:v>1.4166999999999872</c:v>
                </c:pt>
                <c:pt idx="18">
                  <c:v>1.5</c:v>
                </c:pt>
                <c:pt idx="19">
                  <c:v>1.5832999999999897</c:v>
                </c:pt>
                <c:pt idx="20">
                  <c:v>1.6667000000000001</c:v>
                </c:pt>
                <c:pt idx="21">
                  <c:v>1.75</c:v>
                </c:pt>
                <c:pt idx="22">
                  <c:v>1.8332999999999897</c:v>
                </c:pt>
                <c:pt idx="23">
                  <c:v>1.9167000000000001</c:v>
                </c:pt>
                <c:pt idx="24">
                  <c:v>2</c:v>
                </c:pt>
                <c:pt idx="25">
                  <c:v>2.0832999999999999</c:v>
                </c:pt>
                <c:pt idx="26">
                  <c:v>2.1667000000000001</c:v>
                </c:pt>
                <c:pt idx="27">
                  <c:v>2.25</c:v>
                </c:pt>
                <c:pt idx="28">
                  <c:v>2.3332999999999977</c:v>
                </c:pt>
                <c:pt idx="29">
                  <c:v>2.4166999999999725</c:v>
                </c:pt>
                <c:pt idx="30">
                  <c:v>2.5</c:v>
                </c:pt>
                <c:pt idx="31">
                  <c:v>2.5832999999999999</c:v>
                </c:pt>
                <c:pt idx="32">
                  <c:v>2.6667000000000001</c:v>
                </c:pt>
                <c:pt idx="33">
                  <c:v>2.75</c:v>
                </c:pt>
                <c:pt idx="34">
                  <c:v>2.8332999999999977</c:v>
                </c:pt>
                <c:pt idx="35">
                  <c:v>2.9166999999999725</c:v>
                </c:pt>
                <c:pt idx="36">
                  <c:v>3</c:v>
                </c:pt>
                <c:pt idx="37">
                  <c:v>3.0832999999999999</c:v>
                </c:pt>
                <c:pt idx="38">
                  <c:v>3.1667000000000001</c:v>
                </c:pt>
                <c:pt idx="39">
                  <c:v>3.25</c:v>
                </c:pt>
                <c:pt idx="40">
                  <c:v>3.3332999999999977</c:v>
                </c:pt>
                <c:pt idx="41">
                  <c:v>3.4166999999999725</c:v>
                </c:pt>
                <c:pt idx="42">
                  <c:v>3.5</c:v>
                </c:pt>
                <c:pt idx="43">
                  <c:v>3.5832999999999999</c:v>
                </c:pt>
                <c:pt idx="44">
                  <c:v>3.6667000000000001</c:v>
                </c:pt>
                <c:pt idx="45">
                  <c:v>3.75</c:v>
                </c:pt>
                <c:pt idx="46">
                  <c:v>3.8332999999999977</c:v>
                </c:pt>
                <c:pt idx="47">
                  <c:v>3.9166999999999725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Sheet1!$C$2:$C$110</c:f>
              <c:numCache>
                <c:formatCode>General</c:formatCode>
                <c:ptCount val="109"/>
                <c:pt idx="0">
                  <c:v>100</c:v>
                </c:pt>
                <c:pt idx="1">
                  <c:v>100</c:v>
                </c:pt>
                <c:pt idx="2">
                  <c:v>100</c:v>
                </c:pt>
                <c:pt idx="3">
                  <c:v>99.959000000000003</c:v>
                </c:pt>
                <c:pt idx="4">
                  <c:v>99.877999999999986</c:v>
                </c:pt>
                <c:pt idx="5">
                  <c:v>99.714000000000027</c:v>
                </c:pt>
                <c:pt idx="6">
                  <c:v>98.519000000000005</c:v>
                </c:pt>
                <c:pt idx="7">
                  <c:v>97.28</c:v>
                </c:pt>
                <c:pt idx="8">
                  <c:v>97.175999999999988</c:v>
                </c:pt>
                <c:pt idx="9">
                  <c:v>97.154999999999987</c:v>
                </c:pt>
                <c:pt idx="10">
                  <c:v>97.154999999999987</c:v>
                </c:pt>
                <c:pt idx="11">
                  <c:v>97.154999999999987</c:v>
                </c:pt>
                <c:pt idx="12">
                  <c:v>97.132999999999981</c:v>
                </c:pt>
                <c:pt idx="13">
                  <c:v>97.111000000000004</c:v>
                </c:pt>
                <c:pt idx="14">
                  <c:v>97.111000000000004</c:v>
                </c:pt>
                <c:pt idx="15">
                  <c:v>97.088999999999999</c:v>
                </c:pt>
                <c:pt idx="16">
                  <c:v>96.952000000000012</c:v>
                </c:pt>
                <c:pt idx="17">
                  <c:v>96.790999999999997</c:v>
                </c:pt>
                <c:pt idx="18">
                  <c:v>95.85199999999999</c:v>
                </c:pt>
                <c:pt idx="19">
                  <c:v>94.338999999999999</c:v>
                </c:pt>
                <c:pt idx="20">
                  <c:v>94.131999999999991</c:v>
                </c:pt>
                <c:pt idx="21">
                  <c:v>94.039000000000001</c:v>
                </c:pt>
                <c:pt idx="22">
                  <c:v>94.016000000000005</c:v>
                </c:pt>
                <c:pt idx="23">
                  <c:v>94.016000000000005</c:v>
                </c:pt>
                <c:pt idx="24">
                  <c:v>94.016000000000005</c:v>
                </c:pt>
                <c:pt idx="25">
                  <c:v>93.965999999999994</c:v>
                </c:pt>
                <c:pt idx="26">
                  <c:v>93.941000000000727</c:v>
                </c:pt>
                <c:pt idx="27">
                  <c:v>93.915999999999997</c:v>
                </c:pt>
                <c:pt idx="28">
                  <c:v>93.763000000000005</c:v>
                </c:pt>
                <c:pt idx="29">
                  <c:v>93.456999999999994</c:v>
                </c:pt>
                <c:pt idx="30">
                  <c:v>92.563999999999993</c:v>
                </c:pt>
                <c:pt idx="31">
                  <c:v>91.156999999999982</c:v>
                </c:pt>
                <c:pt idx="32">
                  <c:v>91.001999999999995</c:v>
                </c:pt>
                <c:pt idx="33">
                  <c:v>90.975999999999999</c:v>
                </c:pt>
                <c:pt idx="34">
                  <c:v>90.975999999999999</c:v>
                </c:pt>
                <c:pt idx="35">
                  <c:v>90.95</c:v>
                </c:pt>
                <c:pt idx="36">
                  <c:v>90.95</c:v>
                </c:pt>
                <c:pt idx="37">
                  <c:v>90.894000000000005</c:v>
                </c:pt>
                <c:pt idx="38">
                  <c:v>90.894000000000005</c:v>
                </c:pt>
                <c:pt idx="39">
                  <c:v>90.777999999999992</c:v>
                </c:pt>
                <c:pt idx="40">
                  <c:v>90.342000000000013</c:v>
                </c:pt>
                <c:pt idx="41">
                  <c:v>90.10799999999999</c:v>
                </c:pt>
                <c:pt idx="42">
                  <c:v>89.320999999999998</c:v>
                </c:pt>
                <c:pt idx="43">
                  <c:v>87.918999999999997</c:v>
                </c:pt>
                <c:pt idx="44">
                  <c:v>87.801000000000002</c:v>
                </c:pt>
                <c:pt idx="45">
                  <c:v>87.712000000000003</c:v>
                </c:pt>
                <c:pt idx="46">
                  <c:v>87.682000000000002</c:v>
                </c:pt>
                <c:pt idx="47">
                  <c:v>87.682000000000002</c:v>
                </c:pt>
                <c:pt idx="48">
                  <c:v>87.682000000000002</c:v>
                </c:pt>
                <c:pt idx="49">
                  <c:v>87.585999999999999</c:v>
                </c:pt>
                <c:pt idx="50">
                  <c:v>87.518000000000001</c:v>
                </c:pt>
                <c:pt idx="51">
                  <c:v>87.315000000000012</c:v>
                </c:pt>
                <c:pt idx="52">
                  <c:v>86.941000000000727</c:v>
                </c:pt>
                <c:pt idx="53">
                  <c:v>86.568000000000012</c:v>
                </c:pt>
                <c:pt idx="54">
                  <c:v>85.682999999999979</c:v>
                </c:pt>
                <c:pt idx="55">
                  <c:v>84.52</c:v>
                </c:pt>
                <c:pt idx="56">
                  <c:v>84.313000000000002</c:v>
                </c:pt>
                <c:pt idx="57">
                  <c:v>84.277999999999992</c:v>
                </c:pt>
                <c:pt idx="58">
                  <c:v>84.242999999999995</c:v>
                </c:pt>
                <c:pt idx="59">
                  <c:v>84.242999999999995</c:v>
                </c:pt>
                <c:pt idx="60">
                  <c:v>84.242999999999995</c:v>
                </c:pt>
                <c:pt idx="61">
                  <c:v>84.120999999999981</c:v>
                </c:pt>
                <c:pt idx="62">
                  <c:v>84.08</c:v>
                </c:pt>
                <c:pt idx="63">
                  <c:v>83.995999999999995</c:v>
                </c:pt>
                <c:pt idx="64">
                  <c:v>83.703000000000003</c:v>
                </c:pt>
                <c:pt idx="65">
                  <c:v>83.367999999999995</c:v>
                </c:pt>
                <c:pt idx="66">
                  <c:v>82.361999999999995</c:v>
                </c:pt>
                <c:pt idx="67">
                  <c:v>81.771999999999991</c:v>
                </c:pt>
                <c:pt idx="68">
                  <c:v>81.474000000000004</c:v>
                </c:pt>
                <c:pt idx="69">
                  <c:v>81.387999999999991</c:v>
                </c:pt>
                <c:pt idx="70">
                  <c:v>81.3</c:v>
                </c:pt>
                <c:pt idx="71">
                  <c:v>81.211000000000027</c:v>
                </c:pt>
                <c:pt idx="72">
                  <c:v>81.211000000000027</c:v>
                </c:pt>
                <c:pt idx="73">
                  <c:v>81.211000000000027</c:v>
                </c:pt>
                <c:pt idx="74">
                  <c:v>81.106999999999999</c:v>
                </c:pt>
                <c:pt idx="75">
                  <c:v>80.896000000000001</c:v>
                </c:pt>
                <c:pt idx="76">
                  <c:v>80.632999999999981</c:v>
                </c:pt>
                <c:pt idx="77">
                  <c:v>80.10499999999999</c:v>
                </c:pt>
                <c:pt idx="78">
                  <c:v>79.578000000000003</c:v>
                </c:pt>
                <c:pt idx="79">
                  <c:v>78.942000000000007</c:v>
                </c:pt>
                <c:pt idx="80">
                  <c:v>78.619</c:v>
                </c:pt>
                <c:pt idx="81">
                  <c:v>78.565000000000012</c:v>
                </c:pt>
                <c:pt idx="82">
                  <c:v>78.509</c:v>
                </c:pt>
                <c:pt idx="83">
                  <c:v>78.509</c:v>
                </c:pt>
                <c:pt idx="84">
                  <c:v>78.509</c:v>
                </c:pt>
                <c:pt idx="85">
                  <c:v>78.509</c:v>
                </c:pt>
                <c:pt idx="86">
                  <c:v>78.440000000000026</c:v>
                </c:pt>
                <c:pt idx="87">
                  <c:v>78.092000000000013</c:v>
                </c:pt>
                <c:pt idx="88">
                  <c:v>77.811000000000007</c:v>
                </c:pt>
                <c:pt idx="89">
                  <c:v>77.10799999999999</c:v>
                </c:pt>
                <c:pt idx="90">
                  <c:v>76.194999999999993</c:v>
                </c:pt>
                <c:pt idx="91">
                  <c:v>74.992999999999995</c:v>
                </c:pt>
                <c:pt idx="92">
                  <c:v>74.921999999999997</c:v>
                </c:pt>
                <c:pt idx="93">
                  <c:v>74.849000000000004</c:v>
                </c:pt>
                <c:pt idx="94">
                  <c:v>74.849000000000004</c:v>
                </c:pt>
                <c:pt idx="95">
                  <c:v>74.849000000000004</c:v>
                </c:pt>
                <c:pt idx="96">
                  <c:v>74.849000000000004</c:v>
                </c:pt>
                <c:pt idx="97">
                  <c:v>74.763000000000005</c:v>
                </c:pt>
                <c:pt idx="98">
                  <c:v>74.664000000000001</c:v>
                </c:pt>
                <c:pt idx="99">
                  <c:v>74.664000000000001</c:v>
                </c:pt>
                <c:pt idx="100">
                  <c:v>74.05</c:v>
                </c:pt>
                <c:pt idx="101">
                  <c:v>73.433000000000007</c:v>
                </c:pt>
                <c:pt idx="102">
                  <c:v>72.403000000000006</c:v>
                </c:pt>
                <c:pt idx="103">
                  <c:v>71.47</c:v>
                </c:pt>
                <c:pt idx="104">
                  <c:v>71.260000000000005</c:v>
                </c:pt>
                <c:pt idx="105">
                  <c:v>71.260000000000005</c:v>
                </c:pt>
                <c:pt idx="106">
                  <c:v>71.260000000000005</c:v>
                </c:pt>
                <c:pt idx="107">
                  <c:v>71.141000000000005</c:v>
                </c:pt>
                <c:pt idx="108">
                  <c:v>71.141000000000005</c:v>
                </c:pt>
              </c:numCache>
            </c:numRef>
          </c:yVal>
        </c:ser>
        <c:ser>
          <c:idx val="2"/>
          <c:order val="2"/>
          <c:tx>
            <c:strRef>
              <c:f>Sheet1!$D$1</c:f>
              <c:strCache>
                <c:ptCount val="1"/>
                <c:pt idx="0">
                  <c:v>Cyclosporine+AZA</c:v>
                </c:pt>
              </c:strCache>
            </c:strRef>
          </c:tx>
          <c:spPr>
            <a:ln w="41275">
              <a:solidFill>
                <a:srgbClr val="00FF00"/>
              </a:solidFill>
            </a:ln>
          </c:spPr>
          <c:marker>
            <c:symbol val="none"/>
          </c:marker>
          <c:xVal>
            <c:numRef>
              <c:f>Sheet1!$A$2:$A$110</c:f>
              <c:numCache>
                <c:formatCode>General</c:formatCode>
                <c:ptCount val="109"/>
                <c:pt idx="0">
                  <c:v>0</c:v>
                </c:pt>
                <c:pt idx="1">
                  <c:v>8.3300000000000041E-2</c:v>
                </c:pt>
                <c:pt idx="2">
                  <c:v>0.16669999999999999</c:v>
                </c:pt>
                <c:pt idx="3">
                  <c:v>0.25</c:v>
                </c:pt>
                <c:pt idx="4">
                  <c:v>0.33330000000000454</c:v>
                </c:pt>
                <c:pt idx="5">
                  <c:v>0.41670000000000001</c:v>
                </c:pt>
                <c:pt idx="6">
                  <c:v>0.5</c:v>
                </c:pt>
                <c:pt idx="7">
                  <c:v>0.58329999999999949</c:v>
                </c:pt>
                <c:pt idx="8">
                  <c:v>0.66670000000000773</c:v>
                </c:pt>
                <c:pt idx="9">
                  <c:v>0.75000000000000522</c:v>
                </c:pt>
                <c:pt idx="10">
                  <c:v>0.83330000000000004</c:v>
                </c:pt>
                <c:pt idx="11">
                  <c:v>0.91670000000000063</c:v>
                </c:pt>
                <c:pt idx="12">
                  <c:v>1</c:v>
                </c:pt>
                <c:pt idx="13">
                  <c:v>1.0832999999999897</c:v>
                </c:pt>
                <c:pt idx="14">
                  <c:v>1.1667000000000001</c:v>
                </c:pt>
                <c:pt idx="15">
                  <c:v>1.25</c:v>
                </c:pt>
                <c:pt idx="16">
                  <c:v>1.3332999999999897</c:v>
                </c:pt>
                <c:pt idx="17">
                  <c:v>1.4166999999999872</c:v>
                </c:pt>
                <c:pt idx="18">
                  <c:v>1.5</c:v>
                </c:pt>
                <c:pt idx="19">
                  <c:v>1.5832999999999897</c:v>
                </c:pt>
                <c:pt idx="20">
                  <c:v>1.6667000000000001</c:v>
                </c:pt>
                <c:pt idx="21">
                  <c:v>1.75</c:v>
                </c:pt>
                <c:pt idx="22">
                  <c:v>1.8332999999999897</c:v>
                </c:pt>
                <c:pt idx="23">
                  <c:v>1.9167000000000001</c:v>
                </c:pt>
                <c:pt idx="24">
                  <c:v>2</c:v>
                </c:pt>
                <c:pt idx="25">
                  <c:v>2.0832999999999999</c:v>
                </c:pt>
                <c:pt idx="26">
                  <c:v>2.1667000000000001</c:v>
                </c:pt>
                <c:pt idx="27">
                  <c:v>2.25</c:v>
                </c:pt>
                <c:pt idx="28">
                  <c:v>2.3332999999999977</c:v>
                </c:pt>
                <c:pt idx="29">
                  <c:v>2.4166999999999725</c:v>
                </c:pt>
                <c:pt idx="30">
                  <c:v>2.5</c:v>
                </c:pt>
                <c:pt idx="31">
                  <c:v>2.5832999999999999</c:v>
                </c:pt>
                <c:pt idx="32">
                  <c:v>2.6667000000000001</c:v>
                </c:pt>
                <c:pt idx="33">
                  <c:v>2.75</c:v>
                </c:pt>
                <c:pt idx="34">
                  <c:v>2.8332999999999977</c:v>
                </c:pt>
                <c:pt idx="35">
                  <c:v>2.9166999999999725</c:v>
                </c:pt>
                <c:pt idx="36">
                  <c:v>3</c:v>
                </c:pt>
                <c:pt idx="37">
                  <c:v>3.0832999999999999</c:v>
                </c:pt>
                <c:pt idx="38">
                  <c:v>3.1667000000000001</c:v>
                </c:pt>
                <c:pt idx="39">
                  <c:v>3.25</c:v>
                </c:pt>
                <c:pt idx="40">
                  <c:v>3.3332999999999977</c:v>
                </c:pt>
                <c:pt idx="41">
                  <c:v>3.4166999999999725</c:v>
                </c:pt>
                <c:pt idx="42">
                  <c:v>3.5</c:v>
                </c:pt>
                <c:pt idx="43">
                  <c:v>3.5832999999999999</c:v>
                </c:pt>
                <c:pt idx="44">
                  <c:v>3.6667000000000001</c:v>
                </c:pt>
                <c:pt idx="45">
                  <c:v>3.75</c:v>
                </c:pt>
                <c:pt idx="46">
                  <c:v>3.8332999999999977</c:v>
                </c:pt>
                <c:pt idx="47">
                  <c:v>3.9166999999999725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numCache>
            </c:numRef>
          </c:xVal>
          <c:yVal>
            <c:numRef>
              <c:f>Sheet1!$D$2:$D$110</c:f>
              <c:numCache>
                <c:formatCode>General</c:formatCode>
                <c:ptCount val="109"/>
                <c:pt idx="0">
                  <c:v>100</c:v>
                </c:pt>
                <c:pt idx="1">
                  <c:v>100</c:v>
                </c:pt>
                <c:pt idx="2">
                  <c:v>100</c:v>
                </c:pt>
                <c:pt idx="3">
                  <c:v>99.775999999999982</c:v>
                </c:pt>
                <c:pt idx="4">
                  <c:v>99.551000000000002</c:v>
                </c:pt>
                <c:pt idx="5">
                  <c:v>99.551000000000002</c:v>
                </c:pt>
                <c:pt idx="6">
                  <c:v>98.861000000000004</c:v>
                </c:pt>
                <c:pt idx="7">
                  <c:v>96.308999999999983</c:v>
                </c:pt>
                <c:pt idx="8">
                  <c:v>96.308999999999983</c:v>
                </c:pt>
                <c:pt idx="9">
                  <c:v>96.308999999999983</c:v>
                </c:pt>
                <c:pt idx="10">
                  <c:v>96.308999999999983</c:v>
                </c:pt>
                <c:pt idx="11">
                  <c:v>96.308999999999983</c:v>
                </c:pt>
                <c:pt idx="12">
                  <c:v>96.308999999999983</c:v>
                </c:pt>
                <c:pt idx="13">
                  <c:v>96.308999999999983</c:v>
                </c:pt>
                <c:pt idx="14">
                  <c:v>96.308999999999983</c:v>
                </c:pt>
                <c:pt idx="15">
                  <c:v>96.308999999999983</c:v>
                </c:pt>
                <c:pt idx="16">
                  <c:v>96.308999999999983</c:v>
                </c:pt>
                <c:pt idx="17">
                  <c:v>96.045000000000002</c:v>
                </c:pt>
                <c:pt idx="18">
                  <c:v>94.197999999999993</c:v>
                </c:pt>
                <c:pt idx="19">
                  <c:v>91.551000000000002</c:v>
                </c:pt>
                <c:pt idx="20">
                  <c:v>90.748999999999995</c:v>
                </c:pt>
                <c:pt idx="21">
                  <c:v>90.748999999999995</c:v>
                </c:pt>
                <c:pt idx="22">
                  <c:v>90.748999999999995</c:v>
                </c:pt>
                <c:pt idx="23">
                  <c:v>90.748999999999995</c:v>
                </c:pt>
                <c:pt idx="24">
                  <c:v>90.748999999999995</c:v>
                </c:pt>
                <c:pt idx="25">
                  <c:v>90.748999999999995</c:v>
                </c:pt>
                <c:pt idx="26">
                  <c:v>90.748999999999995</c:v>
                </c:pt>
                <c:pt idx="27">
                  <c:v>90.748999999999995</c:v>
                </c:pt>
                <c:pt idx="28">
                  <c:v>90.748999999999995</c:v>
                </c:pt>
                <c:pt idx="29">
                  <c:v>90.748999999999995</c:v>
                </c:pt>
                <c:pt idx="30">
                  <c:v>88.933999999999997</c:v>
                </c:pt>
                <c:pt idx="31">
                  <c:v>87.412999999999997</c:v>
                </c:pt>
                <c:pt idx="32">
                  <c:v>87.412999999999997</c:v>
                </c:pt>
                <c:pt idx="33">
                  <c:v>87.412999999999997</c:v>
                </c:pt>
                <c:pt idx="34">
                  <c:v>87.412999999999997</c:v>
                </c:pt>
                <c:pt idx="35">
                  <c:v>87.412999999999997</c:v>
                </c:pt>
                <c:pt idx="36">
                  <c:v>87.412999999999997</c:v>
                </c:pt>
                <c:pt idx="37">
                  <c:v>87.412999999999997</c:v>
                </c:pt>
                <c:pt idx="38">
                  <c:v>87.412999999999997</c:v>
                </c:pt>
                <c:pt idx="39">
                  <c:v>87.412999999999997</c:v>
                </c:pt>
                <c:pt idx="40">
                  <c:v>87.412999999999997</c:v>
                </c:pt>
                <c:pt idx="41">
                  <c:v>87.069000000000003</c:v>
                </c:pt>
                <c:pt idx="42">
                  <c:v>86.036000000000001</c:v>
                </c:pt>
                <c:pt idx="43">
                  <c:v>83.965999999999994</c:v>
                </c:pt>
                <c:pt idx="44">
                  <c:v>83.965999999999994</c:v>
                </c:pt>
                <c:pt idx="45">
                  <c:v>83.965999999999994</c:v>
                </c:pt>
                <c:pt idx="46">
                  <c:v>83.965999999999994</c:v>
                </c:pt>
                <c:pt idx="47">
                  <c:v>83.965999999999994</c:v>
                </c:pt>
                <c:pt idx="48">
                  <c:v>83.606999999999999</c:v>
                </c:pt>
                <c:pt idx="49">
                  <c:v>83.606999999999999</c:v>
                </c:pt>
                <c:pt idx="50">
                  <c:v>83.606999999999999</c:v>
                </c:pt>
                <c:pt idx="51">
                  <c:v>83.606999999999999</c:v>
                </c:pt>
                <c:pt idx="52">
                  <c:v>83.606999999999999</c:v>
                </c:pt>
                <c:pt idx="53">
                  <c:v>83.212999999999994</c:v>
                </c:pt>
                <c:pt idx="54">
                  <c:v>82.424000000000007</c:v>
                </c:pt>
                <c:pt idx="55">
                  <c:v>81.241000000000227</c:v>
                </c:pt>
                <c:pt idx="56">
                  <c:v>80.452000000000012</c:v>
                </c:pt>
                <c:pt idx="57">
                  <c:v>80.452000000000012</c:v>
                </c:pt>
                <c:pt idx="58">
                  <c:v>80.452000000000012</c:v>
                </c:pt>
                <c:pt idx="59">
                  <c:v>80.452000000000012</c:v>
                </c:pt>
                <c:pt idx="60">
                  <c:v>80.452000000000012</c:v>
                </c:pt>
                <c:pt idx="61">
                  <c:v>80.028999999999982</c:v>
                </c:pt>
                <c:pt idx="62">
                  <c:v>80.028999999999982</c:v>
                </c:pt>
                <c:pt idx="63">
                  <c:v>80.028999999999982</c:v>
                </c:pt>
                <c:pt idx="64">
                  <c:v>80.028999999999982</c:v>
                </c:pt>
                <c:pt idx="65">
                  <c:v>80.028999999999982</c:v>
                </c:pt>
                <c:pt idx="66">
                  <c:v>79.593999999999994</c:v>
                </c:pt>
                <c:pt idx="67">
                  <c:v>79.593999999999994</c:v>
                </c:pt>
                <c:pt idx="68">
                  <c:v>79.593999999999994</c:v>
                </c:pt>
                <c:pt idx="69">
                  <c:v>79.593999999999994</c:v>
                </c:pt>
                <c:pt idx="70">
                  <c:v>79.593999999999994</c:v>
                </c:pt>
                <c:pt idx="71">
                  <c:v>79.593999999999994</c:v>
                </c:pt>
                <c:pt idx="72">
                  <c:v>79.593999999999994</c:v>
                </c:pt>
                <c:pt idx="73">
                  <c:v>79.593999999999994</c:v>
                </c:pt>
                <c:pt idx="74">
                  <c:v>79.593999999999994</c:v>
                </c:pt>
                <c:pt idx="75">
                  <c:v>79.09</c:v>
                </c:pt>
                <c:pt idx="76">
                  <c:v>79.09</c:v>
                </c:pt>
                <c:pt idx="77">
                  <c:v>79.09</c:v>
                </c:pt>
                <c:pt idx="78">
                  <c:v>77.578999999999979</c:v>
                </c:pt>
                <c:pt idx="79">
                  <c:v>77.072000000000003</c:v>
                </c:pt>
                <c:pt idx="80">
                  <c:v>76.561000000000007</c:v>
                </c:pt>
                <c:pt idx="81">
                  <c:v>76.046999999999997</c:v>
                </c:pt>
                <c:pt idx="82">
                  <c:v>76.046999999999997</c:v>
                </c:pt>
                <c:pt idx="83">
                  <c:v>75.516000000000005</c:v>
                </c:pt>
                <c:pt idx="84">
                  <c:v>75.516000000000005</c:v>
                </c:pt>
                <c:pt idx="85">
                  <c:v>75.516000000000005</c:v>
                </c:pt>
                <c:pt idx="86">
                  <c:v>75.516000000000005</c:v>
                </c:pt>
                <c:pt idx="87">
                  <c:v>75.516000000000005</c:v>
                </c:pt>
                <c:pt idx="88">
                  <c:v>74.885999999999981</c:v>
                </c:pt>
                <c:pt idx="89">
                  <c:v>74.257000000000005</c:v>
                </c:pt>
                <c:pt idx="90">
                  <c:v>74.257000000000005</c:v>
                </c:pt>
                <c:pt idx="91">
                  <c:v>74.257000000000005</c:v>
                </c:pt>
                <c:pt idx="92">
                  <c:v>73.611000000000004</c:v>
                </c:pt>
                <c:pt idx="93">
                  <c:v>73.611000000000004</c:v>
                </c:pt>
                <c:pt idx="94">
                  <c:v>73.611000000000004</c:v>
                </c:pt>
                <c:pt idx="95">
                  <c:v>73.611000000000004</c:v>
                </c:pt>
                <c:pt idx="96">
                  <c:v>73.611000000000004</c:v>
                </c:pt>
                <c:pt idx="97">
                  <c:v>73.611000000000004</c:v>
                </c:pt>
                <c:pt idx="98">
                  <c:v>73.611000000000004</c:v>
                </c:pt>
                <c:pt idx="99">
                  <c:v>73.611000000000004</c:v>
                </c:pt>
                <c:pt idx="100">
                  <c:v>71.311000000000007</c:v>
                </c:pt>
                <c:pt idx="101">
                  <c:v>70.543999999999997</c:v>
                </c:pt>
                <c:pt idx="102">
                  <c:v>70.543999999999997</c:v>
                </c:pt>
                <c:pt idx="103">
                  <c:v>69.760000000000005</c:v>
                </c:pt>
                <c:pt idx="104">
                  <c:v>68.968000000000004</c:v>
                </c:pt>
                <c:pt idx="105">
                  <c:v>68.968000000000004</c:v>
                </c:pt>
                <c:pt idx="106">
                  <c:v>68.968000000000004</c:v>
                </c:pt>
                <c:pt idx="107">
                  <c:v>68.968000000000004</c:v>
                </c:pt>
                <c:pt idx="108">
                  <c:v>68.968000000000004</c:v>
                </c:pt>
              </c:numCache>
            </c:numRef>
          </c:yVal>
        </c:ser>
        <c:axId val="291853440"/>
        <c:axId val="291855360"/>
      </c:scatterChart>
      <c:valAx>
        <c:axId val="291853440"/>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1855360"/>
        <c:crosses val="autoZero"/>
        <c:crossBetween val="midCat"/>
        <c:majorUnit val="1"/>
      </c:valAx>
      <c:valAx>
        <c:axId val="29185536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1853440"/>
        <c:crosses val="autoZero"/>
        <c:crossBetween val="midCat"/>
        <c:majorUnit val="10"/>
      </c:valAx>
      <c:spPr>
        <a:solidFill>
          <a:schemeClr val="bg2"/>
        </a:solidFill>
        <a:ln>
          <a:solidFill>
            <a:schemeClr val="tx1"/>
          </a:solidFill>
        </a:ln>
      </c:spPr>
    </c:plotArea>
    <c:legend>
      <c:legendPos val="r"/>
      <c:layout>
        <c:manualLayout>
          <c:xMode val="edge"/>
          <c:yMode val="edge"/>
          <c:x val="0.13257368824472163"/>
          <c:y val="0.66344403522141038"/>
          <c:w val="0.7165191740412975"/>
          <c:h val="0.159814156294979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36"/>
          <c:h val="0.7707426011404086"/>
        </c:manualLayout>
      </c:layout>
      <c:scatterChart>
        <c:scatterStyle val="lineMarker"/>
        <c:ser>
          <c:idx val="0"/>
          <c:order val="0"/>
          <c:tx>
            <c:strRef>
              <c:f>Sheet1!$B$1</c:f>
              <c:strCache>
                <c:ptCount val="1"/>
                <c:pt idx="0">
                  <c:v> 4/1994-2002</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99.991000000000227</c:v>
                </c:pt>
                <c:pt idx="2">
                  <c:v>99.927999999999997</c:v>
                </c:pt>
                <c:pt idx="3">
                  <c:v>99.739000000000004</c:v>
                </c:pt>
                <c:pt idx="4">
                  <c:v>99.495000000000005</c:v>
                </c:pt>
                <c:pt idx="5">
                  <c:v>99.257999999999996</c:v>
                </c:pt>
                <c:pt idx="6">
                  <c:v>97.971999999999994</c:v>
                </c:pt>
                <c:pt idx="7">
                  <c:v>96.406000000000006</c:v>
                </c:pt>
                <c:pt idx="8">
                  <c:v>96.146000000000001</c:v>
                </c:pt>
                <c:pt idx="9">
                  <c:v>95.977000000000004</c:v>
                </c:pt>
                <c:pt idx="10">
                  <c:v>95.977000000000004</c:v>
                </c:pt>
                <c:pt idx="11">
                  <c:v>95.968000000000004</c:v>
                </c:pt>
                <c:pt idx="12">
                  <c:v>95.929000000000002</c:v>
                </c:pt>
                <c:pt idx="13">
                  <c:v>95.88</c:v>
                </c:pt>
                <c:pt idx="14">
                  <c:v>95.840999999999994</c:v>
                </c:pt>
                <c:pt idx="15">
                  <c:v>95.811000000000007</c:v>
                </c:pt>
                <c:pt idx="16">
                  <c:v>95.679999999999978</c:v>
                </c:pt>
                <c:pt idx="17">
                  <c:v>95.438999999999993</c:v>
                </c:pt>
                <c:pt idx="18">
                  <c:v>94.363</c:v>
                </c:pt>
                <c:pt idx="19">
                  <c:v>92.88</c:v>
                </c:pt>
                <c:pt idx="20">
                  <c:v>92.495000000000005</c:v>
                </c:pt>
                <c:pt idx="21">
                  <c:v>92.393000000000001</c:v>
                </c:pt>
                <c:pt idx="22">
                  <c:v>92.321999999999989</c:v>
                </c:pt>
                <c:pt idx="23">
                  <c:v>92.301000000000002</c:v>
                </c:pt>
                <c:pt idx="24">
                  <c:v>92.290999999999997</c:v>
                </c:pt>
                <c:pt idx="25">
                  <c:v>92.28</c:v>
                </c:pt>
                <c:pt idx="26">
                  <c:v>92.269000000000005</c:v>
                </c:pt>
                <c:pt idx="27">
                  <c:v>92.215999999999994</c:v>
                </c:pt>
                <c:pt idx="28">
                  <c:v>92.10799999999999</c:v>
                </c:pt>
                <c:pt idx="29">
                  <c:v>91.828999999999979</c:v>
                </c:pt>
                <c:pt idx="30">
                  <c:v>90.86</c:v>
                </c:pt>
                <c:pt idx="31">
                  <c:v>89.338999999999999</c:v>
                </c:pt>
                <c:pt idx="32">
                  <c:v>88.949000000000026</c:v>
                </c:pt>
                <c:pt idx="33">
                  <c:v>88.884</c:v>
                </c:pt>
                <c:pt idx="34">
                  <c:v>88.828999999999979</c:v>
                </c:pt>
                <c:pt idx="35">
                  <c:v>88.796000000000006</c:v>
                </c:pt>
                <c:pt idx="36">
                  <c:v>88.784999999999997</c:v>
                </c:pt>
                <c:pt idx="37">
                  <c:v>88.774000000000001</c:v>
                </c:pt>
                <c:pt idx="38">
                  <c:v>88.763000000000005</c:v>
                </c:pt>
                <c:pt idx="39">
                  <c:v>88.727999999999994</c:v>
                </c:pt>
                <c:pt idx="40">
                  <c:v>88.555999999999983</c:v>
                </c:pt>
                <c:pt idx="41">
                  <c:v>88.290999999999997</c:v>
                </c:pt>
                <c:pt idx="42">
                  <c:v>87.495999999999995</c:v>
                </c:pt>
                <c:pt idx="43">
                  <c:v>85.949000000000026</c:v>
                </c:pt>
                <c:pt idx="44">
                  <c:v>85.542000000000002</c:v>
                </c:pt>
                <c:pt idx="45">
                  <c:v>85.437000000000026</c:v>
                </c:pt>
                <c:pt idx="46">
                  <c:v>85.378999999999948</c:v>
                </c:pt>
                <c:pt idx="47">
                  <c:v>85.367000000000004</c:v>
                </c:pt>
                <c:pt idx="48">
                  <c:v>85.367000000000004</c:v>
                </c:pt>
                <c:pt idx="49">
                  <c:v>85.293999999999997</c:v>
                </c:pt>
                <c:pt idx="50">
                  <c:v>85.281999999999996</c:v>
                </c:pt>
                <c:pt idx="51">
                  <c:v>85.194999999999993</c:v>
                </c:pt>
                <c:pt idx="52">
                  <c:v>85.021999999999991</c:v>
                </c:pt>
                <c:pt idx="53">
                  <c:v>84.760999999999996</c:v>
                </c:pt>
                <c:pt idx="54">
                  <c:v>83.828999999999979</c:v>
                </c:pt>
                <c:pt idx="55">
                  <c:v>82.670999999999978</c:v>
                </c:pt>
                <c:pt idx="56">
                  <c:v>82.232000000000014</c:v>
                </c:pt>
                <c:pt idx="57">
                  <c:v>82.10599999999998</c:v>
                </c:pt>
                <c:pt idx="58">
                  <c:v>82.068000000000012</c:v>
                </c:pt>
                <c:pt idx="59">
                  <c:v>82.03</c:v>
                </c:pt>
                <c:pt idx="60">
                  <c:v>82.03</c:v>
                </c:pt>
                <c:pt idx="61">
                  <c:v>81.991000000000227</c:v>
                </c:pt>
                <c:pt idx="62">
                  <c:v>81.991000000000227</c:v>
                </c:pt>
                <c:pt idx="63">
                  <c:v>81.911000000000527</c:v>
                </c:pt>
                <c:pt idx="64">
                  <c:v>81.616</c:v>
                </c:pt>
                <c:pt idx="65">
                  <c:v>81.254000000000005</c:v>
                </c:pt>
                <c:pt idx="66">
                  <c:v>80.435000000000002</c:v>
                </c:pt>
                <c:pt idx="67">
                  <c:v>79.277000000000001</c:v>
                </c:pt>
                <c:pt idx="68">
                  <c:v>79.006</c:v>
                </c:pt>
                <c:pt idx="69">
                  <c:v>78.897000000000006</c:v>
                </c:pt>
                <c:pt idx="70">
                  <c:v>78.828999999999979</c:v>
                </c:pt>
                <c:pt idx="71">
                  <c:v>78.828999999999979</c:v>
                </c:pt>
                <c:pt idx="72">
                  <c:v>78.828999999999979</c:v>
                </c:pt>
                <c:pt idx="73">
                  <c:v>78.771999999999991</c:v>
                </c:pt>
                <c:pt idx="74">
                  <c:v>78.728999999999999</c:v>
                </c:pt>
                <c:pt idx="75">
                  <c:v>78.670999999999978</c:v>
                </c:pt>
                <c:pt idx="76">
                  <c:v>78.424999999999997</c:v>
                </c:pt>
                <c:pt idx="77">
                  <c:v>78.077999999999989</c:v>
                </c:pt>
                <c:pt idx="78">
                  <c:v>77.308999999999983</c:v>
                </c:pt>
                <c:pt idx="79">
                  <c:v>76.495999999999995</c:v>
                </c:pt>
                <c:pt idx="80">
                  <c:v>76.16</c:v>
                </c:pt>
                <c:pt idx="81">
                  <c:v>76.10199999999999</c:v>
                </c:pt>
                <c:pt idx="82">
                  <c:v>76.071999999999989</c:v>
                </c:pt>
                <c:pt idx="83">
                  <c:v>76.042000000000002</c:v>
                </c:pt>
                <c:pt idx="84">
                  <c:v>76.042000000000002</c:v>
                </c:pt>
                <c:pt idx="85">
                  <c:v>76.027000000000001</c:v>
                </c:pt>
                <c:pt idx="86">
                  <c:v>75.98</c:v>
                </c:pt>
                <c:pt idx="87">
                  <c:v>75.793000000000006</c:v>
                </c:pt>
                <c:pt idx="88">
                  <c:v>75.588999999999999</c:v>
                </c:pt>
                <c:pt idx="89">
                  <c:v>75.197999999999993</c:v>
                </c:pt>
                <c:pt idx="90">
                  <c:v>74.367000000000004</c:v>
                </c:pt>
                <c:pt idx="91">
                  <c:v>73.424000000000007</c:v>
                </c:pt>
                <c:pt idx="92">
                  <c:v>73.170999999999978</c:v>
                </c:pt>
                <c:pt idx="93">
                  <c:v>73.138999999999982</c:v>
                </c:pt>
                <c:pt idx="94">
                  <c:v>73.106999999999999</c:v>
                </c:pt>
                <c:pt idx="95">
                  <c:v>73.074999999999989</c:v>
                </c:pt>
                <c:pt idx="96">
                  <c:v>73.057999999999993</c:v>
                </c:pt>
                <c:pt idx="97">
                  <c:v>72.992000000000004</c:v>
                </c:pt>
                <c:pt idx="98">
                  <c:v>72.85799999999999</c:v>
                </c:pt>
                <c:pt idx="99">
                  <c:v>72.739999999999995</c:v>
                </c:pt>
                <c:pt idx="100">
                  <c:v>72.349999999999994</c:v>
                </c:pt>
                <c:pt idx="101">
                  <c:v>71.977999999999994</c:v>
                </c:pt>
                <c:pt idx="102">
                  <c:v>71.113</c:v>
                </c:pt>
                <c:pt idx="103">
                  <c:v>69.888999999999982</c:v>
                </c:pt>
                <c:pt idx="104">
                  <c:v>69.598000000000013</c:v>
                </c:pt>
                <c:pt idx="105">
                  <c:v>69.477000000000004</c:v>
                </c:pt>
                <c:pt idx="106">
                  <c:v>69.459000000000003</c:v>
                </c:pt>
                <c:pt idx="107">
                  <c:v>69.442000000000007</c:v>
                </c:pt>
                <c:pt idx="108">
                  <c:v>69.406000000000006</c:v>
                </c:pt>
                <c:pt idx="109">
                  <c:v>69.406000000000006</c:v>
                </c:pt>
                <c:pt idx="110">
                  <c:v>69.312000000000012</c:v>
                </c:pt>
                <c:pt idx="111">
                  <c:v>69.161000000000001</c:v>
                </c:pt>
                <c:pt idx="112">
                  <c:v>68.727000000000004</c:v>
                </c:pt>
                <c:pt idx="113">
                  <c:v>68.385999999999981</c:v>
                </c:pt>
                <c:pt idx="114">
                  <c:v>67.703000000000003</c:v>
                </c:pt>
                <c:pt idx="115">
                  <c:v>66.730999999999995</c:v>
                </c:pt>
                <c:pt idx="116">
                  <c:v>66.443000000000026</c:v>
                </c:pt>
                <c:pt idx="117">
                  <c:v>66.403999999999996</c:v>
                </c:pt>
                <c:pt idx="118">
                  <c:v>66.343999999999994</c:v>
                </c:pt>
                <c:pt idx="119">
                  <c:v>66.343999999999994</c:v>
                </c:pt>
                <c:pt idx="120">
                  <c:v>66.322999999999979</c:v>
                </c:pt>
                <c:pt idx="121">
                  <c:v>66.277999999999992</c:v>
                </c:pt>
                <c:pt idx="122">
                  <c:v>66.206999999999994</c:v>
                </c:pt>
                <c:pt idx="123">
                  <c:v>66.016999999999996</c:v>
                </c:pt>
                <c:pt idx="124">
                  <c:v>65.754999999999995</c:v>
                </c:pt>
                <c:pt idx="125">
                  <c:v>65.251999999999995</c:v>
                </c:pt>
                <c:pt idx="126">
                  <c:v>64.509</c:v>
                </c:pt>
                <c:pt idx="127">
                  <c:v>63.739000000000011</c:v>
                </c:pt>
                <c:pt idx="128">
                  <c:v>63.544000000000004</c:v>
                </c:pt>
                <c:pt idx="129">
                  <c:v>63.494</c:v>
                </c:pt>
                <c:pt idx="130">
                  <c:v>63.469000000000001</c:v>
                </c:pt>
                <c:pt idx="131">
                  <c:v>63.416000000000004</c:v>
                </c:pt>
                <c:pt idx="132">
                  <c:v>63.416000000000004</c:v>
                </c:pt>
                <c:pt idx="133">
                  <c:v>63.358999999999995</c:v>
                </c:pt>
                <c:pt idx="134">
                  <c:v>63.267000000000003</c:v>
                </c:pt>
                <c:pt idx="135">
                  <c:v>63.112000000000002</c:v>
                </c:pt>
                <c:pt idx="136">
                  <c:v>62.865000000000002</c:v>
                </c:pt>
                <c:pt idx="137">
                  <c:v>62.585000000000001</c:v>
                </c:pt>
                <c:pt idx="138">
                  <c:v>61.716000000000001</c:v>
                </c:pt>
                <c:pt idx="139">
                  <c:v>60.935000000000002</c:v>
                </c:pt>
                <c:pt idx="140">
                  <c:v>60.586000000000006</c:v>
                </c:pt>
                <c:pt idx="141">
                  <c:v>60.553999999999995</c:v>
                </c:pt>
                <c:pt idx="142">
                  <c:v>60.521000000000001</c:v>
                </c:pt>
                <c:pt idx="143">
                  <c:v>60.486999999999995</c:v>
                </c:pt>
                <c:pt idx="144">
                  <c:v>60.486999999999995</c:v>
                </c:pt>
              </c:numCache>
            </c:numRef>
          </c:yVal>
        </c:ser>
        <c:ser>
          <c:idx val="1"/>
          <c:order val="1"/>
          <c:tx>
            <c:strRef>
              <c:f>Sheet1!$C$1</c:f>
              <c:strCache>
                <c:ptCount val="1"/>
                <c:pt idx="0">
                  <c:v>2003-6/2011</c:v>
                </c:pt>
              </c:strCache>
            </c:strRef>
          </c:tx>
          <c:spPr>
            <a:ln w="41275">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99.986000000000004</c:v>
                </c:pt>
                <c:pt idx="3">
                  <c:v>99.872999999999948</c:v>
                </c:pt>
                <c:pt idx="4">
                  <c:v>99.644999999999996</c:v>
                </c:pt>
                <c:pt idx="5">
                  <c:v>99.531000000000006</c:v>
                </c:pt>
                <c:pt idx="6">
                  <c:v>98.632999999999981</c:v>
                </c:pt>
                <c:pt idx="7">
                  <c:v>97.498999999999995</c:v>
                </c:pt>
                <c:pt idx="8">
                  <c:v>97.367000000000004</c:v>
                </c:pt>
                <c:pt idx="9">
                  <c:v>97.337000000000003</c:v>
                </c:pt>
                <c:pt idx="10">
                  <c:v>97.337000000000003</c:v>
                </c:pt>
                <c:pt idx="11">
                  <c:v>97.337000000000003</c:v>
                </c:pt>
                <c:pt idx="12">
                  <c:v>97.321999999999989</c:v>
                </c:pt>
                <c:pt idx="13">
                  <c:v>97.307000000000002</c:v>
                </c:pt>
                <c:pt idx="14">
                  <c:v>97.307000000000002</c:v>
                </c:pt>
                <c:pt idx="15">
                  <c:v>97.259</c:v>
                </c:pt>
                <c:pt idx="16">
                  <c:v>97.147999999999996</c:v>
                </c:pt>
                <c:pt idx="17">
                  <c:v>96.894000000000005</c:v>
                </c:pt>
                <c:pt idx="18">
                  <c:v>95.924999999999997</c:v>
                </c:pt>
                <c:pt idx="19">
                  <c:v>94.494000000000227</c:v>
                </c:pt>
                <c:pt idx="20">
                  <c:v>94.301999999999992</c:v>
                </c:pt>
                <c:pt idx="21">
                  <c:v>94.221000000000004</c:v>
                </c:pt>
                <c:pt idx="22">
                  <c:v>94.188999999999979</c:v>
                </c:pt>
                <c:pt idx="23">
                  <c:v>94.188999999999979</c:v>
                </c:pt>
                <c:pt idx="24">
                  <c:v>94.171999999999983</c:v>
                </c:pt>
                <c:pt idx="25">
                  <c:v>94.155999999999949</c:v>
                </c:pt>
                <c:pt idx="26">
                  <c:v>94.138999999999982</c:v>
                </c:pt>
                <c:pt idx="27">
                  <c:v>94.10499999999999</c:v>
                </c:pt>
                <c:pt idx="28">
                  <c:v>93.917000000000527</c:v>
                </c:pt>
                <c:pt idx="29">
                  <c:v>93.644000000000005</c:v>
                </c:pt>
                <c:pt idx="30">
                  <c:v>92.652999999999949</c:v>
                </c:pt>
                <c:pt idx="31">
                  <c:v>91.540999999999997</c:v>
                </c:pt>
                <c:pt idx="32">
                  <c:v>91.403999999999996</c:v>
                </c:pt>
                <c:pt idx="33">
                  <c:v>91.334000000000003</c:v>
                </c:pt>
                <c:pt idx="34">
                  <c:v>91.334000000000003</c:v>
                </c:pt>
                <c:pt idx="35">
                  <c:v>91.334000000000003</c:v>
                </c:pt>
                <c:pt idx="36">
                  <c:v>91.334000000000003</c:v>
                </c:pt>
                <c:pt idx="37">
                  <c:v>91.263000000000005</c:v>
                </c:pt>
                <c:pt idx="38">
                  <c:v>91.208000000000013</c:v>
                </c:pt>
                <c:pt idx="39">
                  <c:v>91.171999999999983</c:v>
                </c:pt>
                <c:pt idx="40">
                  <c:v>90.935000000000002</c:v>
                </c:pt>
                <c:pt idx="41">
                  <c:v>90.477999999999994</c:v>
                </c:pt>
                <c:pt idx="42">
                  <c:v>89.674999999999983</c:v>
                </c:pt>
                <c:pt idx="43">
                  <c:v>88.414000000000527</c:v>
                </c:pt>
                <c:pt idx="44">
                  <c:v>88.304000000000002</c:v>
                </c:pt>
                <c:pt idx="45">
                  <c:v>88.268000000000001</c:v>
                </c:pt>
                <c:pt idx="46">
                  <c:v>88.248999999999995</c:v>
                </c:pt>
                <c:pt idx="47">
                  <c:v>88.248999999999995</c:v>
                </c:pt>
                <c:pt idx="48">
                  <c:v>88.211000000000027</c:v>
                </c:pt>
                <c:pt idx="49">
                  <c:v>88.211000000000027</c:v>
                </c:pt>
                <c:pt idx="50">
                  <c:v>88.131999999999991</c:v>
                </c:pt>
                <c:pt idx="51">
                  <c:v>88.013999999999996</c:v>
                </c:pt>
                <c:pt idx="52">
                  <c:v>87.736999999999995</c:v>
                </c:pt>
                <c:pt idx="53">
                  <c:v>87.32</c:v>
                </c:pt>
                <c:pt idx="54">
                  <c:v>86.385999999999981</c:v>
                </c:pt>
                <c:pt idx="55">
                  <c:v>85.346999999999994</c:v>
                </c:pt>
                <c:pt idx="56">
                  <c:v>85.164999999999992</c:v>
                </c:pt>
                <c:pt idx="57">
                  <c:v>85.123999999999981</c:v>
                </c:pt>
                <c:pt idx="58">
                  <c:v>85.123999999999981</c:v>
                </c:pt>
                <c:pt idx="59">
                  <c:v>85.123999999999981</c:v>
                </c:pt>
                <c:pt idx="60">
                  <c:v>85.123999999999981</c:v>
                </c:pt>
                <c:pt idx="61">
                  <c:v>85.024000000000001</c:v>
                </c:pt>
                <c:pt idx="62">
                  <c:v>84.971999999999994</c:v>
                </c:pt>
                <c:pt idx="63">
                  <c:v>84.838999999999999</c:v>
                </c:pt>
                <c:pt idx="64">
                  <c:v>84.571999999999989</c:v>
                </c:pt>
                <c:pt idx="65">
                  <c:v>84.007999999999996</c:v>
                </c:pt>
                <c:pt idx="66">
                  <c:v>83.040999999999997</c:v>
                </c:pt>
                <c:pt idx="67">
                  <c:v>82.367000000000004</c:v>
                </c:pt>
                <c:pt idx="68">
                  <c:v>82.147999999999996</c:v>
                </c:pt>
                <c:pt idx="69">
                  <c:v>82.092000000000013</c:v>
                </c:pt>
                <c:pt idx="70">
                  <c:v>82.063000000000002</c:v>
                </c:pt>
                <c:pt idx="71">
                  <c:v>82.004999999999995</c:v>
                </c:pt>
                <c:pt idx="72">
                  <c:v>82.004999999999995</c:v>
                </c:pt>
                <c:pt idx="73">
                  <c:v>82.004999999999995</c:v>
                </c:pt>
                <c:pt idx="74">
                  <c:v>82.004999999999995</c:v>
                </c:pt>
                <c:pt idx="75">
                  <c:v>81.924999999999997</c:v>
                </c:pt>
                <c:pt idx="76">
                  <c:v>81.562000000000012</c:v>
                </c:pt>
                <c:pt idx="77">
                  <c:v>81.158999999999978</c:v>
                </c:pt>
                <c:pt idx="78">
                  <c:v>80.39</c:v>
                </c:pt>
                <c:pt idx="79">
                  <c:v>79.86</c:v>
                </c:pt>
                <c:pt idx="80">
                  <c:v>79.611000000000004</c:v>
                </c:pt>
                <c:pt idx="81">
                  <c:v>79.527000000000001</c:v>
                </c:pt>
                <c:pt idx="82">
                  <c:v>79.527000000000001</c:v>
                </c:pt>
                <c:pt idx="83">
                  <c:v>79.527000000000001</c:v>
                </c:pt>
                <c:pt idx="84">
                  <c:v>79.527000000000001</c:v>
                </c:pt>
                <c:pt idx="85">
                  <c:v>79.527000000000001</c:v>
                </c:pt>
                <c:pt idx="86">
                  <c:v>79.527000000000001</c:v>
                </c:pt>
                <c:pt idx="87">
                  <c:v>79.527000000000001</c:v>
                </c:pt>
                <c:pt idx="88">
                  <c:v>79.100999999999999</c:v>
                </c:pt>
                <c:pt idx="89">
                  <c:v>78.60199999999999</c:v>
                </c:pt>
                <c:pt idx="90">
                  <c:v>77.175999999999988</c:v>
                </c:pt>
                <c:pt idx="91">
                  <c:v>76.313000000000002</c:v>
                </c:pt>
                <c:pt idx="92">
                  <c:v>76.09</c:v>
                </c:pt>
                <c:pt idx="93">
                  <c:v>76.013999999999996</c:v>
                </c:pt>
                <c:pt idx="94">
                  <c:v>76.013999999999996</c:v>
                </c:pt>
                <c:pt idx="95">
                  <c:v>76.013999999999996</c:v>
                </c:pt>
                <c:pt idx="96">
                  <c:v>76.013999999999996</c:v>
                </c:pt>
              </c:numCache>
            </c:numRef>
          </c:yVal>
        </c:ser>
        <c:axId val="227738368"/>
        <c:axId val="227740288"/>
      </c:scatterChart>
      <c:valAx>
        <c:axId val="227738368"/>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27740288"/>
        <c:crosses val="autoZero"/>
        <c:crossBetween val="midCat"/>
        <c:majorUnit val="1"/>
      </c:valAx>
      <c:valAx>
        <c:axId val="22774028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27738368"/>
        <c:crosses val="autoZero"/>
        <c:crossBetween val="midCat"/>
        <c:majorUnit val="10"/>
      </c:valAx>
      <c:spPr>
        <a:solidFill>
          <a:schemeClr val="bg2"/>
        </a:solidFill>
        <a:ln>
          <a:solidFill>
            <a:schemeClr val="tx1"/>
          </a:solidFill>
        </a:ln>
      </c:spPr>
    </c:plotArea>
    <c:legend>
      <c:legendPos val="r"/>
      <c:layout>
        <c:manualLayout>
          <c:xMode val="edge"/>
          <c:yMode val="edge"/>
          <c:x val="0.12372413072259886"/>
          <c:y val="0.67688489543646402"/>
          <c:w val="0.46873156342182876"/>
          <c:h val="8.8533570400474243E-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50632307325327"/>
          <c:y val="0.12597379429133859"/>
          <c:w val="0.8636249105225926"/>
          <c:h val="0.71800812007874015"/>
        </c:manualLayout>
      </c:layout>
      <c:barChart>
        <c:barDir val="col"/>
        <c:grouping val="clustered"/>
        <c:ser>
          <c:idx val="0"/>
          <c:order val="0"/>
          <c:tx>
            <c:strRef>
              <c:f>Sheet1!$A$2</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76.239400000000003</c:v>
                </c:pt>
                <c:pt idx="1">
                  <c:v>75.597499999999997</c:v>
                </c:pt>
                <c:pt idx="2">
                  <c:v>77.587599999999995</c:v>
                </c:pt>
              </c:numCache>
            </c:numRef>
          </c:val>
        </c:ser>
        <c:ser>
          <c:idx val="1"/>
          <c:order val="1"/>
          <c:tx>
            <c:strRef>
              <c:f>Sheet1!$A$3</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23.760599999999787</c:v>
                </c:pt>
                <c:pt idx="1">
                  <c:v>24.402499999999787</c:v>
                </c:pt>
                <c:pt idx="2">
                  <c:v>22.412400000000002</c:v>
                </c:pt>
              </c:numCache>
            </c:numRef>
          </c:val>
        </c:ser>
        <c:gapWidth val="40"/>
        <c:axId val="235551744"/>
        <c:axId val="235565824"/>
      </c:barChart>
      <c:catAx>
        <c:axId val="235551744"/>
        <c:scaling>
          <c:orientation val="minMax"/>
        </c:scaling>
        <c:axPos val="b"/>
        <c:tickLblPos val="nextTo"/>
        <c:txPr>
          <a:bodyPr/>
          <a:lstStyle/>
          <a:p>
            <a:pPr>
              <a:defRPr sz="1500" b="1"/>
            </a:pPr>
            <a:endParaRPr lang="en-US"/>
          </a:p>
        </c:txPr>
        <c:crossAx val="235565824"/>
        <c:crosses val="autoZero"/>
        <c:auto val="1"/>
        <c:lblAlgn val="ctr"/>
        <c:lblOffset val="100"/>
      </c:catAx>
      <c:valAx>
        <c:axId val="23556582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title>
        <c:numFmt formatCode="General" sourceLinked="1"/>
        <c:tickLblPos val="nextTo"/>
        <c:txPr>
          <a:bodyPr/>
          <a:lstStyle/>
          <a:p>
            <a:pPr>
              <a:defRPr sz="1500" b="1"/>
            </a:pPr>
            <a:endParaRPr lang="en-US"/>
          </a:p>
        </c:txPr>
        <c:crossAx val="235551744"/>
        <c:crosses val="autoZero"/>
        <c:crossBetween val="between"/>
      </c:valAx>
      <c:spPr>
        <a:solidFill>
          <a:srgbClr val="000000"/>
        </a:solidFill>
        <a:ln w="12700">
          <a:solidFill>
            <a:srgbClr val="FFFFFF"/>
          </a:solidFill>
        </a:ln>
      </c:spPr>
    </c:plotArea>
    <c:legend>
      <c:legendPos val="t"/>
      <c:layout>
        <c:manualLayout>
          <c:xMode val="edge"/>
          <c:yMode val="edge"/>
          <c:x val="0.31666666666667287"/>
          <c:y val="3.125E-2"/>
          <c:w val="0.36398711524696326"/>
          <c:h val="5.883407152230973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81"/>
          <c:h val="0.83794682922699193"/>
        </c:manualLayout>
      </c:layout>
      <c:scatterChart>
        <c:scatterStyle val="lineMarker"/>
        <c:ser>
          <c:idx val="0"/>
          <c:order val="0"/>
          <c:tx>
            <c:strRef>
              <c:f>Sheet1!$B$1</c:f>
              <c:strCache>
                <c:ptCount val="1"/>
                <c:pt idx="0">
                  <c:v>Male 4/1994-2002</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99.988</c:v>
                </c:pt>
                <c:pt idx="2">
                  <c:v>99.918000000000006</c:v>
                </c:pt>
                <c:pt idx="3">
                  <c:v>99.72</c:v>
                </c:pt>
                <c:pt idx="4">
                  <c:v>99.427000000000007</c:v>
                </c:pt>
                <c:pt idx="5">
                  <c:v>99.167000000000002</c:v>
                </c:pt>
                <c:pt idx="6">
                  <c:v>97.727000000000004</c:v>
                </c:pt>
                <c:pt idx="7">
                  <c:v>95.995000000000005</c:v>
                </c:pt>
                <c:pt idx="8">
                  <c:v>95.681999999999988</c:v>
                </c:pt>
                <c:pt idx="9">
                  <c:v>95.488</c:v>
                </c:pt>
                <c:pt idx="10">
                  <c:v>95.488</c:v>
                </c:pt>
                <c:pt idx="11">
                  <c:v>95.475999999999999</c:v>
                </c:pt>
                <c:pt idx="12">
                  <c:v>95.438000000000002</c:v>
                </c:pt>
                <c:pt idx="13">
                  <c:v>95.387999999999991</c:v>
                </c:pt>
                <c:pt idx="14">
                  <c:v>95.335999999999999</c:v>
                </c:pt>
                <c:pt idx="15">
                  <c:v>95.296999999999997</c:v>
                </c:pt>
                <c:pt idx="16">
                  <c:v>95.141000000000005</c:v>
                </c:pt>
                <c:pt idx="17">
                  <c:v>94.867999999999995</c:v>
                </c:pt>
                <c:pt idx="18">
                  <c:v>93.710000000000022</c:v>
                </c:pt>
                <c:pt idx="19">
                  <c:v>91.986999999999995</c:v>
                </c:pt>
                <c:pt idx="20">
                  <c:v>91.568000000000012</c:v>
                </c:pt>
                <c:pt idx="21">
                  <c:v>91.449000000000026</c:v>
                </c:pt>
                <c:pt idx="22">
                  <c:v>91.36999999999999</c:v>
                </c:pt>
                <c:pt idx="23">
                  <c:v>91.343000000000004</c:v>
                </c:pt>
                <c:pt idx="24">
                  <c:v>91.328999999999979</c:v>
                </c:pt>
                <c:pt idx="25">
                  <c:v>91.316000000000003</c:v>
                </c:pt>
                <c:pt idx="26">
                  <c:v>91.301999999999992</c:v>
                </c:pt>
                <c:pt idx="27">
                  <c:v>91.232000000000014</c:v>
                </c:pt>
                <c:pt idx="28">
                  <c:v>91.093000000000004</c:v>
                </c:pt>
                <c:pt idx="29">
                  <c:v>90.815000000000012</c:v>
                </c:pt>
                <c:pt idx="30">
                  <c:v>89.715999999999994</c:v>
                </c:pt>
                <c:pt idx="31">
                  <c:v>88.016000000000005</c:v>
                </c:pt>
                <c:pt idx="32">
                  <c:v>87.539000000000001</c:v>
                </c:pt>
                <c:pt idx="33">
                  <c:v>87.468999999999994</c:v>
                </c:pt>
                <c:pt idx="34">
                  <c:v>87.399000000000001</c:v>
                </c:pt>
                <c:pt idx="35">
                  <c:v>87.35599999999998</c:v>
                </c:pt>
                <c:pt idx="36">
                  <c:v>87.35599999999998</c:v>
                </c:pt>
                <c:pt idx="37">
                  <c:v>87.340999999999994</c:v>
                </c:pt>
                <c:pt idx="38">
                  <c:v>87.326999999999998</c:v>
                </c:pt>
                <c:pt idx="39">
                  <c:v>87.296999999999997</c:v>
                </c:pt>
                <c:pt idx="40">
                  <c:v>87.073999999999998</c:v>
                </c:pt>
                <c:pt idx="41">
                  <c:v>86.820999999999998</c:v>
                </c:pt>
                <c:pt idx="42">
                  <c:v>86.031999999999996</c:v>
                </c:pt>
                <c:pt idx="43">
                  <c:v>84.346999999999994</c:v>
                </c:pt>
                <c:pt idx="44">
                  <c:v>83.837000000000003</c:v>
                </c:pt>
                <c:pt idx="45">
                  <c:v>83.700999999999993</c:v>
                </c:pt>
                <c:pt idx="46">
                  <c:v>83.64</c:v>
                </c:pt>
                <c:pt idx="47">
                  <c:v>83.624999999999986</c:v>
                </c:pt>
                <c:pt idx="48">
                  <c:v>83.624999999999986</c:v>
                </c:pt>
                <c:pt idx="49">
                  <c:v>83.531000000000006</c:v>
                </c:pt>
                <c:pt idx="50">
                  <c:v>83.516000000000005</c:v>
                </c:pt>
                <c:pt idx="51">
                  <c:v>83.403999999999996</c:v>
                </c:pt>
                <c:pt idx="52">
                  <c:v>83.195999999999998</c:v>
                </c:pt>
                <c:pt idx="53">
                  <c:v>82.940000000000026</c:v>
                </c:pt>
                <c:pt idx="54">
                  <c:v>81.93</c:v>
                </c:pt>
                <c:pt idx="55">
                  <c:v>80.676999999999978</c:v>
                </c:pt>
                <c:pt idx="56">
                  <c:v>80.224999999999994</c:v>
                </c:pt>
                <c:pt idx="57">
                  <c:v>80.093999999999994</c:v>
                </c:pt>
                <c:pt idx="58">
                  <c:v>80.045000000000002</c:v>
                </c:pt>
                <c:pt idx="59">
                  <c:v>79.995999999999995</c:v>
                </c:pt>
                <c:pt idx="60">
                  <c:v>79.995999999999995</c:v>
                </c:pt>
                <c:pt idx="61">
                  <c:v>79.962000000000003</c:v>
                </c:pt>
                <c:pt idx="62">
                  <c:v>79.962000000000003</c:v>
                </c:pt>
                <c:pt idx="63">
                  <c:v>79.893000000000001</c:v>
                </c:pt>
                <c:pt idx="64">
                  <c:v>79.581000000000003</c:v>
                </c:pt>
                <c:pt idx="65">
                  <c:v>79.217000000000027</c:v>
                </c:pt>
                <c:pt idx="66">
                  <c:v>78.349999999999994</c:v>
                </c:pt>
                <c:pt idx="67">
                  <c:v>77.149000000000001</c:v>
                </c:pt>
                <c:pt idx="68">
                  <c:v>76.850999999999999</c:v>
                </c:pt>
                <c:pt idx="69">
                  <c:v>76.745999999999995</c:v>
                </c:pt>
                <c:pt idx="70">
                  <c:v>76.656999999999982</c:v>
                </c:pt>
                <c:pt idx="71">
                  <c:v>76.656999999999982</c:v>
                </c:pt>
                <c:pt idx="72">
                  <c:v>76.656999999999982</c:v>
                </c:pt>
                <c:pt idx="73">
                  <c:v>76.60199999999999</c:v>
                </c:pt>
                <c:pt idx="74">
                  <c:v>76.565000000000012</c:v>
                </c:pt>
                <c:pt idx="75">
                  <c:v>76.489999999999995</c:v>
                </c:pt>
                <c:pt idx="76">
                  <c:v>76.172999999999988</c:v>
                </c:pt>
                <c:pt idx="77">
                  <c:v>75.742999999999995</c:v>
                </c:pt>
                <c:pt idx="78">
                  <c:v>74.899000000000001</c:v>
                </c:pt>
                <c:pt idx="79">
                  <c:v>74.054999999999993</c:v>
                </c:pt>
                <c:pt idx="80">
                  <c:v>73.697000000000003</c:v>
                </c:pt>
                <c:pt idx="81">
                  <c:v>73.677999999999983</c:v>
                </c:pt>
                <c:pt idx="82">
                  <c:v>73.638999999999982</c:v>
                </c:pt>
                <c:pt idx="83">
                  <c:v>73.600999999999999</c:v>
                </c:pt>
                <c:pt idx="84">
                  <c:v>73.600999999999999</c:v>
                </c:pt>
                <c:pt idx="85">
                  <c:v>73.600999999999999</c:v>
                </c:pt>
                <c:pt idx="86">
                  <c:v>73.540999999999997</c:v>
                </c:pt>
                <c:pt idx="87">
                  <c:v>73.319000000000003</c:v>
                </c:pt>
                <c:pt idx="88">
                  <c:v>73.176999999999978</c:v>
                </c:pt>
                <c:pt idx="89">
                  <c:v>72.751000000000005</c:v>
                </c:pt>
                <c:pt idx="90">
                  <c:v>71.918000000000006</c:v>
                </c:pt>
                <c:pt idx="91">
                  <c:v>70.818000000000012</c:v>
                </c:pt>
                <c:pt idx="92">
                  <c:v>70.551999999999992</c:v>
                </c:pt>
                <c:pt idx="93">
                  <c:v>70.510999999999996</c:v>
                </c:pt>
                <c:pt idx="94">
                  <c:v>70.468999999999994</c:v>
                </c:pt>
                <c:pt idx="95">
                  <c:v>70.427000000000007</c:v>
                </c:pt>
                <c:pt idx="96">
                  <c:v>70.406000000000006</c:v>
                </c:pt>
                <c:pt idx="97">
                  <c:v>70.319999999999993</c:v>
                </c:pt>
                <c:pt idx="98">
                  <c:v>70.167999999999992</c:v>
                </c:pt>
                <c:pt idx="99">
                  <c:v>70.015000000000001</c:v>
                </c:pt>
                <c:pt idx="100">
                  <c:v>69.577999999999989</c:v>
                </c:pt>
                <c:pt idx="101">
                  <c:v>69.161000000000001</c:v>
                </c:pt>
                <c:pt idx="102">
                  <c:v>68.218000000000004</c:v>
                </c:pt>
                <c:pt idx="103">
                  <c:v>67.009</c:v>
                </c:pt>
                <c:pt idx="104">
                  <c:v>66.697999999999993</c:v>
                </c:pt>
                <c:pt idx="105">
                  <c:v>66.563999999999993</c:v>
                </c:pt>
                <c:pt idx="106">
                  <c:v>66.542000000000002</c:v>
                </c:pt>
                <c:pt idx="107">
                  <c:v>66.519000000000005</c:v>
                </c:pt>
                <c:pt idx="108">
                  <c:v>66.471999999999994</c:v>
                </c:pt>
                <c:pt idx="109">
                  <c:v>66.471999999999994</c:v>
                </c:pt>
                <c:pt idx="110">
                  <c:v>66.375999999999948</c:v>
                </c:pt>
                <c:pt idx="111">
                  <c:v>66.180999999999983</c:v>
                </c:pt>
                <c:pt idx="112">
                  <c:v>65.668999999999983</c:v>
                </c:pt>
                <c:pt idx="113">
                  <c:v>65.253</c:v>
                </c:pt>
                <c:pt idx="114">
                  <c:v>64.445000000000007</c:v>
                </c:pt>
                <c:pt idx="115">
                  <c:v>63.437000000000005</c:v>
                </c:pt>
                <c:pt idx="116">
                  <c:v>63.09</c:v>
                </c:pt>
                <c:pt idx="117">
                  <c:v>63.065000000000012</c:v>
                </c:pt>
                <c:pt idx="118">
                  <c:v>63.013999999999996</c:v>
                </c:pt>
                <c:pt idx="119">
                  <c:v>63.013999999999996</c:v>
                </c:pt>
                <c:pt idx="120">
                  <c:v>62.986999999999995</c:v>
                </c:pt>
                <c:pt idx="121">
                  <c:v>62.957999999999998</c:v>
                </c:pt>
                <c:pt idx="122">
                  <c:v>62.867000000000004</c:v>
                </c:pt>
                <c:pt idx="123">
                  <c:v>62.653000000000006</c:v>
                </c:pt>
                <c:pt idx="124">
                  <c:v>62.376999999999995</c:v>
                </c:pt>
                <c:pt idx="125">
                  <c:v>61.794000000000011</c:v>
                </c:pt>
                <c:pt idx="126">
                  <c:v>60.995000000000012</c:v>
                </c:pt>
                <c:pt idx="127">
                  <c:v>60.254000000000005</c:v>
                </c:pt>
                <c:pt idx="128">
                  <c:v>60.004000000000005</c:v>
                </c:pt>
                <c:pt idx="129">
                  <c:v>59.94</c:v>
                </c:pt>
                <c:pt idx="130">
                  <c:v>59.94</c:v>
                </c:pt>
                <c:pt idx="131">
                  <c:v>59.873999999999995</c:v>
                </c:pt>
                <c:pt idx="132">
                  <c:v>59.873999999999995</c:v>
                </c:pt>
                <c:pt idx="133">
                  <c:v>59.8</c:v>
                </c:pt>
                <c:pt idx="134">
                  <c:v>59.684000000000005</c:v>
                </c:pt>
                <c:pt idx="135">
                  <c:v>59.567</c:v>
                </c:pt>
                <c:pt idx="136">
                  <c:v>59.330999999999996</c:v>
                </c:pt>
                <c:pt idx="137">
                  <c:v>59.016999999999996</c:v>
                </c:pt>
                <c:pt idx="138">
                  <c:v>58.033000000000001</c:v>
                </c:pt>
                <c:pt idx="139">
                  <c:v>57.279000000000003</c:v>
                </c:pt>
                <c:pt idx="140">
                  <c:v>56.876999999999995</c:v>
                </c:pt>
                <c:pt idx="141">
                  <c:v>56.836999999999996</c:v>
                </c:pt>
                <c:pt idx="142">
                  <c:v>56.836999999999996</c:v>
                </c:pt>
                <c:pt idx="143">
                  <c:v>56.794000000000011</c:v>
                </c:pt>
                <c:pt idx="144">
                  <c:v>56.794000000000011</c:v>
                </c:pt>
              </c:numCache>
            </c:numRef>
          </c:yVal>
        </c:ser>
        <c:ser>
          <c:idx val="1"/>
          <c:order val="1"/>
          <c:tx>
            <c:strRef>
              <c:f>Sheet1!$C$1</c:f>
              <c:strCache>
                <c:ptCount val="1"/>
                <c:pt idx="0">
                  <c:v>Male 2003-6/2011</c:v>
                </c:pt>
              </c:strCache>
            </c:strRef>
          </c:tx>
          <c:spPr>
            <a:ln w="41275">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99.982000000000014</c:v>
                </c:pt>
                <c:pt idx="3">
                  <c:v>99.870999999999981</c:v>
                </c:pt>
                <c:pt idx="4">
                  <c:v>99.665999999999983</c:v>
                </c:pt>
                <c:pt idx="5">
                  <c:v>99.554000000000002</c:v>
                </c:pt>
                <c:pt idx="6">
                  <c:v>98.551000000000002</c:v>
                </c:pt>
                <c:pt idx="7">
                  <c:v>97.334999999999994</c:v>
                </c:pt>
                <c:pt idx="8">
                  <c:v>97.22</c:v>
                </c:pt>
                <c:pt idx="9">
                  <c:v>97.200999999999993</c:v>
                </c:pt>
                <c:pt idx="10">
                  <c:v>97.200999999999993</c:v>
                </c:pt>
                <c:pt idx="11">
                  <c:v>97.200999999999993</c:v>
                </c:pt>
                <c:pt idx="12">
                  <c:v>97.180999999999983</c:v>
                </c:pt>
                <c:pt idx="13">
                  <c:v>97.161000000000001</c:v>
                </c:pt>
                <c:pt idx="14">
                  <c:v>97.161000000000001</c:v>
                </c:pt>
                <c:pt idx="15">
                  <c:v>97.119</c:v>
                </c:pt>
                <c:pt idx="16">
                  <c:v>97.016000000000005</c:v>
                </c:pt>
                <c:pt idx="17">
                  <c:v>96.745999999999995</c:v>
                </c:pt>
                <c:pt idx="18">
                  <c:v>95.623999999999981</c:v>
                </c:pt>
                <c:pt idx="19">
                  <c:v>94.022999999999982</c:v>
                </c:pt>
                <c:pt idx="20">
                  <c:v>93.793000000000006</c:v>
                </c:pt>
                <c:pt idx="21">
                  <c:v>93.709000000000003</c:v>
                </c:pt>
                <c:pt idx="22">
                  <c:v>93.667000000000002</c:v>
                </c:pt>
                <c:pt idx="23">
                  <c:v>93.667000000000002</c:v>
                </c:pt>
                <c:pt idx="24">
                  <c:v>93.644999999999996</c:v>
                </c:pt>
                <c:pt idx="25">
                  <c:v>93.644999999999996</c:v>
                </c:pt>
                <c:pt idx="26">
                  <c:v>93.622999999999948</c:v>
                </c:pt>
                <c:pt idx="27">
                  <c:v>93.600999999999999</c:v>
                </c:pt>
                <c:pt idx="28">
                  <c:v>93.400999999999996</c:v>
                </c:pt>
                <c:pt idx="29">
                  <c:v>93.111000000000004</c:v>
                </c:pt>
                <c:pt idx="30">
                  <c:v>92.084999999999994</c:v>
                </c:pt>
                <c:pt idx="31">
                  <c:v>90.878999999999948</c:v>
                </c:pt>
                <c:pt idx="32">
                  <c:v>90.766999999999996</c:v>
                </c:pt>
                <c:pt idx="33">
                  <c:v>90.698999999999998</c:v>
                </c:pt>
                <c:pt idx="34">
                  <c:v>90.698999999999998</c:v>
                </c:pt>
                <c:pt idx="35">
                  <c:v>90.698999999999998</c:v>
                </c:pt>
                <c:pt idx="36">
                  <c:v>90.698999999999998</c:v>
                </c:pt>
                <c:pt idx="37">
                  <c:v>90.60499999999999</c:v>
                </c:pt>
                <c:pt idx="38">
                  <c:v>90.557999999999993</c:v>
                </c:pt>
                <c:pt idx="39">
                  <c:v>90.510999999999996</c:v>
                </c:pt>
                <c:pt idx="40">
                  <c:v>90.202000000000012</c:v>
                </c:pt>
                <c:pt idx="41">
                  <c:v>89.656999999999982</c:v>
                </c:pt>
                <c:pt idx="42">
                  <c:v>88.706999999999994</c:v>
                </c:pt>
                <c:pt idx="43">
                  <c:v>87.185999999999979</c:v>
                </c:pt>
                <c:pt idx="44">
                  <c:v>87.114000000000004</c:v>
                </c:pt>
                <c:pt idx="45">
                  <c:v>87.114000000000004</c:v>
                </c:pt>
                <c:pt idx="46">
                  <c:v>87.09</c:v>
                </c:pt>
                <c:pt idx="47">
                  <c:v>87.09</c:v>
                </c:pt>
                <c:pt idx="48">
                  <c:v>87.040999999999997</c:v>
                </c:pt>
                <c:pt idx="49">
                  <c:v>87.040999999999997</c:v>
                </c:pt>
                <c:pt idx="50">
                  <c:v>86.990000000000023</c:v>
                </c:pt>
                <c:pt idx="51">
                  <c:v>86.887</c:v>
                </c:pt>
                <c:pt idx="52">
                  <c:v>86.551000000000002</c:v>
                </c:pt>
                <c:pt idx="53">
                  <c:v>86.085999999999999</c:v>
                </c:pt>
                <c:pt idx="54">
                  <c:v>85.10199999999999</c:v>
                </c:pt>
                <c:pt idx="55">
                  <c:v>83.850999999999999</c:v>
                </c:pt>
                <c:pt idx="56">
                  <c:v>83.64</c:v>
                </c:pt>
                <c:pt idx="57">
                  <c:v>83.613</c:v>
                </c:pt>
                <c:pt idx="58">
                  <c:v>83.613</c:v>
                </c:pt>
                <c:pt idx="59">
                  <c:v>83.613</c:v>
                </c:pt>
                <c:pt idx="60">
                  <c:v>83.613</c:v>
                </c:pt>
                <c:pt idx="61">
                  <c:v>83.515000000000001</c:v>
                </c:pt>
                <c:pt idx="62">
                  <c:v>83.515000000000001</c:v>
                </c:pt>
                <c:pt idx="63">
                  <c:v>83.342000000000013</c:v>
                </c:pt>
                <c:pt idx="64">
                  <c:v>83.063000000000002</c:v>
                </c:pt>
                <c:pt idx="65">
                  <c:v>82.432000000000002</c:v>
                </c:pt>
                <c:pt idx="66">
                  <c:v>81.378999999999948</c:v>
                </c:pt>
                <c:pt idx="67">
                  <c:v>80.566999999999993</c:v>
                </c:pt>
                <c:pt idx="68">
                  <c:v>80.281000000000006</c:v>
                </c:pt>
                <c:pt idx="69">
                  <c:v>80.208000000000013</c:v>
                </c:pt>
                <c:pt idx="70">
                  <c:v>80.169999999999987</c:v>
                </c:pt>
                <c:pt idx="71">
                  <c:v>80.131999999999991</c:v>
                </c:pt>
                <c:pt idx="72">
                  <c:v>80.131999999999991</c:v>
                </c:pt>
                <c:pt idx="73">
                  <c:v>80.131999999999991</c:v>
                </c:pt>
                <c:pt idx="74">
                  <c:v>80.131999999999991</c:v>
                </c:pt>
                <c:pt idx="75">
                  <c:v>80.027000000000001</c:v>
                </c:pt>
                <c:pt idx="76">
                  <c:v>79.60299999999998</c:v>
                </c:pt>
                <c:pt idx="77">
                  <c:v>79.177999999999983</c:v>
                </c:pt>
                <c:pt idx="78">
                  <c:v>78.218999999999994</c:v>
                </c:pt>
                <c:pt idx="79">
                  <c:v>77.52</c:v>
                </c:pt>
                <c:pt idx="80">
                  <c:v>77.245999999999995</c:v>
                </c:pt>
                <c:pt idx="81">
                  <c:v>77.134</c:v>
                </c:pt>
                <c:pt idx="82">
                  <c:v>77.134</c:v>
                </c:pt>
                <c:pt idx="83">
                  <c:v>77.134</c:v>
                </c:pt>
                <c:pt idx="84">
                  <c:v>77.134</c:v>
                </c:pt>
                <c:pt idx="85">
                  <c:v>77.134</c:v>
                </c:pt>
                <c:pt idx="86">
                  <c:v>77.134</c:v>
                </c:pt>
                <c:pt idx="87">
                  <c:v>77.134</c:v>
                </c:pt>
                <c:pt idx="88">
                  <c:v>76.662999999999982</c:v>
                </c:pt>
                <c:pt idx="89">
                  <c:v>76.093999999999994</c:v>
                </c:pt>
                <c:pt idx="90">
                  <c:v>75.144999999999996</c:v>
                </c:pt>
                <c:pt idx="91">
                  <c:v>73.997000000000227</c:v>
                </c:pt>
                <c:pt idx="92">
                  <c:v>73.700999999999993</c:v>
                </c:pt>
                <c:pt idx="93">
                  <c:v>73.599000000000004</c:v>
                </c:pt>
                <c:pt idx="94">
                  <c:v>73.599000000000004</c:v>
                </c:pt>
                <c:pt idx="95">
                  <c:v>73.599000000000004</c:v>
                </c:pt>
                <c:pt idx="96">
                  <c:v>73.599000000000004</c:v>
                </c:pt>
              </c:numCache>
            </c:numRef>
          </c:yVal>
        </c:ser>
        <c:ser>
          <c:idx val="2"/>
          <c:order val="2"/>
          <c:tx>
            <c:strRef>
              <c:f>Sheet1!$D$1</c:f>
              <c:strCache>
                <c:ptCount val="1"/>
                <c:pt idx="0">
                  <c:v>Female 4/1994-2002</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99.961000000000027</c:v>
                </c:pt>
                <c:pt idx="3">
                  <c:v>99.802999999999983</c:v>
                </c:pt>
                <c:pt idx="4">
                  <c:v>99.724000000000004</c:v>
                </c:pt>
                <c:pt idx="5">
                  <c:v>99.565000000000012</c:v>
                </c:pt>
                <c:pt idx="6">
                  <c:v>98.801000000000002</c:v>
                </c:pt>
                <c:pt idx="7">
                  <c:v>97.793000000000006</c:v>
                </c:pt>
                <c:pt idx="8">
                  <c:v>97.711000000000027</c:v>
                </c:pt>
                <c:pt idx="9">
                  <c:v>97.628999999999948</c:v>
                </c:pt>
                <c:pt idx="10">
                  <c:v>97.628999999999948</c:v>
                </c:pt>
                <c:pt idx="11">
                  <c:v>97.628999999999948</c:v>
                </c:pt>
                <c:pt idx="12">
                  <c:v>97.587000000000003</c:v>
                </c:pt>
                <c:pt idx="13">
                  <c:v>97.543999999999997</c:v>
                </c:pt>
                <c:pt idx="14">
                  <c:v>97.543999999999997</c:v>
                </c:pt>
                <c:pt idx="15">
                  <c:v>97.543999999999997</c:v>
                </c:pt>
                <c:pt idx="16">
                  <c:v>97.5</c:v>
                </c:pt>
                <c:pt idx="17">
                  <c:v>97.367999999999995</c:v>
                </c:pt>
                <c:pt idx="18">
                  <c:v>96.571999999999989</c:v>
                </c:pt>
                <c:pt idx="19">
                  <c:v>95.906000000000006</c:v>
                </c:pt>
                <c:pt idx="20">
                  <c:v>95.637999999999991</c:v>
                </c:pt>
                <c:pt idx="21">
                  <c:v>95.593000000000004</c:v>
                </c:pt>
                <c:pt idx="22">
                  <c:v>95.548000000000002</c:v>
                </c:pt>
                <c:pt idx="23">
                  <c:v>95.548000000000002</c:v>
                </c:pt>
                <c:pt idx="24">
                  <c:v>95.548000000000002</c:v>
                </c:pt>
                <c:pt idx="25">
                  <c:v>95.548000000000002</c:v>
                </c:pt>
                <c:pt idx="26">
                  <c:v>95.548000000000002</c:v>
                </c:pt>
                <c:pt idx="27">
                  <c:v>95.548000000000002</c:v>
                </c:pt>
                <c:pt idx="28">
                  <c:v>95.548000000000002</c:v>
                </c:pt>
                <c:pt idx="29">
                  <c:v>95.263000000000005</c:v>
                </c:pt>
                <c:pt idx="30">
                  <c:v>94.741000000000227</c:v>
                </c:pt>
                <c:pt idx="31">
                  <c:v>93.834999999999994</c:v>
                </c:pt>
                <c:pt idx="32">
                  <c:v>93.740000000000023</c:v>
                </c:pt>
                <c:pt idx="33">
                  <c:v>93.691999999999993</c:v>
                </c:pt>
                <c:pt idx="34">
                  <c:v>93.691999999999993</c:v>
                </c:pt>
                <c:pt idx="35">
                  <c:v>93.691999999999993</c:v>
                </c:pt>
                <c:pt idx="36">
                  <c:v>93.643000000000001</c:v>
                </c:pt>
                <c:pt idx="37">
                  <c:v>93.643000000000001</c:v>
                </c:pt>
                <c:pt idx="38">
                  <c:v>93.643000000000001</c:v>
                </c:pt>
                <c:pt idx="39">
                  <c:v>93.592000000000013</c:v>
                </c:pt>
                <c:pt idx="40">
                  <c:v>93.592000000000013</c:v>
                </c:pt>
                <c:pt idx="41">
                  <c:v>93.286000000000001</c:v>
                </c:pt>
                <c:pt idx="42">
                  <c:v>92.471000000000004</c:v>
                </c:pt>
                <c:pt idx="43">
                  <c:v>91.397999999999996</c:v>
                </c:pt>
                <c:pt idx="44">
                  <c:v>91.346000000000004</c:v>
                </c:pt>
                <c:pt idx="45">
                  <c:v>91.346000000000004</c:v>
                </c:pt>
                <c:pt idx="46">
                  <c:v>91.295000000000002</c:v>
                </c:pt>
                <c:pt idx="47">
                  <c:v>91.295000000000002</c:v>
                </c:pt>
                <c:pt idx="48">
                  <c:v>91.295000000000002</c:v>
                </c:pt>
                <c:pt idx="49">
                  <c:v>91.295000000000002</c:v>
                </c:pt>
                <c:pt idx="50">
                  <c:v>91.295000000000002</c:v>
                </c:pt>
                <c:pt idx="51">
                  <c:v>91.295000000000002</c:v>
                </c:pt>
                <c:pt idx="52">
                  <c:v>91.240000000000023</c:v>
                </c:pt>
                <c:pt idx="53">
                  <c:v>90.964000000000027</c:v>
                </c:pt>
                <c:pt idx="54">
                  <c:v>90.3</c:v>
                </c:pt>
                <c:pt idx="55">
                  <c:v>89.47</c:v>
                </c:pt>
                <c:pt idx="56">
                  <c:v>89.081000000000003</c:v>
                </c:pt>
                <c:pt idx="57">
                  <c:v>88.968999999999994</c:v>
                </c:pt>
                <c:pt idx="58">
                  <c:v>88.968999999999994</c:v>
                </c:pt>
                <c:pt idx="59">
                  <c:v>88.968999999999994</c:v>
                </c:pt>
                <c:pt idx="60">
                  <c:v>88.968999999999994</c:v>
                </c:pt>
                <c:pt idx="61">
                  <c:v>88.911000000000527</c:v>
                </c:pt>
                <c:pt idx="62">
                  <c:v>88.911000000000527</c:v>
                </c:pt>
                <c:pt idx="63">
                  <c:v>88.793000000000006</c:v>
                </c:pt>
                <c:pt idx="64">
                  <c:v>88.555999999999983</c:v>
                </c:pt>
                <c:pt idx="65">
                  <c:v>88.200999999999993</c:v>
                </c:pt>
                <c:pt idx="66">
                  <c:v>87.548000000000002</c:v>
                </c:pt>
                <c:pt idx="67">
                  <c:v>86.537000000000006</c:v>
                </c:pt>
                <c:pt idx="68">
                  <c:v>86.356999999999999</c:v>
                </c:pt>
                <c:pt idx="69">
                  <c:v>86.236999999999995</c:v>
                </c:pt>
                <c:pt idx="70">
                  <c:v>86.236999999999995</c:v>
                </c:pt>
                <c:pt idx="71">
                  <c:v>86.236999999999995</c:v>
                </c:pt>
                <c:pt idx="72">
                  <c:v>86.236999999999995</c:v>
                </c:pt>
                <c:pt idx="73">
                  <c:v>86.173999999999978</c:v>
                </c:pt>
                <c:pt idx="74">
                  <c:v>86.11</c:v>
                </c:pt>
                <c:pt idx="75">
                  <c:v>86.11</c:v>
                </c:pt>
                <c:pt idx="76">
                  <c:v>86.11</c:v>
                </c:pt>
                <c:pt idx="77">
                  <c:v>86.046000000000006</c:v>
                </c:pt>
                <c:pt idx="78">
                  <c:v>85.533000000000001</c:v>
                </c:pt>
                <c:pt idx="79">
                  <c:v>84.825999999999979</c:v>
                </c:pt>
                <c:pt idx="80">
                  <c:v>84.568000000000012</c:v>
                </c:pt>
                <c:pt idx="81">
                  <c:v>84.373999999999981</c:v>
                </c:pt>
                <c:pt idx="82">
                  <c:v>84.373999999999981</c:v>
                </c:pt>
                <c:pt idx="83">
                  <c:v>84.373999999999981</c:v>
                </c:pt>
                <c:pt idx="84">
                  <c:v>84.373999999999981</c:v>
                </c:pt>
                <c:pt idx="85">
                  <c:v>84.304999999999993</c:v>
                </c:pt>
                <c:pt idx="86">
                  <c:v>84.304999999999993</c:v>
                </c:pt>
                <c:pt idx="87">
                  <c:v>84.236999999999995</c:v>
                </c:pt>
                <c:pt idx="88">
                  <c:v>83.824999999999989</c:v>
                </c:pt>
                <c:pt idx="89">
                  <c:v>83.55</c:v>
                </c:pt>
                <c:pt idx="90">
                  <c:v>82.724000000000004</c:v>
                </c:pt>
                <c:pt idx="91">
                  <c:v>82.31</c:v>
                </c:pt>
                <c:pt idx="92">
                  <c:v>82.10299999999998</c:v>
                </c:pt>
                <c:pt idx="93">
                  <c:v>82.10299999999998</c:v>
                </c:pt>
                <c:pt idx="94">
                  <c:v>82.10299999999998</c:v>
                </c:pt>
                <c:pt idx="95">
                  <c:v>82.10299999999998</c:v>
                </c:pt>
                <c:pt idx="96">
                  <c:v>82.10299999999998</c:v>
                </c:pt>
                <c:pt idx="97">
                  <c:v>82.10299999999998</c:v>
                </c:pt>
                <c:pt idx="98">
                  <c:v>82.028999999999982</c:v>
                </c:pt>
                <c:pt idx="99">
                  <c:v>82.028999999999982</c:v>
                </c:pt>
                <c:pt idx="100">
                  <c:v>81.804999999999993</c:v>
                </c:pt>
                <c:pt idx="101">
                  <c:v>81.581000000000003</c:v>
                </c:pt>
                <c:pt idx="102">
                  <c:v>80.983000000000004</c:v>
                </c:pt>
                <c:pt idx="103">
                  <c:v>79.709999999999994</c:v>
                </c:pt>
                <c:pt idx="104">
                  <c:v>79.485000000000014</c:v>
                </c:pt>
                <c:pt idx="105">
                  <c:v>79.408000000000001</c:v>
                </c:pt>
                <c:pt idx="106">
                  <c:v>79.408000000000001</c:v>
                </c:pt>
                <c:pt idx="107">
                  <c:v>79.408000000000001</c:v>
                </c:pt>
                <c:pt idx="108">
                  <c:v>79.408000000000001</c:v>
                </c:pt>
                <c:pt idx="109">
                  <c:v>79.408000000000001</c:v>
                </c:pt>
                <c:pt idx="110">
                  <c:v>79.324999999999989</c:v>
                </c:pt>
                <c:pt idx="111">
                  <c:v>79.324999999999989</c:v>
                </c:pt>
                <c:pt idx="112">
                  <c:v>79.157999999999987</c:v>
                </c:pt>
                <c:pt idx="113">
                  <c:v>79.074999999999989</c:v>
                </c:pt>
                <c:pt idx="114">
                  <c:v>78.821999999999989</c:v>
                </c:pt>
                <c:pt idx="115">
                  <c:v>77.974999999999994</c:v>
                </c:pt>
                <c:pt idx="116">
                  <c:v>77.888999999999982</c:v>
                </c:pt>
                <c:pt idx="117">
                  <c:v>77.801999999999992</c:v>
                </c:pt>
                <c:pt idx="118">
                  <c:v>77.714000000000027</c:v>
                </c:pt>
                <c:pt idx="119">
                  <c:v>77.714000000000027</c:v>
                </c:pt>
                <c:pt idx="120">
                  <c:v>77.714000000000027</c:v>
                </c:pt>
                <c:pt idx="121">
                  <c:v>77.611000000000004</c:v>
                </c:pt>
                <c:pt idx="122">
                  <c:v>77.611000000000004</c:v>
                </c:pt>
                <c:pt idx="123">
                  <c:v>77.504999999999995</c:v>
                </c:pt>
                <c:pt idx="124">
                  <c:v>77.290000000000006</c:v>
                </c:pt>
                <c:pt idx="125">
                  <c:v>77.073999999999998</c:v>
                </c:pt>
                <c:pt idx="126">
                  <c:v>76.533000000000001</c:v>
                </c:pt>
                <c:pt idx="127">
                  <c:v>75.662999999999982</c:v>
                </c:pt>
                <c:pt idx="128">
                  <c:v>75.662999999999982</c:v>
                </c:pt>
                <c:pt idx="129">
                  <c:v>75.662999999999982</c:v>
                </c:pt>
                <c:pt idx="130">
                  <c:v>75.548000000000002</c:v>
                </c:pt>
                <c:pt idx="131">
                  <c:v>75.548000000000002</c:v>
                </c:pt>
                <c:pt idx="132">
                  <c:v>75.548000000000002</c:v>
                </c:pt>
                <c:pt idx="133">
                  <c:v>75.548000000000002</c:v>
                </c:pt>
                <c:pt idx="134">
                  <c:v>75.548000000000002</c:v>
                </c:pt>
                <c:pt idx="135">
                  <c:v>75.260000000000005</c:v>
                </c:pt>
                <c:pt idx="136">
                  <c:v>74.97</c:v>
                </c:pt>
                <c:pt idx="137">
                  <c:v>74.824999999999989</c:v>
                </c:pt>
                <c:pt idx="138">
                  <c:v>74.39</c:v>
                </c:pt>
                <c:pt idx="139">
                  <c:v>73.516999999999996</c:v>
                </c:pt>
                <c:pt idx="140">
                  <c:v>73.369</c:v>
                </c:pt>
                <c:pt idx="141">
                  <c:v>73.369</c:v>
                </c:pt>
                <c:pt idx="142">
                  <c:v>73.215000000000003</c:v>
                </c:pt>
                <c:pt idx="143">
                  <c:v>73.215000000000003</c:v>
                </c:pt>
                <c:pt idx="144">
                  <c:v>73.215000000000003</c:v>
                </c:pt>
              </c:numCache>
            </c:numRef>
          </c:yVal>
        </c:ser>
        <c:ser>
          <c:idx val="3"/>
          <c:order val="3"/>
          <c:tx>
            <c:strRef>
              <c:f>Sheet1!$E$1</c:f>
              <c:strCache>
                <c:ptCount val="1"/>
                <c:pt idx="0">
                  <c:v>Female 2003-6/2011</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100</c:v>
                </c:pt>
                <c:pt idx="3">
                  <c:v>99.878999999999948</c:v>
                </c:pt>
                <c:pt idx="4">
                  <c:v>99.576999999999998</c:v>
                </c:pt>
                <c:pt idx="5">
                  <c:v>99.455000000000013</c:v>
                </c:pt>
                <c:pt idx="6">
                  <c:v>98.9</c:v>
                </c:pt>
                <c:pt idx="7">
                  <c:v>98.033000000000001</c:v>
                </c:pt>
                <c:pt idx="8">
                  <c:v>97.845000000000013</c:v>
                </c:pt>
                <c:pt idx="9">
                  <c:v>97.781999999999996</c:v>
                </c:pt>
                <c:pt idx="10">
                  <c:v>97.781999999999996</c:v>
                </c:pt>
                <c:pt idx="11">
                  <c:v>97.781999999999996</c:v>
                </c:pt>
                <c:pt idx="12">
                  <c:v>97.781999999999996</c:v>
                </c:pt>
                <c:pt idx="13">
                  <c:v>97.781999999999996</c:v>
                </c:pt>
                <c:pt idx="14">
                  <c:v>97.781999999999996</c:v>
                </c:pt>
                <c:pt idx="15">
                  <c:v>97.715000000000003</c:v>
                </c:pt>
                <c:pt idx="16">
                  <c:v>97.58</c:v>
                </c:pt>
                <c:pt idx="17">
                  <c:v>97.377999999999986</c:v>
                </c:pt>
                <c:pt idx="18">
                  <c:v>96.905000000000001</c:v>
                </c:pt>
                <c:pt idx="19">
                  <c:v>96.024999999999991</c:v>
                </c:pt>
                <c:pt idx="20">
                  <c:v>95.956999999999994</c:v>
                </c:pt>
                <c:pt idx="21">
                  <c:v>95.887999999999991</c:v>
                </c:pt>
                <c:pt idx="22">
                  <c:v>95.887999999999991</c:v>
                </c:pt>
                <c:pt idx="23">
                  <c:v>95.887999999999991</c:v>
                </c:pt>
                <c:pt idx="24">
                  <c:v>95.887999999999991</c:v>
                </c:pt>
                <c:pt idx="25">
                  <c:v>95.816999999999993</c:v>
                </c:pt>
                <c:pt idx="26">
                  <c:v>95.816999999999993</c:v>
                </c:pt>
                <c:pt idx="27">
                  <c:v>95.744000000000227</c:v>
                </c:pt>
                <c:pt idx="28">
                  <c:v>95.599000000000004</c:v>
                </c:pt>
                <c:pt idx="29">
                  <c:v>95.38</c:v>
                </c:pt>
                <c:pt idx="30">
                  <c:v>94.504000000000005</c:v>
                </c:pt>
                <c:pt idx="31">
                  <c:v>93.700999999999993</c:v>
                </c:pt>
                <c:pt idx="32">
                  <c:v>93.48</c:v>
                </c:pt>
                <c:pt idx="33">
                  <c:v>93.406000000000006</c:v>
                </c:pt>
                <c:pt idx="34">
                  <c:v>93.406000000000006</c:v>
                </c:pt>
                <c:pt idx="35">
                  <c:v>93.406000000000006</c:v>
                </c:pt>
                <c:pt idx="36">
                  <c:v>93.406000000000006</c:v>
                </c:pt>
                <c:pt idx="37">
                  <c:v>93.406000000000006</c:v>
                </c:pt>
                <c:pt idx="38">
                  <c:v>93.327999999999989</c:v>
                </c:pt>
                <c:pt idx="39">
                  <c:v>93.327999999999989</c:v>
                </c:pt>
                <c:pt idx="40">
                  <c:v>93.327999999999989</c:v>
                </c:pt>
                <c:pt idx="41">
                  <c:v>93.169999999999987</c:v>
                </c:pt>
                <c:pt idx="42">
                  <c:v>92.853999999999999</c:v>
                </c:pt>
                <c:pt idx="43">
                  <c:v>92.459000000000003</c:v>
                </c:pt>
                <c:pt idx="44">
                  <c:v>92.221000000000004</c:v>
                </c:pt>
                <c:pt idx="45">
                  <c:v>92.062000000000012</c:v>
                </c:pt>
                <c:pt idx="46">
                  <c:v>92.062000000000012</c:v>
                </c:pt>
                <c:pt idx="47">
                  <c:v>92.062000000000012</c:v>
                </c:pt>
                <c:pt idx="48">
                  <c:v>92.062000000000012</c:v>
                </c:pt>
                <c:pt idx="49">
                  <c:v>92.062000000000012</c:v>
                </c:pt>
                <c:pt idx="50">
                  <c:v>91.891999999999996</c:v>
                </c:pt>
                <c:pt idx="51">
                  <c:v>91.722999999999999</c:v>
                </c:pt>
                <c:pt idx="52">
                  <c:v>91.637999999999991</c:v>
                </c:pt>
                <c:pt idx="53">
                  <c:v>91.381999999999991</c:v>
                </c:pt>
                <c:pt idx="54">
                  <c:v>90.614000000000004</c:v>
                </c:pt>
                <c:pt idx="55">
                  <c:v>90.271000000000001</c:v>
                </c:pt>
                <c:pt idx="56">
                  <c:v>90.183999999999983</c:v>
                </c:pt>
                <c:pt idx="57">
                  <c:v>90.096999999999994</c:v>
                </c:pt>
                <c:pt idx="58">
                  <c:v>90.096999999999994</c:v>
                </c:pt>
                <c:pt idx="59">
                  <c:v>90.096999999999994</c:v>
                </c:pt>
                <c:pt idx="60">
                  <c:v>90.096999999999994</c:v>
                </c:pt>
                <c:pt idx="61">
                  <c:v>89.990000000000023</c:v>
                </c:pt>
                <c:pt idx="62">
                  <c:v>89.766000000000005</c:v>
                </c:pt>
                <c:pt idx="63">
                  <c:v>89.766000000000005</c:v>
                </c:pt>
                <c:pt idx="64">
                  <c:v>89.537000000000006</c:v>
                </c:pt>
                <c:pt idx="65">
                  <c:v>89.194000000000003</c:v>
                </c:pt>
                <c:pt idx="66">
                  <c:v>88.507000000000005</c:v>
                </c:pt>
                <c:pt idx="67">
                  <c:v>88.277999999999992</c:v>
                </c:pt>
                <c:pt idx="68">
                  <c:v>88.277999999999992</c:v>
                </c:pt>
                <c:pt idx="69">
                  <c:v>88.277999999999992</c:v>
                </c:pt>
                <c:pt idx="70">
                  <c:v>88.277999999999992</c:v>
                </c:pt>
                <c:pt idx="71">
                  <c:v>88.153999999999982</c:v>
                </c:pt>
                <c:pt idx="72">
                  <c:v>88.153999999999982</c:v>
                </c:pt>
                <c:pt idx="73">
                  <c:v>88.153999999999982</c:v>
                </c:pt>
                <c:pt idx="74">
                  <c:v>88.153999999999982</c:v>
                </c:pt>
                <c:pt idx="75">
                  <c:v>88.153999999999982</c:v>
                </c:pt>
                <c:pt idx="76">
                  <c:v>87.986000000000004</c:v>
                </c:pt>
                <c:pt idx="77">
                  <c:v>87.649000000000001</c:v>
                </c:pt>
                <c:pt idx="78">
                  <c:v>87.48</c:v>
                </c:pt>
                <c:pt idx="79">
                  <c:v>87.48</c:v>
                </c:pt>
                <c:pt idx="80">
                  <c:v>87.31</c:v>
                </c:pt>
                <c:pt idx="81">
                  <c:v>87.31</c:v>
                </c:pt>
                <c:pt idx="82">
                  <c:v>87.31</c:v>
                </c:pt>
                <c:pt idx="83">
                  <c:v>87.31</c:v>
                </c:pt>
                <c:pt idx="84">
                  <c:v>87.31</c:v>
                </c:pt>
                <c:pt idx="85">
                  <c:v>87.31</c:v>
                </c:pt>
                <c:pt idx="86">
                  <c:v>87.31</c:v>
                </c:pt>
                <c:pt idx="87">
                  <c:v>87.31</c:v>
                </c:pt>
                <c:pt idx="88">
                  <c:v>87.021999999999991</c:v>
                </c:pt>
                <c:pt idx="89">
                  <c:v>86.733000000000004</c:v>
                </c:pt>
                <c:pt idx="90">
                  <c:v>83.842000000000013</c:v>
                </c:pt>
                <c:pt idx="91">
                  <c:v>83.842000000000013</c:v>
                </c:pt>
                <c:pt idx="92">
                  <c:v>83.842000000000013</c:v>
                </c:pt>
                <c:pt idx="93">
                  <c:v>83.842000000000013</c:v>
                </c:pt>
                <c:pt idx="94">
                  <c:v>83.842000000000013</c:v>
                </c:pt>
                <c:pt idx="95">
                  <c:v>83.842000000000013</c:v>
                </c:pt>
                <c:pt idx="96">
                  <c:v>83.842000000000013</c:v>
                </c:pt>
              </c:numCache>
            </c:numRef>
          </c:yVal>
        </c:ser>
        <c:axId val="292513280"/>
        <c:axId val="292515200"/>
      </c:scatterChart>
      <c:valAx>
        <c:axId val="292513280"/>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2515200"/>
        <c:crosses val="autoZero"/>
        <c:crossBetween val="midCat"/>
        <c:majorUnit val="1"/>
      </c:valAx>
      <c:valAx>
        <c:axId val="29251520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2513280"/>
        <c:crosses val="autoZero"/>
        <c:crossBetween val="midCat"/>
        <c:majorUnit val="10"/>
      </c:valAx>
      <c:spPr>
        <a:solidFill>
          <a:schemeClr val="bg2"/>
        </a:solidFill>
        <a:ln>
          <a:solidFill>
            <a:schemeClr val="tx1"/>
          </a:solidFill>
        </a:ln>
      </c:spPr>
    </c:plotArea>
    <c:legend>
      <c:legendPos val="r"/>
      <c:layout>
        <c:manualLayout>
          <c:xMode val="edge"/>
          <c:yMode val="edge"/>
          <c:x val="0.12372413072259886"/>
          <c:y val="0.58279887393108165"/>
          <c:w val="0.48635693215339232"/>
          <c:h val="0.1987486241639150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881"/>
          <c:h val="0.82181779696892732"/>
        </c:manualLayout>
      </c:layout>
      <c:scatterChart>
        <c:scatterStyle val="lineMarker"/>
        <c:ser>
          <c:idx val="0"/>
          <c:order val="0"/>
          <c:tx>
            <c:strRef>
              <c:f>Sheet1!$B$1</c:f>
              <c:strCache>
                <c:ptCount val="1"/>
                <c:pt idx="0">
                  <c:v>4/1994-2002</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99.991000000000227</c:v>
                </c:pt>
                <c:pt idx="2">
                  <c:v>99.991000000000227</c:v>
                </c:pt>
                <c:pt idx="3">
                  <c:v>99.962000000000003</c:v>
                </c:pt>
                <c:pt idx="4">
                  <c:v>99.962000000000003</c:v>
                </c:pt>
                <c:pt idx="5">
                  <c:v>99.933999999999997</c:v>
                </c:pt>
                <c:pt idx="6">
                  <c:v>99.241000000000227</c:v>
                </c:pt>
                <c:pt idx="7">
                  <c:v>98.42</c:v>
                </c:pt>
                <c:pt idx="8">
                  <c:v>98.361000000000004</c:v>
                </c:pt>
                <c:pt idx="9">
                  <c:v>98.312000000000012</c:v>
                </c:pt>
                <c:pt idx="10">
                  <c:v>98.312000000000012</c:v>
                </c:pt>
                <c:pt idx="11">
                  <c:v>98.312000000000012</c:v>
                </c:pt>
                <c:pt idx="12">
                  <c:v>98.312000000000012</c:v>
                </c:pt>
                <c:pt idx="13">
                  <c:v>98.312000000000012</c:v>
                </c:pt>
                <c:pt idx="14">
                  <c:v>98.301000000000002</c:v>
                </c:pt>
                <c:pt idx="15">
                  <c:v>98.301000000000002</c:v>
                </c:pt>
                <c:pt idx="16">
                  <c:v>98.236000000000004</c:v>
                </c:pt>
                <c:pt idx="17">
                  <c:v>98.093999999999994</c:v>
                </c:pt>
                <c:pt idx="18">
                  <c:v>97.305999999999983</c:v>
                </c:pt>
                <c:pt idx="19">
                  <c:v>96.34</c:v>
                </c:pt>
                <c:pt idx="20">
                  <c:v>96.074999999999989</c:v>
                </c:pt>
                <c:pt idx="21">
                  <c:v>96.031000000000006</c:v>
                </c:pt>
                <c:pt idx="22">
                  <c:v>95.997000000000227</c:v>
                </c:pt>
                <c:pt idx="23">
                  <c:v>95.997000000000227</c:v>
                </c:pt>
                <c:pt idx="24">
                  <c:v>95.997000000000227</c:v>
                </c:pt>
                <c:pt idx="25">
                  <c:v>95.997000000000227</c:v>
                </c:pt>
                <c:pt idx="26">
                  <c:v>95.997000000000227</c:v>
                </c:pt>
                <c:pt idx="27">
                  <c:v>95.985000000000014</c:v>
                </c:pt>
                <c:pt idx="28">
                  <c:v>95.972999999999999</c:v>
                </c:pt>
                <c:pt idx="29">
                  <c:v>95.864999999999995</c:v>
                </c:pt>
                <c:pt idx="30">
                  <c:v>95.192999999999998</c:v>
                </c:pt>
                <c:pt idx="31">
                  <c:v>94.169999999999987</c:v>
                </c:pt>
                <c:pt idx="32">
                  <c:v>93.843999999999994</c:v>
                </c:pt>
                <c:pt idx="33">
                  <c:v>93.795000000000002</c:v>
                </c:pt>
                <c:pt idx="34">
                  <c:v>93.77</c:v>
                </c:pt>
                <c:pt idx="35">
                  <c:v>93.77</c:v>
                </c:pt>
                <c:pt idx="36">
                  <c:v>93.77</c:v>
                </c:pt>
                <c:pt idx="37">
                  <c:v>93.77</c:v>
                </c:pt>
                <c:pt idx="38">
                  <c:v>93.757000000000005</c:v>
                </c:pt>
                <c:pt idx="39">
                  <c:v>93.757000000000005</c:v>
                </c:pt>
                <c:pt idx="40">
                  <c:v>93.677999999999983</c:v>
                </c:pt>
                <c:pt idx="41">
                  <c:v>93.546999999999997</c:v>
                </c:pt>
                <c:pt idx="42">
                  <c:v>92.978999999999999</c:v>
                </c:pt>
                <c:pt idx="43">
                  <c:v>91.801000000000002</c:v>
                </c:pt>
                <c:pt idx="44">
                  <c:v>91.600999999999999</c:v>
                </c:pt>
                <c:pt idx="45">
                  <c:v>91.534000000000006</c:v>
                </c:pt>
                <c:pt idx="46">
                  <c:v>91.521000000000001</c:v>
                </c:pt>
                <c:pt idx="47">
                  <c:v>91.521000000000001</c:v>
                </c:pt>
                <c:pt idx="48">
                  <c:v>91.521000000000001</c:v>
                </c:pt>
                <c:pt idx="49">
                  <c:v>91.521000000000001</c:v>
                </c:pt>
                <c:pt idx="50">
                  <c:v>91.521000000000001</c:v>
                </c:pt>
                <c:pt idx="51">
                  <c:v>91.477000000000004</c:v>
                </c:pt>
                <c:pt idx="52">
                  <c:v>91.405000000000001</c:v>
                </c:pt>
                <c:pt idx="53">
                  <c:v>91.272999999999982</c:v>
                </c:pt>
                <c:pt idx="54">
                  <c:v>90.646000000000001</c:v>
                </c:pt>
                <c:pt idx="55">
                  <c:v>89.840999999999994</c:v>
                </c:pt>
                <c:pt idx="56">
                  <c:v>89.575999999999979</c:v>
                </c:pt>
                <c:pt idx="57">
                  <c:v>89.456999999999994</c:v>
                </c:pt>
                <c:pt idx="58">
                  <c:v>89.456999999999994</c:v>
                </c:pt>
                <c:pt idx="59">
                  <c:v>89.456999999999994</c:v>
                </c:pt>
                <c:pt idx="60">
                  <c:v>89.456999999999994</c:v>
                </c:pt>
                <c:pt idx="61">
                  <c:v>89.441000000000727</c:v>
                </c:pt>
                <c:pt idx="62">
                  <c:v>89.441000000000727</c:v>
                </c:pt>
                <c:pt idx="63">
                  <c:v>89.409000000000006</c:v>
                </c:pt>
                <c:pt idx="64">
                  <c:v>89.230999999999995</c:v>
                </c:pt>
                <c:pt idx="65">
                  <c:v>88.956000000000003</c:v>
                </c:pt>
                <c:pt idx="66">
                  <c:v>88.274999999999991</c:v>
                </c:pt>
                <c:pt idx="67">
                  <c:v>87.56</c:v>
                </c:pt>
                <c:pt idx="68">
                  <c:v>87.445000000000007</c:v>
                </c:pt>
                <c:pt idx="69">
                  <c:v>87.396000000000001</c:v>
                </c:pt>
                <c:pt idx="70">
                  <c:v>87.378999999999948</c:v>
                </c:pt>
                <c:pt idx="71">
                  <c:v>87.378999999999948</c:v>
                </c:pt>
                <c:pt idx="72">
                  <c:v>87.378999999999948</c:v>
                </c:pt>
                <c:pt idx="73">
                  <c:v>87.361999999999995</c:v>
                </c:pt>
                <c:pt idx="74">
                  <c:v>87.325999999999979</c:v>
                </c:pt>
                <c:pt idx="75">
                  <c:v>87.307999999999993</c:v>
                </c:pt>
                <c:pt idx="76">
                  <c:v>87.13</c:v>
                </c:pt>
                <c:pt idx="77">
                  <c:v>86.95</c:v>
                </c:pt>
                <c:pt idx="78">
                  <c:v>86.448000000000022</c:v>
                </c:pt>
                <c:pt idx="79">
                  <c:v>85.819000000000003</c:v>
                </c:pt>
                <c:pt idx="80">
                  <c:v>85.582999999999998</c:v>
                </c:pt>
                <c:pt idx="81">
                  <c:v>85.582999999999998</c:v>
                </c:pt>
                <c:pt idx="82">
                  <c:v>85.565000000000012</c:v>
                </c:pt>
                <c:pt idx="83">
                  <c:v>85.565000000000012</c:v>
                </c:pt>
                <c:pt idx="84">
                  <c:v>85.565000000000012</c:v>
                </c:pt>
                <c:pt idx="85">
                  <c:v>85.565000000000012</c:v>
                </c:pt>
                <c:pt idx="86">
                  <c:v>85.525999999999982</c:v>
                </c:pt>
                <c:pt idx="87">
                  <c:v>85.387</c:v>
                </c:pt>
                <c:pt idx="88">
                  <c:v>85.268000000000001</c:v>
                </c:pt>
                <c:pt idx="89">
                  <c:v>85.049000000000007</c:v>
                </c:pt>
                <c:pt idx="90">
                  <c:v>84.570999999999998</c:v>
                </c:pt>
                <c:pt idx="91">
                  <c:v>83.971999999999994</c:v>
                </c:pt>
                <c:pt idx="92">
                  <c:v>83.790999999999997</c:v>
                </c:pt>
                <c:pt idx="93">
                  <c:v>83.771000000000001</c:v>
                </c:pt>
                <c:pt idx="94">
                  <c:v>83.728999999999999</c:v>
                </c:pt>
                <c:pt idx="95">
                  <c:v>83.728999999999999</c:v>
                </c:pt>
                <c:pt idx="96">
                  <c:v>83.728999999999999</c:v>
                </c:pt>
                <c:pt idx="97">
                  <c:v>83.708000000000013</c:v>
                </c:pt>
                <c:pt idx="98">
                  <c:v>83.685999999999979</c:v>
                </c:pt>
                <c:pt idx="99">
                  <c:v>83.619</c:v>
                </c:pt>
                <c:pt idx="100">
                  <c:v>83.396000000000001</c:v>
                </c:pt>
                <c:pt idx="101">
                  <c:v>83.194999999999993</c:v>
                </c:pt>
                <c:pt idx="102">
                  <c:v>82.703000000000003</c:v>
                </c:pt>
                <c:pt idx="103">
                  <c:v>81.850999999999999</c:v>
                </c:pt>
                <c:pt idx="104">
                  <c:v>81.669999999999987</c:v>
                </c:pt>
                <c:pt idx="105">
                  <c:v>81.623999999999981</c:v>
                </c:pt>
                <c:pt idx="106">
                  <c:v>81.623999999999981</c:v>
                </c:pt>
                <c:pt idx="107">
                  <c:v>81.623999999999981</c:v>
                </c:pt>
                <c:pt idx="108">
                  <c:v>81.623999999999981</c:v>
                </c:pt>
                <c:pt idx="109">
                  <c:v>81.623999999999981</c:v>
                </c:pt>
                <c:pt idx="110">
                  <c:v>81.546999999999997</c:v>
                </c:pt>
                <c:pt idx="111">
                  <c:v>81.445000000000007</c:v>
                </c:pt>
                <c:pt idx="112">
                  <c:v>81.239000000000004</c:v>
                </c:pt>
                <c:pt idx="113">
                  <c:v>81.135999999999981</c:v>
                </c:pt>
                <c:pt idx="114">
                  <c:v>80.566000000000003</c:v>
                </c:pt>
                <c:pt idx="115">
                  <c:v>79.992000000000004</c:v>
                </c:pt>
                <c:pt idx="116">
                  <c:v>79.86</c:v>
                </c:pt>
                <c:pt idx="117">
                  <c:v>79.832999999999998</c:v>
                </c:pt>
                <c:pt idx="118">
                  <c:v>79.832999999999998</c:v>
                </c:pt>
                <c:pt idx="119">
                  <c:v>79.832999999999998</c:v>
                </c:pt>
                <c:pt idx="120">
                  <c:v>79.832999999999998</c:v>
                </c:pt>
                <c:pt idx="121">
                  <c:v>79.832999999999998</c:v>
                </c:pt>
                <c:pt idx="122">
                  <c:v>79.8</c:v>
                </c:pt>
                <c:pt idx="123">
                  <c:v>79.7</c:v>
                </c:pt>
                <c:pt idx="124">
                  <c:v>79.531000000000006</c:v>
                </c:pt>
                <c:pt idx="125">
                  <c:v>79.260000000000005</c:v>
                </c:pt>
                <c:pt idx="126">
                  <c:v>78.581999999999994</c:v>
                </c:pt>
                <c:pt idx="127">
                  <c:v>78.070999999999998</c:v>
                </c:pt>
                <c:pt idx="128">
                  <c:v>77.899000000000001</c:v>
                </c:pt>
                <c:pt idx="129">
                  <c:v>77.864000000000004</c:v>
                </c:pt>
                <c:pt idx="130">
                  <c:v>77.827999999999989</c:v>
                </c:pt>
                <c:pt idx="131">
                  <c:v>77.790999999999997</c:v>
                </c:pt>
                <c:pt idx="132">
                  <c:v>77.790999999999997</c:v>
                </c:pt>
                <c:pt idx="133">
                  <c:v>77.790999999999997</c:v>
                </c:pt>
                <c:pt idx="134">
                  <c:v>77.747000000000227</c:v>
                </c:pt>
                <c:pt idx="135">
                  <c:v>77.566999999999993</c:v>
                </c:pt>
                <c:pt idx="136">
                  <c:v>77.432000000000002</c:v>
                </c:pt>
                <c:pt idx="137">
                  <c:v>77.251000000000005</c:v>
                </c:pt>
                <c:pt idx="138">
                  <c:v>76.572999999999979</c:v>
                </c:pt>
                <c:pt idx="139">
                  <c:v>75.891000000000005</c:v>
                </c:pt>
                <c:pt idx="140">
                  <c:v>75.658999999999978</c:v>
                </c:pt>
                <c:pt idx="141">
                  <c:v>75.611999999999995</c:v>
                </c:pt>
                <c:pt idx="142">
                  <c:v>75.563000000000002</c:v>
                </c:pt>
                <c:pt idx="143">
                  <c:v>75.563000000000002</c:v>
                </c:pt>
                <c:pt idx="144">
                  <c:v>75.563000000000002</c:v>
                </c:pt>
              </c:numCache>
            </c:numRef>
          </c:yVal>
        </c:ser>
        <c:ser>
          <c:idx val="1"/>
          <c:order val="1"/>
          <c:tx>
            <c:strRef>
              <c:f>Sheet1!$C$1</c:f>
              <c:strCache>
                <c:ptCount val="1"/>
                <c:pt idx="0">
                  <c:v>2003-6/2011</c:v>
                </c:pt>
              </c:strCache>
            </c:strRef>
          </c:tx>
          <c:spPr>
            <a:ln w="41275">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100</c:v>
                </c:pt>
                <c:pt idx="4">
                  <c:v>100</c:v>
                </c:pt>
                <c:pt idx="5">
                  <c:v>99.985000000000014</c:v>
                </c:pt>
                <c:pt idx="6">
                  <c:v>99.552999999999983</c:v>
                </c:pt>
                <c:pt idx="7">
                  <c:v>98.864999999999995</c:v>
                </c:pt>
                <c:pt idx="8">
                  <c:v>98.804999999999993</c:v>
                </c:pt>
                <c:pt idx="9">
                  <c:v>98.804999999999993</c:v>
                </c:pt>
                <c:pt idx="10">
                  <c:v>98.804999999999993</c:v>
                </c:pt>
                <c:pt idx="11">
                  <c:v>98.804999999999993</c:v>
                </c:pt>
                <c:pt idx="12">
                  <c:v>98.804999999999993</c:v>
                </c:pt>
                <c:pt idx="13">
                  <c:v>98.804999999999993</c:v>
                </c:pt>
                <c:pt idx="14">
                  <c:v>98.804999999999993</c:v>
                </c:pt>
                <c:pt idx="15">
                  <c:v>98.804999999999993</c:v>
                </c:pt>
                <c:pt idx="16">
                  <c:v>98.787999999999997</c:v>
                </c:pt>
                <c:pt idx="17">
                  <c:v>98.637999999999991</c:v>
                </c:pt>
                <c:pt idx="18">
                  <c:v>98.004000000000005</c:v>
                </c:pt>
                <c:pt idx="19">
                  <c:v>97.168999999999983</c:v>
                </c:pt>
                <c:pt idx="20">
                  <c:v>97.119</c:v>
                </c:pt>
                <c:pt idx="21">
                  <c:v>97.084999999999994</c:v>
                </c:pt>
                <c:pt idx="22">
                  <c:v>97.084999999999994</c:v>
                </c:pt>
                <c:pt idx="23">
                  <c:v>97.084999999999994</c:v>
                </c:pt>
                <c:pt idx="24">
                  <c:v>97.084999999999994</c:v>
                </c:pt>
                <c:pt idx="25">
                  <c:v>97.084999999999994</c:v>
                </c:pt>
                <c:pt idx="26">
                  <c:v>97.066000000000003</c:v>
                </c:pt>
                <c:pt idx="27">
                  <c:v>97.048000000000002</c:v>
                </c:pt>
                <c:pt idx="28">
                  <c:v>96.956999999999994</c:v>
                </c:pt>
                <c:pt idx="29">
                  <c:v>96.792000000000002</c:v>
                </c:pt>
                <c:pt idx="30">
                  <c:v>96.076999999999998</c:v>
                </c:pt>
                <c:pt idx="31">
                  <c:v>95.269000000000005</c:v>
                </c:pt>
                <c:pt idx="32">
                  <c:v>95.175999999999988</c:v>
                </c:pt>
                <c:pt idx="33">
                  <c:v>95.138999999999982</c:v>
                </c:pt>
                <c:pt idx="34">
                  <c:v>95.138999999999982</c:v>
                </c:pt>
                <c:pt idx="35">
                  <c:v>95.138999999999982</c:v>
                </c:pt>
                <c:pt idx="36">
                  <c:v>95.138999999999982</c:v>
                </c:pt>
                <c:pt idx="37">
                  <c:v>95.11999999999999</c:v>
                </c:pt>
                <c:pt idx="38">
                  <c:v>95.11999999999999</c:v>
                </c:pt>
                <c:pt idx="39">
                  <c:v>95.1</c:v>
                </c:pt>
                <c:pt idx="40">
                  <c:v>94.92</c:v>
                </c:pt>
                <c:pt idx="41">
                  <c:v>94.641000000000005</c:v>
                </c:pt>
                <c:pt idx="42">
                  <c:v>94.122999999999948</c:v>
                </c:pt>
                <c:pt idx="43">
                  <c:v>93.183999999999983</c:v>
                </c:pt>
                <c:pt idx="44">
                  <c:v>93.164000000000001</c:v>
                </c:pt>
                <c:pt idx="45">
                  <c:v>93.144000000000005</c:v>
                </c:pt>
                <c:pt idx="46">
                  <c:v>93.144000000000005</c:v>
                </c:pt>
                <c:pt idx="47">
                  <c:v>93.144000000000005</c:v>
                </c:pt>
                <c:pt idx="48">
                  <c:v>93.144000000000005</c:v>
                </c:pt>
                <c:pt idx="49">
                  <c:v>93.144000000000005</c:v>
                </c:pt>
                <c:pt idx="50">
                  <c:v>93.121999999999986</c:v>
                </c:pt>
                <c:pt idx="51">
                  <c:v>93.121999999999986</c:v>
                </c:pt>
                <c:pt idx="52">
                  <c:v>92.968000000000004</c:v>
                </c:pt>
                <c:pt idx="53">
                  <c:v>92.835999999999999</c:v>
                </c:pt>
                <c:pt idx="54">
                  <c:v>92.371999999999986</c:v>
                </c:pt>
                <c:pt idx="55">
                  <c:v>91.793999999999997</c:v>
                </c:pt>
                <c:pt idx="56">
                  <c:v>91.727000000000004</c:v>
                </c:pt>
                <c:pt idx="57">
                  <c:v>91.680999999999983</c:v>
                </c:pt>
                <c:pt idx="58">
                  <c:v>91.680999999999983</c:v>
                </c:pt>
                <c:pt idx="59">
                  <c:v>91.680999999999983</c:v>
                </c:pt>
                <c:pt idx="60">
                  <c:v>91.680999999999983</c:v>
                </c:pt>
                <c:pt idx="61">
                  <c:v>91.680999999999983</c:v>
                </c:pt>
                <c:pt idx="62">
                  <c:v>91.621999999999986</c:v>
                </c:pt>
                <c:pt idx="63">
                  <c:v>91.531000000000006</c:v>
                </c:pt>
                <c:pt idx="64">
                  <c:v>91.378999999999948</c:v>
                </c:pt>
                <c:pt idx="65">
                  <c:v>91.134999999999991</c:v>
                </c:pt>
                <c:pt idx="66">
                  <c:v>90.522999999999982</c:v>
                </c:pt>
                <c:pt idx="67">
                  <c:v>90.001000000000005</c:v>
                </c:pt>
                <c:pt idx="68">
                  <c:v>89.876999999999981</c:v>
                </c:pt>
                <c:pt idx="69">
                  <c:v>89.876999999999981</c:v>
                </c:pt>
                <c:pt idx="70">
                  <c:v>89.843999999999994</c:v>
                </c:pt>
                <c:pt idx="71">
                  <c:v>89.81</c:v>
                </c:pt>
                <c:pt idx="72">
                  <c:v>89.81</c:v>
                </c:pt>
                <c:pt idx="73">
                  <c:v>89.81</c:v>
                </c:pt>
                <c:pt idx="74">
                  <c:v>89.81</c:v>
                </c:pt>
                <c:pt idx="75">
                  <c:v>89.763999999999996</c:v>
                </c:pt>
                <c:pt idx="76">
                  <c:v>89.527999999999992</c:v>
                </c:pt>
                <c:pt idx="77">
                  <c:v>89.290999999999997</c:v>
                </c:pt>
                <c:pt idx="78">
                  <c:v>88.672999999999988</c:v>
                </c:pt>
                <c:pt idx="79">
                  <c:v>88.242000000000004</c:v>
                </c:pt>
                <c:pt idx="80">
                  <c:v>88.096000000000004</c:v>
                </c:pt>
                <c:pt idx="81">
                  <c:v>88.096000000000004</c:v>
                </c:pt>
                <c:pt idx="82">
                  <c:v>88.096000000000004</c:v>
                </c:pt>
                <c:pt idx="83">
                  <c:v>88.096000000000004</c:v>
                </c:pt>
                <c:pt idx="84">
                  <c:v>88.096000000000004</c:v>
                </c:pt>
                <c:pt idx="85">
                  <c:v>88.096000000000004</c:v>
                </c:pt>
                <c:pt idx="86">
                  <c:v>88.096000000000004</c:v>
                </c:pt>
                <c:pt idx="87">
                  <c:v>88.010999999999996</c:v>
                </c:pt>
                <c:pt idx="88">
                  <c:v>87.924999999999997</c:v>
                </c:pt>
                <c:pt idx="89">
                  <c:v>87.751999999999995</c:v>
                </c:pt>
                <c:pt idx="90">
                  <c:v>86.712000000000003</c:v>
                </c:pt>
                <c:pt idx="91">
                  <c:v>86.10299999999998</c:v>
                </c:pt>
                <c:pt idx="92">
                  <c:v>85.921999999999997</c:v>
                </c:pt>
                <c:pt idx="93">
                  <c:v>85.83</c:v>
                </c:pt>
                <c:pt idx="94">
                  <c:v>85.83</c:v>
                </c:pt>
                <c:pt idx="95">
                  <c:v>85.83</c:v>
                </c:pt>
                <c:pt idx="96">
                  <c:v>85.83</c:v>
                </c:pt>
              </c:numCache>
            </c:numRef>
          </c:yVal>
        </c:ser>
        <c:axId val="292082432"/>
        <c:axId val="292084352"/>
      </c:scatterChart>
      <c:valAx>
        <c:axId val="292082432"/>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2084352"/>
        <c:crosses val="autoZero"/>
        <c:crossBetween val="midCat"/>
        <c:majorUnit val="1"/>
      </c:valAx>
      <c:valAx>
        <c:axId val="29208435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Skin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2082432"/>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2283"/>
          <c:w val="0.36213132650454094"/>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903"/>
          <c:h val="0.82181779696892732"/>
        </c:manualLayout>
      </c:layout>
      <c:scatterChart>
        <c:scatterStyle val="lineMarker"/>
        <c:ser>
          <c:idx val="0"/>
          <c:order val="0"/>
          <c:tx>
            <c:strRef>
              <c:f>Sheet1!$B$1</c:f>
              <c:strCache>
                <c:ptCount val="1"/>
                <c:pt idx="0">
                  <c:v>4/1994-2002</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99.962000000000003</c:v>
                </c:pt>
                <c:pt idx="3">
                  <c:v>99.867999999999995</c:v>
                </c:pt>
                <c:pt idx="4">
                  <c:v>99.745000000000005</c:v>
                </c:pt>
                <c:pt idx="5">
                  <c:v>99.678999999999988</c:v>
                </c:pt>
                <c:pt idx="6">
                  <c:v>99.458000000000013</c:v>
                </c:pt>
                <c:pt idx="7">
                  <c:v>99.14</c:v>
                </c:pt>
                <c:pt idx="8">
                  <c:v>99.042000000000002</c:v>
                </c:pt>
                <c:pt idx="9">
                  <c:v>99.003</c:v>
                </c:pt>
                <c:pt idx="10">
                  <c:v>99.003</c:v>
                </c:pt>
                <c:pt idx="11">
                  <c:v>99.003</c:v>
                </c:pt>
                <c:pt idx="12">
                  <c:v>99.003</c:v>
                </c:pt>
                <c:pt idx="13">
                  <c:v>99.003</c:v>
                </c:pt>
                <c:pt idx="14">
                  <c:v>99.003</c:v>
                </c:pt>
                <c:pt idx="15">
                  <c:v>99.003</c:v>
                </c:pt>
                <c:pt idx="16">
                  <c:v>98.960000000000022</c:v>
                </c:pt>
                <c:pt idx="17">
                  <c:v>98.927000000000007</c:v>
                </c:pt>
                <c:pt idx="18">
                  <c:v>98.850999999999999</c:v>
                </c:pt>
                <c:pt idx="19">
                  <c:v>98.675999999999988</c:v>
                </c:pt>
                <c:pt idx="20">
                  <c:v>98.631999999999991</c:v>
                </c:pt>
                <c:pt idx="21">
                  <c:v>98.61</c:v>
                </c:pt>
                <c:pt idx="22">
                  <c:v>98.587999999999994</c:v>
                </c:pt>
                <c:pt idx="23">
                  <c:v>98.587999999999994</c:v>
                </c:pt>
                <c:pt idx="24">
                  <c:v>98.587999999999994</c:v>
                </c:pt>
                <c:pt idx="25">
                  <c:v>98.587999999999994</c:v>
                </c:pt>
                <c:pt idx="26">
                  <c:v>98.587999999999994</c:v>
                </c:pt>
                <c:pt idx="27">
                  <c:v>98.587999999999994</c:v>
                </c:pt>
                <c:pt idx="28">
                  <c:v>98.563999999999993</c:v>
                </c:pt>
                <c:pt idx="29">
                  <c:v>98.551999999999992</c:v>
                </c:pt>
                <c:pt idx="30">
                  <c:v>98.421000000000006</c:v>
                </c:pt>
                <c:pt idx="31">
                  <c:v>98.313999999999993</c:v>
                </c:pt>
                <c:pt idx="32">
                  <c:v>98.254000000000005</c:v>
                </c:pt>
                <c:pt idx="33">
                  <c:v>98.241000000000227</c:v>
                </c:pt>
                <c:pt idx="34">
                  <c:v>98.241000000000227</c:v>
                </c:pt>
                <c:pt idx="35">
                  <c:v>98.241000000000227</c:v>
                </c:pt>
                <c:pt idx="36">
                  <c:v>98.241000000000227</c:v>
                </c:pt>
                <c:pt idx="37">
                  <c:v>98.241000000000227</c:v>
                </c:pt>
                <c:pt idx="38">
                  <c:v>98.241000000000227</c:v>
                </c:pt>
                <c:pt idx="39">
                  <c:v>98.241000000000227</c:v>
                </c:pt>
                <c:pt idx="40">
                  <c:v>98.215000000000003</c:v>
                </c:pt>
                <c:pt idx="41">
                  <c:v>98.149999999999991</c:v>
                </c:pt>
                <c:pt idx="42">
                  <c:v>98.123999999999981</c:v>
                </c:pt>
                <c:pt idx="43">
                  <c:v>98.070999999999998</c:v>
                </c:pt>
                <c:pt idx="44">
                  <c:v>98.045000000000002</c:v>
                </c:pt>
                <c:pt idx="45">
                  <c:v>98.004999999999995</c:v>
                </c:pt>
                <c:pt idx="46">
                  <c:v>98.004999999999995</c:v>
                </c:pt>
                <c:pt idx="47">
                  <c:v>98.004999999999995</c:v>
                </c:pt>
                <c:pt idx="48">
                  <c:v>98.004999999999995</c:v>
                </c:pt>
                <c:pt idx="49">
                  <c:v>98.004999999999995</c:v>
                </c:pt>
                <c:pt idx="50">
                  <c:v>98.004999999999995</c:v>
                </c:pt>
                <c:pt idx="51">
                  <c:v>97.991000000000227</c:v>
                </c:pt>
                <c:pt idx="52">
                  <c:v>97.975999999999999</c:v>
                </c:pt>
                <c:pt idx="53">
                  <c:v>97.933000000000007</c:v>
                </c:pt>
                <c:pt idx="54">
                  <c:v>97.802999999999983</c:v>
                </c:pt>
                <c:pt idx="55">
                  <c:v>97.702000000000012</c:v>
                </c:pt>
                <c:pt idx="56">
                  <c:v>97.644000000000005</c:v>
                </c:pt>
                <c:pt idx="57">
                  <c:v>97.644000000000005</c:v>
                </c:pt>
                <c:pt idx="58">
                  <c:v>97.644000000000005</c:v>
                </c:pt>
                <c:pt idx="59">
                  <c:v>97.628999999999948</c:v>
                </c:pt>
                <c:pt idx="60">
                  <c:v>97.628999999999948</c:v>
                </c:pt>
                <c:pt idx="61">
                  <c:v>97.628999999999948</c:v>
                </c:pt>
                <c:pt idx="62">
                  <c:v>97.628999999999948</c:v>
                </c:pt>
                <c:pt idx="63">
                  <c:v>97.628999999999948</c:v>
                </c:pt>
                <c:pt idx="64">
                  <c:v>97.596999999999994</c:v>
                </c:pt>
                <c:pt idx="65">
                  <c:v>97.565000000000012</c:v>
                </c:pt>
                <c:pt idx="66">
                  <c:v>97.501000000000005</c:v>
                </c:pt>
                <c:pt idx="67">
                  <c:v>97.405000000000001</c:v>
                </c:pt>
                <c:pt idx="68">
                  <c:v>97.34</c:v>
                </c:pt>
                <c:pt idx="69">
                  <c:v>97.323999999999998</c:v>
                </c:pt>
                <c:pt idx="70">
                  <c:v>97.323999999999998</c:v>
                </c:pt>
                <c:pt idx="71">
                  <c:v>97.323999999999998</c:v>
                </c:pt>
                <c:pt idx="72">
                  <c:v>97.323999999999998</c:v>
                </c:pt>
                <c:pt idx="73">
                  <c:v>97.323999999999998</c:v>
                </c:pt>
                <c:pt idx="74">
                  <c:v>97.323999999999998</c:v>
                </c:pt>
                <c:pt idx="75">
                  <c:v>97.323999999999998</c:v>
                </c:pt>
                <c:pt idx="76">
                  <c:v>97.323999999999998</c:v>
                </c:pt>
                <c:pt idx="77">
                  <c:v>97.323999999999998</c:v>
                </c:pt>
                <c:pt idx="78">
                  <c:v>97.271000000000001</c:v>
                </c:pt>
                <c:pt idx="79">
                  <c:v>97.2</c:v>
                </c:pt>
                <c:pt idx="80">
                  <c:v>97.111000000000004</c:v>
                </c:pt>
                <c:pt idx="81">
                  <c:v>97.111000000000004</c:v>
                </c:pt>
                <c:pt idx="82">
                  <c:v>97.111000000000004</c:v>
                </c:pt>
                <c:pt idx="83">
                  <c:v>97.111000000000004</c:v>
                </c:pt>
                <c:pt idx="84">
                  <c:v>97.111000000000004</c:v>
                </c:pt>
                <c:pt idx="85">
                  <c:v>97.111000000000004</c:v>
                </c:pt>
                <c:pt idx="86">
                  <c:v>97.111000000000004</c:v>
                </c:pt>
                <c:pt idx="87">
                  <c:v>97.111000000000004</c:v>
                </c:pt>
                <c:pt idx="88">
                  <c:v>97.111000000000004</c:v>
                </c:pt>
                <c:pt idx="89">
                  <c:v>97.071999999999989</c:v>
                </c:pt>
                <c:pt idx="90">
                  <c:v>96.875999999999948</c:v>
                </c:pt>
                <c:pt idx="91">
                  <c:v>96.777999999999992</c:v>
                </c:pt>
                <c:pt idx="92">
                  <c:v>96.757999999999996</c:v>
                </c:pt>
                <c:pt idx="93">
                  <c:v>96.757999999999996</c:v>
                </c:pt>
                <c:pt idx="94">
                  <c:v>96.757999999999996</c:v>
                </c:pt>
                <c:pt idx="95">
                  <c:v>96.757999999999996</c:v>
                </c:pt>
                <c:pt idx="96">
                  <c:v>96.757999999999996</c:v>
                </c:pt>
                <c:pt idx="97">
                  <c:v>96.757999999999996</c:v>
                </c:pt>
                <c:pt idx="98">
                  <c:v>96.736000000000004</c:v>
                </c:pt>
                <c:pt idx="99">
                  <c:v>96.736000000000004</c:v>
                </c:pt>
                <c:pt idx="100">
                  <c:v>96.626999999999981</c:v>
                </c:pt>
                <c:pt idx="101">
                  <c:v>96.561000000000007</c:v>
                </c:pt>
                <c:pt idx="102">
                  <c:v>96.450999999999993</c:v>
                </c:pt>
                <c:pt idx="103">
                  <c:v>96.384999999999991</c:v>
                </c:pt>
                <c:pt idx="104">
                  <c:v>96.384999999999991</c:v>
                </c:pt>
                <c:pt idx="105">
                  <c:v>96.34</c:v>
                </c:pt>
                <c:pt idx="106">
                  <c:v>96.34</c:v>
                </c:pt>
                <c:pt idx="107">
                  <c:v>96.34</c:v>
                </c:pt>
                <c:pt idx="108">
                  <c:v>96.34</c:v>
                </c:pt>
                <c:pt idx="109">
                  <c:v>96.34</c:v>
                </c:pt>
                <c:pt idx="110">
                  <c:v>96.34</c:v>
                </c:pt>
                <c:pt idx="111">
                  <c:v>96.34</c:v>
                </c:pt>
                <c:pt idx="112">
                  <c:v>96.289000000000001</c:v>
                </c:pt>
                <c:pt idx="113">
                  <c:v>96.263999999999996</c:v>
                </c:pt>
                <c:pt idx="114">
                  <c:v>96.162999999999982</c:v>
                </c:pt>
                <c:pt idx="115">
                  <c:v>96.111999999999995</c:v>
                </c:pt>
                <c:pt idx="116">
                  <c:v>96.111999999999995</c:v>
                </c:pt>
                <c:pt idx="117">
                  <c:v>96.111999999999995</c:v>
                </c:pt>
                <c:pt idx="118">
                  <c:v>96.111999999999995</c:v>
                </c:pt>
                <c:pt idx="119">
                  <c:v>96.111999999999995</c:v>
                </c:pt>
                <c:pt idx="120">
                  <c:v>96.111999999999995</c:v>
                </c:pt>
                <c:pt idx="121">
                  <c:v>96.111999999999995</c:v>
                </c:pt>
                <c:pt idx="122">
                  <c:v>96.08</c:v>
                </c:pt>
                <c:pt idx="123">
                  <c:v>96.08</c:v>
                </c:pt>
                <c:pt idx="124">
                  <c:v>96.013999999999996</c:v>
                </c:pt>
                <c:pt idx="125">
                  <c:v>95.949000000000026</c:v>
                </c:pt>
                <c:pt idx="126">
                  <c:v>95.850999999999999</c:v>
                </c:pt>
                <c:pt idx="127">
                  <c:v>95.718999999999994</c:v>
                </c:pt>
                <c:pt idx="128">
                  <c:v>95.718999999999994</c:v>
                </c:pt>
                <c:pt idx="129">
                  <c:v>95.718999999999994</c:v>
                </c:pt>
                <c:pt idx="130">
                  <c:v>95.684999999999988</c:v>
                </c:pt>
                <c:pt idx="131">
                  <c:v>95.684999999999988</c:v>
                </c:pt>
                <c:pt idx="132">
                  <c:v>95.684999999999988</c:v>
                </c:pt>
                <c:pt idx="133">
                  <c:v>95.684999999999988</c:v>
                </c:pt>
                <c:pt idx="134">
                  <c:v>95.641999999999996</c:v>
                </c:pt>
                <c:pt idx="135">
                  <c:v>95.554999999999993</c:v>
                </c:pt>
                <c:pt idx="136">
                  <c:v>95.554999999999993</c:v>
                </c:pt>
                <c:pt idx="137">
                  <c:v>95.510999999999996</c:v>
                </c:pt>
                <c:pt idx="138">
                  <c:v>95.510999999999996</c:v>
                </c:pt>
                <c:pt idx="139">
                  <c:v>95.334999999999994</c:v>
                </c:pt>
                <c:pt idx="140">
                  <c:v>95.334999999999994</c:v>
                </c:pt>
                <c:pt idx="141">
                  <c:v>95.334999999999994</c:v>
                </c:pt>
                <c:pt idx="142">
                  <c:v>95.334999999999994</c:v>
                </c:pt>
                <c:pt idx="143">
                  <c:v>95.334999999999994</c:v>
                </c:pt>
                <c:pt idx="144">
                  <c:v>95.334999999999994</c:v>
                </c:pt>
              </c:numCache>
            </c:numRef>
          </c:yVal>
        </c:ser>
        <c:ser>
          <c:idx val="1"/>
          <c:order val="1"/>
          <c:tx>
            <c:strRef>
              <c:f>Sheet1!$C$1</c:f>
              <c:strCache>
                <c:ptCount val="1"/>
                <c:pt idx="0">
                  <c:v>2003-6/2011</c:v>
                </c:pt>
              </c:strCache>
            </c:strRef>
          </c:tx>
          <c:spPr>
            <a:ln w="41275">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99.942000000000007</c:v>
                </c:pt>
                <c:pt idx="4">
                  <c:v>99.884</c:v>
                </c:pt>
                <c:pt idx="5">
                  <c:v>99.853999999999999</c:v>
                </c:pt>
                <c:pt idx="6">
                  <c:v>99.75</c:v>
                </c:pt>
                <c:pt idx="7">
                  <c:v>99.631</c:v>
                </c:pt>
                <c:pt idx="8">
                  <c:v>99.600999999999999</c:v>
                </c:pt>
                <c:pt idx="9">
                  <c:v>99.600999999999999</c:v>
                </c:pt>
                <c:pt idx="10">
                  <c:v>99.600999999999999</c:v>
                </c:pt>
                <c:pt idx="11">
                  <c:v>99.600999999999999</c:v>
                </c:pt>
                <c:pt idx="12">
                  <c:v>99.600999999999999</c:v>
                </c:pt>
                <c:pt idx="13">
                  <c:v>99.600999999999999</c:v>
                </c:pt>
                <c:pt idx="14">
                  <c:v>99.600999999999999</c:v>
                </c:pt>
                <c:pt idx="15">
                  <c:v>99.584000000000003</c:v>
                </c:pt>
                <c:pt idx="16">
                  <c:v>99.568000000000012</c:v>
                </c:pt>
                <c:pt idx="17">
                  <c:v>99.551000000000002</c:v>
                </c:pt>
                <c:pt idx="18">
                  <c:v>99.518000000000001</c:v>
                </c:pt>
                <c:pt idx="19">
                  <c:v>99.450999999999993</c:v>
                </c:pt>
                <c:pt idx="20">
                  <c:v>99.400999999999996</c:v>
                </c:pt>
                <c:pt idx="21">
                  <c:v>99.400999999999996</c:v>
                </c:pt>
                <c:pt idx="22">
                  <c:v>99.400999999999996</c:v>
                </c:pt>
                <c:pt idx="23">
                  <c:v>99.400999999999996</c:v>
                </c:pt>
                <c:pt idx="24">
                  <c:v>99.400999999999996</c:v>
                </c:pt>
                <c:pt idx="25">
                  <c:v>99.400999999999996</c:v>
                </c:pt>
                <c:pt idx="26">
                  <c:v>99.400999999999996</c:v>
                </c:pt>
                <c:pt idx="27">
                  <c:v>99.382999999999981</c:v>
                </c:pt>
                <c:pt idx="28">
                  <c:v>99.382999999999981</c:v>
                </c:pt>
                <c:pt idx="29">
                  <c:v>99.327999999999989</c:v>
                </c:pt>
                <c:pt idx="30">
                  <c:v>99.274000000000001</c:v>
                </c:pt>
                <c:pt idx="31">
                  <c:v>99.254999999999995</c:v>
                </c:pt>
                <c:pt idx="32">
                  <c:v>99.236999999999995</c:v>
                </c:pt>
                <c:pt idx="33">
                  <c:v>99.236999999999995</c:v>
                </c:pt>
                <c:pt idx="34">
                  <c:v>99.236999999999995</c:v>
                </c:pt>
                <c:pt idx="35">
                  <c:v>99.236999999999995</c:v>
                </c:pt>
                <c:pt idx="36">
                  <c:v>99.236999999999995</c:v>
                </c:pt>
                <c:pt idx="37">
                  <c:v>99.218000000000004</c:v>
                </c:pt>
                <c:pt idx="38">
                  <c:v>99.218000000000004</c:v>
                </c:pt>
                <c:pt idx="39">
                  <c:v>99.218000000000004</c:v>
                </c:pt>
                <c:pt idx="40">
                  <c:v>99.177999999999983</c:v>
                </c:pt>
                <c:pt idx="41">
                  <c:v>99.137999999999991</c:v>
                </c:pt>
                <c:pt idx="42">
                  <c:v>99.058999999999983</c:v>
                </c:pt>
                <c:pt idx="43">
                  <c:v>99.02</c:v>
                </c:pt>
                <c:pt idx="44">
                  <c:v>99.02</c:v>
                </c:pt>
                <c:pt idx="45">
                  <c:v>99.02</c:v>
                </c:pt>
                <c:pt idx="46">
                  <c:v>99.02</c:v>
                </c:pt>
                <c:pt idx="47">
                  <c:v>99.02</c:v>
                </c:pt>
                <c:pt idx="48">
                  <c:v>99.02</c:v>
                </c:pt>
                <c:pt idx="49">
                  <c:v>99.02</c:v>
                </c:pt>
                <c:pt idx="50">
                  <c:v>99.02</c:v>
                </c:pt>
                <c:pt idx="51">
                  <c:v>99.02</c:v>
                </c:pt>
                <c:pt idx="52">
                  <c:v>99.02</c:v>
                </c:pt>
                <c:pt idx="53">
                  <c:v>98.975999999999999</c:v>
                </c:pt>
                <c:pt idx="54">
                  <c:v>98.953999999999994</c:v>
                </c:pt>
                <c:pt idx="55">
                  <c:v>98.866</c:v>
                </c:pt>
                <c:pt idx="56">
                  <c:v>98.821999999999989</c:v>
                </c:pt>
                <c:pt idx="57">
                  <c:v>98.821999999999989</c:v>
                </c:pt>
                <c:pt idx="58">
                  <c:v>98.821999999999989</c:v>
                </c:pt>
                <c:pt idx="59">
                  <c:v>98.821999999999989</c:v>
                </c:pt>
                <c:pt idx="60">
                  <c:v>98.821999999999989</c:v>
                </c:pt>
                <c:pt idx="61">
                  <c:v>98.821999999999989</c:v>
                </c:pt>
                <c:pt idx="62">
                  <c:v>98.821999999999989</c:v>
                </c:pt>
                <c:pt idx="63">
                  <c:v>98.792000000000002</c:v>
                </c:pt>
                <c:pt idx="64">
                  <c:v>98.792000000000002</c:v>
                </c:pt>
                <c:pt idx="65">
                  <c:v>98.762</c:v>
                </c:pt>
                <c:pt idx="66">
                  <c:v>98.611000000000004</c:v>
                </c:pt>
                <c:pt idx="67">
                  <c:v>98.490000000000023</c:v>
                </c:pt>
                <c:pt idx="68">
                  <c:v>98.490000000000023</c:v>
                </c:pt>
                <c:pt idx="69">
                  <c:v>98.459000000000003</c:v>
                </c:pt>
                <c:pt idx="70">
                  <c:v>98.459000000000003</c:v>
                </c:pt>
                <c:pt idx="71">
                  <c:v>98.459000000000003</c:v>
                </c:pt>
                <c:pt idx="72">
                  <c:v>98.459000000000003</c:v>
                </c:pt>
                <c:pt idx="73">
                  <c:v>98.459000000000003</c:v>
                </c:pt>
                <c:pt idx="74">
                  <c:v>98.459000000000003</c:v>
                </c:pt>
                <c:pt idx="75">
                  <c:v>98.459000000000003</c:v>
                </c:pt>
                <c:pt idx="76">
                  <c:v>98.459000000000003</c:v>
                </c:pt>
                <c:pt idx="77">
                  <c:v>98.459000000000003</c:v>
                </c:pt>
                <c:pt idx="78">
                  <c:v>98.459000000000003</c:v>
                </c:pt>
                <c:pt idx="79">
                  <c:v>98.316999999999993</c:v>
                </c:pt>
                <c:pt idx="80">
                  <c:v>98.316999999999993</c:v>
                </c:pt>
                <c:pt idx="81">
                  <c:v>98.316999999999993</c:v>
                </c:pt>
                <c:pt idx="82">
                  <c:v>98.316999999999993</c:v>
                </c:pt>
                <c:pt idx="83">
                  <c:v>98.316999999999993</c:v>
                </c:pt>
                <c:pt idx="84">
                  <c:v>98.316999999999993</c:v>
                </c:pt>
                <c:pt idx="85">
                  <c:v>98.316999999999993</c:v>
                </c:pt>
                <c:pt idx="86">
                  <c:v>98.316999999999993</c:v>
                </c:pt>
                <c:pt idx="87">
                  <c:v>98.316999999999993</c:v>
                </c:pt>
                <c:pt idx="88">
                  <c:v>98.232000000000014</c:v>
                </c:pt>
                <c:pt idx="89">
                  <c:v>98.232000000000014</c:v>
                </c:pt>
                <c:pt idx="90">
                  <c:v>98.146000000000001</c:v>
                </c:pt>
                <c:pt idx="91">
                  <c:v>98.146000000000001</c:v>
                </c:pt>
                <c:pt idx="92">
                  <c:v>98.146000000000001</c:v>
                </c:pt>
                <c:pt idx="93">
                  <c:v>98.146000000000001</c:v>
                </c:pt>
                <c:pt idx="94">
                  <c:v>98.146000000000001</c:v>
                </c:pt>
                <c:pt idx="95">
                  <c:v>98.146000000000001</c:v>
                </c:pt>
                <c:pt idx="96">
                  <c:v>98.146000000000001</c:v>
                </c:pt>
              </c:numCache>
            </c:numRef>
          </c:yVal>
        </c:ser>
        <c:axId val="292679680"/>
        <c:axId val="292681600"/>
      </c:scatterChart>
      <c:valAx>
        <c:axId val="292679680"/>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2681600"/>
        <c:crosses val="autoZero"/>
        <c:crossBetween val="midCat"/>
        <c:majorUnit val="1"/>
      </c:valAx>
      <c:valAx>
        <c:axId val="29268160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2679680"/>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4462683092033468"/>
          <c:w val="0.39766229995587643"/>
          <c:h val="0.1316323765980865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4.7031369062738117E-2"/>
          <c:w val="0.85968051006900925"/>
          <c:h val="0.82450596901193118"/>
        </c:manualLayout>
      </c:layout>
      <c:scatterChart>
        <c:scatterStyle val="lineMarker"/>
        <c:ser>
          <c:idx val="0"/>
          <c:order val="0"/>
          <c:tx>
            <c:strRef>
              <c:f>Sheet1!$B$1</c:f>
              <c:strCache>
                <c:ptCount val="1"/>
                <c:pt idx="0">
                  <c:v>4/1994-2002</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99.990000000000023</c:v>
                </c:pt>
                <c:pt idx="3">
                  <c:v>99.952000000000012</c:v>
                </c:pt>
                <c:pt idx="4">
                  <c:v>99.894999999999996</c:v>
                </c:pt>
                <c:pt idx="5">
                  <c:v>99.818000000000012</c:v>
                </c:pt>
                <c:pt idx="6">
                  <c:v>99.447000000000727</c:v>
                </c:pt>
                <c:pt idx="7">
                  <c:v>98.910000000000025</c:v>
                </c:pt>
                <c:pt idx="8">
                  <c:v>98.831000000000003</c:v>
                </c:pt>
                <c:pt idx="9">
                  <c:v>98.801000000000002</c:v>
                </c:pt>
                <c:pt idx="10">
                  <c:v>98.801000000000002</c:v>
                </c:pt>
                <c:pt idx="11">
                  <c:v>98.801000000000002</c:v>
                </c:pt>
                <c:pt idx="12">
                  <c:v>98.801000000000002</c:v>
                </c:pt>
                <c:pt idx="13">
                  <c:v>98.801000000000002</c:v>
                </c:pt>
                <c:pt idx="14">
                  <c:v>98.79</c:v>
                </c:pt>
                <c:pt idx="15">
                  <c:v>98.768000000000001</c:v>
                </c:pt>
                <c:pt idx="16">
                  <c:v>98.700999999999993</c:v>
                </c:pt>
                <c:pt idx="17">
                  <c:v>98.634</c:v>
                </c:pt>
                <c:pt idx="18">
                  <c:v>98.253</c:v>
                </c:pt>
                <c:pt idx="19">
                  <c:v>97.712999999999994</c:v>
                </c:pt>
                <c:pt idx="20">
                  <c:v>97.576999999999998</c:v>
                </c:pt>
                <c:pt idx="21">
                  <c:v>97.543000000000006</c:v>
                </c:pt>
                <c:pt idx="22">
                  <c:v>97.497000000000227</c:v>
                </c:pt>
                <c:pt idx="23">
                  <c:v>97.497000000000227</c:v>
                </c:pt>
                <c:pt idx="24">
                  <c:v>97.497000000000227</c:v>
                </c:pt>
                <c:pt idx="25">
                  <c:v>97.497000000000227</c:v>
                </c:pt>
                <c:pt idx="26">
                  <c:v>97.497000000000227</c:v>
                </c:pt>
                <c:pt idx="27">
                  <c:v>97.472999999999999</c:v>
                </c:pt>
                <c:pt idx="28">
                  <c:v>97.410000000000025</c:v>
                </c:pt>
                <c:pt idx="29">
                  <c:v>97.236000000000004</c:v>
                </c:pt>
                <c:pt idx="30">
                  <c:v>96.95</c:v>
                </c:pt>
                <c:pt idx="31">
                  <c:v>96.387</c:v>
                </c:pt>
                <c:pt idx="32">
                  <c:v>96.248999999999995</c:v>
                </c:pt>
                <c:pt idx="33">
                  <c:v>96.236000000000004</c:v>
                </c:pt>
                <c:pt idx="34">
                  <c:v>96.185999999999979</c:v>
                </c:pt>
                <c:pt idx="35">
                  <c:v>96.172999999999988</c:v>
                </c:pt>
                <c:pt idx="36">
                  <c:v>96.172999999999988</c:v>
                </c:pt>
                <c:pt idx="37">
                  <c:v>96.172999999999988</c:v>
                </c:pt>
                <c:pt idx="38">
                  <c:v>96.172999999999988</c:v>
                </c:pt>
                <c:pt idx="39">
                  <c:v>96.131</c:v>
                </c:pt>
                <c:pt idx="40">
                  <c:v>96.034000000000006</c:v>
                </c:pt>
                <c:pt idx="41">
                  <c:v>95.894999999999996</c:v>
                </c:pt>
                <c:pt idx="42">
                  <c:v>95.519000000000005</c:v>
                </c:pt>
                <c:pt idx="43">
                  <c:v>94.933000000000007</c:v>
                </c:pt>
                <c:pt idx="44">
                  <c:v>94.637999999999991</c:v>
                </c:pt>
                <c:pt idx="45">
                  <c:v>94.61</c:v>
                </c:pt>
                <c:pt idx="46">
                  <c:v>94.552999999999983</c:v>
                </c:pt>
                <c:pt idx="47">
                  <c:v>94.552999999999983</c:v>
                </c:pt>
                <c:pt idx="48">
                  <c:v>94.552999999999983</c:v>
                </c:pt>
                <c:pt idx="49">
                  <c:v>94.552999999999983</c:v>
                </c:pt>
                <c:pt idx="50">
                  <c:v>94.537000000000006</c:v>
                </c:pt>
                <c:pt idx="51">
                  <c:v>94.491000000000227</c:v>
                </c:pt>
                <c:pt idx="52">
                  <c:v>94.334000000000003</c:v>
                </c:pt>
                <c:pt idx="53">
                  <c:v>94.114999999999995</c:v>
                </c:pt>
                <c:pt idx="54">
                  <c:v>93.801000000000002</c:v>
                </c:pt>
                <c:pt idx="55">
                  <c:v>93.25</c:v>
                </c:pt>
                <c:pt idx="56">
                  <c:v>93.10799999999999</c:v>
                </c:pt>
                <c:pt idx="57">
                  <c:v>93.043999999999997</c:v>
                </c:pt>
                <c:pt idx="58">
                  <c:v>93.043999999999997</c:v>
                </c:pt>
                <c:pt idx="59">
                  <c:v>93.010999999999996</c:v>
                </c:pt>
                <c:pt idx="60">
                  <c:v>93.010999999999996</c:v>
                </c:pt>
                <c:pt idx="61">
                  <c:v>93.010999999999996</c:v>
                </c:pt>
                <c:pt idx="62">
                  <c:v>93.010999999999996</c:v>
                </c:pt>
                <c:pt idx="63">
                  <c:v>92.941000000000727</c:v>
                </c:pt>
                <c:pt idx="64">
                  <c:v>92.763999999999996</c:v>
                </c:pt>
                <c:pt idx="65">
                  <c:v>92.621999999999986</c:v>
                </c:pt>
                <c:pt idx="66">
                  <c:v>92.373999999999981</c:v>
                </c:pt>
                <c:pt idx="67">
                  <c:v>91.856999999999999</c:v>
                </c:pt>
                <c:pt idx="68">
                  <c:v>91.748999999999995</c:v>
                </c:pt>
                <c:pt idx="69">
                  <c:v>91.694999999999993</c:v>
                </c:pt>
                <c:pt idx="70">
                  <c:v>91.658999999999978</c:v>
                </c:pt>
                <c:pt idx="71">
                  <c:v>91.658999999999978</c:v>
                </c:pt>
                <c:pt idx="72">
                  <c:v>91.658999999999978</c:v>
                </c:pt>
                <c:pt idx="73">
                  <c:v>91.658999999999978</c:v>
                </c:pt>
                <c:pt idx="74">
                  <c:v>91.658999999999978</c:v>
                </c:pt>
                <c:pt idx="75">
                  <c:v>91.658999999999978</c:v>
                </c:pt>
                <c:pt idx="76">
                  <c:v>91.558999999999983</c:v>
                </c:pt>
                <c:pt idx="77">
                  <c:v>91.4</c:v>
                </c:pt>
                <c:pt idx="78">
                  <c:v>90.900999999999996</c:v>
                </c:pt>
                <c:pt idx="79">
                  <c:v>90.600999999999999</c:v>
                </c:pt>
                <c:pt idx="80">
                  <c:v>90.5</c:v>
                </c:pt>
                <c:pt idx="81">
                  <c:v>90.418999999999997</c:v>
                </c:pt>
                <c:pt idx="82">
                  <c:v>90.399000000000001</c:v>
                </c:pt>
                <c:pt idx="83">
                  <c:v>90.377999999999986</c:v>
                </c:pt>
                <c:pt idx="84">
                  <c:v>90.377999999999986</c:v>
                </c:pt>
                <c:pt idx="85">
                  <c:v>90.377999999999986</c:v>
                </c:pt>
                <c:pt idx="86">
                  <c:v>90.377999999999986</c:v>
                </c:pt>
                <c:pt idx="87">
                  <c:v>90.266000000000005</c:v>
                </c:pt>
                <c:pt idx="88">
                  <c:v>90.175999999999988</c:v>
                </c:pt>
                <c:pt idx="89">
                  <c:v>89.950999999999993</c:v>
                </c:pt>
                <c:pt idx="90">
                  <c:v>89.657999999999987</c:v>
                </c:pt>
                <c:pt idx="91">
                  <c:v>89.387</c:v>
                </c:pt>
                <c:pt idx="92">
                  <c:v>89.318000000000012</c:v>
                </c:pt>
                <c:pt idx="93">
                  <c:v>89.295000000000002</c:v>
                </c:pt>
                <c:pt idx="94">
                  <c:v>89.295000000000002</c:v>
                </c:pt>
                <c:pt idx="95">
                  <c:v>89.295000000000002</c:v>
                </c:pt>
                <c:pt idx="96">
                  <c:v>89.295000000000002</c:v>
                </c:pt>
                <c:pt idx="97">
                  <c:v>89.295000000000002</c:v>
                </c:pt>
                <c:pt idx="98">
                  <c:v>89.218000000000004</c:v>
                </c:pt>
                <c:pt idx="99">
                  <c:v>89.141000000000005</c:v>
                </c:pt>
                <c:pt idx="100">
                  <c:v>89.087999999999994</c:v>
                </c:pt>
                <c:pt idx="101">
                  <c:v>88.983999999999995</c:v>
                </c:pt>
                <c:pt idx="102">
                  <c:v>88.748999999999995</c:v>
                </c:pt>
                <c:pt idx="103">
                  <c:v>88.33</c:v>
                </c:pt>
                <c:pt idx="104">
                  <c:v>88.25</c:v>
                </c:pt>
                <c:pt idx="105">
                  <c:v>88.197000000000003</c:v>
                </c:pt>
                <c:pt idx="106">
                  <c:v>88.169999999999987</c:v>
                </c:pt>
                <c:pt idx="107">
                  <c:v>88.141999999999996</c:v>
                </c:pt>
                <c:pt idx="108">
                  <c:v>88.141999999999996</c:v>
                </c:pt>
                <c:pt idx="109">
                  <c:v>88.141999999999996</c:v>
                </c:pt>
                <c:pt idx="110">
                  <c:v>88.141999999999996</c:v>
                </c:pt>
                <c:pt idx="111">
                  <c:v>88.111999999999995</c:v>
                </c:pt>
                <c:pt idx="112">
                  <c:v>87.864999999999995</c:v>
                </c:pt>
                <c:pt idx="113">
                  <c:v>87.710000000000022</c:v>
                </c:pt>
                <c:pt idx="114">
                  <c:v>87.617000000000004</c:v>
                </c:pt>
                <c:pt idx="115">
                  <c:v>87.274999999999991</c:v>
                </c:pt>
                <c:pt idx="116">
                  <c:v>87.179999999999978</c:v>
                </c:pt>
                <c:pt idx="117">
                  <c:v>87.179999999999978</c:v>
                </c:pt>
                <c:pt idx="118">
                  <c:v>87.179999999999978</c:v>
                </c:pt>
                <c:pt idx="119">
                  <c:v>87.179999999999978</c:v>
                </c:pt>
                <c:pt idx="120">
                  <c:v>87.179999999999978</c:v>
                </c:pt>
                <c:pt idx="121">
                  <c:v>87.179999999999978</c:v>
                </c:pt>
                <c:pt idx="122">
                  <c:v>87.14</c:v>
                </c:pt>
                <c:pt idx="123">
                  <c:v>87.099000000000004</c:v>
                </c:pt>
                <c:pt idx="124">
                  <c:v>87.016000000000005</c:v>
                </c:pt>
                <c:pt idx="125">
                  <c:v>86.891999999999996</c:v>
                </c:pt>
                <c:pt idx="126">
                  <c:v>86.768000000000001</c:v>
                </c:pt>
                <c:pt idx="127">
                  <c:v>86.475999999999999</c:v>
                </c:pt>
                <c:pt idx="128">
                  <c:v>86.433999999999997</c:v>
                </c:pt>
                <c:pt idx="129">
                  <c:v>86.433999999999997</c:v>
                </c:pt>
                <c:pt idx="130">
                  <c:v>86.433999999999997</c:v>
                </c:pt>
                <c:pt idx="131">
                  <c:v>86.433999999999997</c:v>
                </c:pt>
                <c:pt idx="132">
                  <c:v>86.433999999999997</c:v>
                </c:pt>
                <c:pt idx="133">
                  <c:v>86.433999999999997</c:v>
                </c:pt>
                <c:pt idx="134">
                  <c:v>86.433999999999997</c:v>
                </c:pt>
                <c:pt idx="135">
                  <c:v>86.376999999999981</c:v>
                </c:pt>
                <c:pt idx="136">
                  <c:v>86.206999999999994</c:v>
                </c:pt>
                <c:pt idx="137">
                  <c:v>86.093000000000004</c:v>
                </c:pt>
                <c:pt idx="138">
                  <c:v>85.866</c:v>
                </c:pt>
                <c:pt idx="139">
                  <c:v>85.866</c:v>
                </c:pt>
                <c:pt idx="140">
                  <c:v>85.748999999999995</c:v>
                </c:pt>
                <c:pt idx="141">
                  <c:v>85.748999999999995</c:v>
                </c:pt>
                <c:pt idx="142">
                  <c:v>85.748999999999995</c:v>
                </c:pt>
                <c:pt idx="143">
                  <c:v>85.748999999999995</c:v>
                </c:pt>
                <c:pt idx="144">
                  <c:v>85.748999999999995</c:v>
                </c:pt>
              </c:numCache>
            </c:numRef>
          </c:yVal>
        </c:ser>
        <c:ser>
          <c:idx val="1"/>
          <c:order val="1"/>
          <c:tx>
            <c:strRef>
              <c:f>Sheet1!$C$1</c:f>
              <c:strCache>
                <c:ptCount val="1"/>
                <c:pt idx="0">
                  <c:v>2003-6/2011</c:v>
                </c:pt>
              </c:strCache>
            </c:strRef>
          </c:tx>
          <c:spPr>
            <a:ln w="41275">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0.33330000000000487</c:v>
                </c:pt>
                <c:pt idx="5">
                  <c:v>0.41670000000000001</c:v>
                </c:pt>
                <c:pt idx="6">
                  <c:v>0.5</c:v>
                </c:pt>
                <c:pt idx="7">
                  <c:v>0.58329999999999949</c:v>
                </c:pt>
                <c:pt idx="8">
                  <c:v>0.66670000000000806</c:v>
                </c:pt>
                <c:pt idx="9">
                  <c:v>0.75000000000000555</c:v>
                </c:pt>
                <c:pt idx="10">
                  <c:v>0.83330000000000004</c:v>
                </c:pt>
                <c:pt idx="11">
                  <c:v>0.91670000000000063</c:v>
                </c:pt>
                <c:pt idx="12">
                  <c:v>1</c:v>
                </c:pt>
                <c:pt idx="13">
                  <c:v>1.083299999999989</c:v>
                </c:pt>
                <c:pt idx="14">
                  <c:v>1.1667000000000001</c:v>
                </c:pt>
                <c:pt idx="15">
                  <c:v>1.25</c:v>
                </c:pt>
                <c:pt idx="16">
                  <c:v>1.333299999999989</c:v>
                </c:pt>
                <c:pt idx="17">
                  <c:v>1.4166999999999863</c:v>
                </c:pt>
                <c:pt idx="18">
                  <c:v>1.5</c:v>
                </c:pt>
                <c:pt idx="19">
                  <c:v>1.583299999999989</c:v>
                </c:pt>
                <c:pt idx="20">
                  <c:v>1.6667000000000001</c:v>
                </c:pt>
                <c:pt idx="21">
                  <c:v>1.75</c:v>
                </c:pt>
                <c:pt idx="22">
                  <c:v>1.833299999999989</c:v>
                </c:pt>
                <c:pt idx="23">
                  <c:v>1.9167000000000001</c:v>
                </c:pt>
                <c:pt idx="24">
                  <c:v>2</c:v>
                </c:pt>
                <c:pt idx="25">
                  <c:v>2.0832999999999999</c:v>
                </c:pt>
                <c:pt idx="26">
                  <c:v>2.1667000000000001</c:v>
                </c:pt>
                <c:pt idx="27">
                  <c:v>2.25</c:v>
                </c:pt>
                <c:pt idx="28">
                  <c:v>2.3332999999999977</c:v>
                </c:pt>
                <c:pt idx="29">
                  <c:v>2.4166999999999708</c:v>
                </c:pt>
                <c:pt idx="30">
                  <c:v>2.5</c:v>
                </c:pt>
                <c:pt idx="31">
                  <c:v>2.5832999999999999</c:v>
                </c:pt>
                <c:pt idx="32">
                  <c:v>2.6667000000000001</c:v>
                </c:pt>
                <c:pt idx="33">
                  <c:v>2.75</c:v>
                </c:pt>
                <c:pt idx="34">
                  <c:v>2.8332999999999977</c:v>
                </c:pt>
                <c:pt idx="35">
                  <c:v>2.9166999999999708</c:v>
                </c:pt>
                <c:pt idx="36">
                  <c:v>3</c:v>
                </c:pt>
                <c:pt idx="37">
                  <c:v>3.0832999999999999</c:v>
                </c:pt>
                <c:pt idx="38">
                  <c:v>3.1667000000000001</c:v>
                </c:pt>
                <c:pt idx="39">
                  <c:v>3.25</c:v>
                </c:pt>
                <c:pt idx="40">
                  <c:v>3.3332999999999977</c:v>
                </c:pt>
                <c:pt idx="41">
                  <c:v>3.4166999999999708</c:v>
                </c:pt>
                <c:pt idx="42">
                  <c:v>3.5</c:v>
                </c:pt>
                <c:pt idx="43">
                  <c:v>3.5832999999999999</c:v>
                </c:pt>
                <c:pt idx="44">
                  <c:v>3.6667000000000001</c:v>
                </c:pt>
                <c:pt idx="45">
                  <c:v>3.75</c:v>
                </c:pt>
                <c:pt idx="46">
                  <c:v>3.8332999999999977</c:v>
                </c:pt>
                <c:pt idx="47">
                  <c:v>3.9166999999999708</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100</c:v>
                </c:pt>
                <c:pt idx="4">
                  <c:v>99.956000000000003</c:v>
                </c:pt>
                <c:pt idx="5">
                  <c:v>99.940000000000026</c:v>
                </c:pt>
                <c:pt idx="6">
                  <c:v>99.714000000000027</c:v>
                </c:pt>
                <c:pt idx="7">
                  <c:v>99.531000000000006</c:v>
                </c:pt>
                <c:pt idx="8">
                  <c:v>99.47</c:v>
                </c:pt>
                <c:pt idx="9">
                  <c:v>99.47</c:v>
                </c:pt>
                <c:pt idx="10">
                  <c:v>99.47</c:v>
                </c:pt>
                <c:pt idx="11">
                  <c:v>99.47</c:v>
                </c:pt>
                <c:pt idx="12">
                  <c:v>99.47</c:v>
                </c:pt>
                <c:pt idx="13">
                  <c:v>99.47</c:v>
                </c:pt>
                <c:pt idx="14">
                  <c:v>99.47</c:v>
                </c:pt>
                <c:pt idx="15">
                  <c:v>99.453000000000003</c:v>
                </c:pt>
                <c:pt idx="16">
                  <c:v>99.384</c:v>
                </c:pt>
                <c:pt idx="17">
                  <c:v>99.331999999999994</c:v>
                </c:pt>
                <c:pt idx="18">
                  <c:v>99.157999999999987</c:v>
                </c:pt>
                <c:pt idx="19">
                  <c:v>98.897999999999996</c:v>
                </c:pt>
                <c:pt idx="20">
                  <c:v>98.897999999999996</c:v>
                </c:pt>
                <c:pt idx="21">
                  <c:v>98.845000000000013</c:v>
                </c:pt>
                <c:pt idx="22">
                  <c:v>98.845000000000013</c:v>
                </c:pt>
                <c:pt idx="23">
                  <c:v>98.845000000000013</c:v>
                </c:pt>
                <c:pt idx="24">
                  <c:v>98.845000000000013</c:v>
                </c:pt>
                <c:pt idx="25">
                  <c:v>98.845000000000013</c:v>
                </c:pt>
                <c:pt idx="26">
                  <c:v>98.845000000000013</c:v>
                </c:pt>
                <c:pt idx="27">
                  <c:v>98.845000000000013</c:v>
                </c:pt>
                <c:pt idx="28">
                  <c:v>98.805999999999983</c:v>
                </c:pt>
                <c:pt idx="29">
                  <c:v>98.786000000000001</c:v>
                </c:pt>
                <c:pt idx="30">
                  <c:v>98.688999999999979</c:v>
                </c:pt>
                <c:pt idx="31">
                  <c:v>98.512</c:v>
                </c:pt>
                <c:pt idx="32">
                  <c:v>98.453000000000003</c:v>
                </c:pt>
                <c:pt idx="33">
                  <c:v>98.433000000000007</c:v>
                </c:pt>
                <c:pt idx="34">
                  <c:v>98.433000000000007</c:v>
                </c:pt>
                <c:pt idx="35">
                  <c:v>98.433000000000007</c:v>
                </c:pt>
                <c:pt idx="36">
                  <c:v>98.433000000000007</c:v>
                </c:pt>
                <c:pt idx="37">
                  <c:v>98.433000000000007</c:v>
                </c:pt>
                <c:pt idx="38">
                  <c:v>98.39</c:v>
                </c:pt>
                <c:pt idx="39">
                  <c:v>98.39</c:v>
                </c:pt>
                <c:pt idx="40">
                  <c:v>98.39</c:v>
                </c:pt>
                <c:pt idx="41">
                  <c:v>98.259</c:v>
                </c:pt>
                <c:pt idx="42">
                  <c:v>98.170999999999978</c:v>
                </c:pt>
                <c:pt idx="43">
                  <c:v>98.126999999999981</c:v>
                </c:pt>
                <c:pt idx="44">
                  <c:v>98.126999999999981</c:v>
                </c:pt>
                <c:pt idx="45">
                  <c:v>98.126999999999981</c:v>
                </c:pt>
                <c:pt idx="46">
                  <c:v>98.126999999999981</c:v>
                </c:pt>
                <c:pt idx="47">
                  <c:v>98.126999999999981</c:v>
                </c:pt>
                <c:pt idx="48">
                  <c:v>98.126999999999981</c:v>
                </c:pt>
                <c:pt idx="49">
                  <c:v>98.126999999999981</c:v>
                </c:pt>
                <c:pt idx="50">
                  <c:v>98.10299999999998</c:v>
                </c:pt>
                <c:pt idx="51">
                  <c:v>98.10299999999998</c:v>
                </c:pt>
                <c:pt idx="52">
                  <c:v>98.10299999999998</c:v>
                </c:pt>
                <c:pt idx="53">
                  <c:v>98.077999999999989</c:v>
                </c:pt>
                <c:pt idx="54">
                  <c:v>98.052999999999983</c:v>
                </c:pt>
                <c:pt idx="55">
                  <c:v>98.003</c:v>
                </c:pt>
                <c:pt idx="56">
                  <c:v>97.977000000000004</c:v>
                </c:pt>
                <c:pt idx="57">
                  <c:v>97.977000000000004</c:v>
                </c:pt>
                <c:pt idx="58">
                  <c:v>97.977000000000004</c:v>
                </c:pt>
                <c:pt idx="59">
                  <c:v>97.977000000000004</c:v>
                </c:pt>
                <c:pt idx="60">
                  <c:v>97.977000000000004</c:v>
                </c:pt>
                <c:pt idx="61">
                  <c:v>97.977000000000004</c:v>
                </c:pt>
                <c:pt idx="62">
                  <c:v>97.977000000000004</c:v>
                </c:pt>
                <c:pt idx="63">
                  <c:v>97.942000000000007</c:v>
                </c:pt>
                <c:pt idx="64">
                  <c:v>97.942000000000007</c:v>
                </c:pt>
                <c:pt idx="65">
                  <c:v>97.765000000000001</c:v>
                </c:pt>
                <c:pt idx="66">
                  <c:v>97.657999999999987</c:v>
                </c:pt>
                <c:pt idx="67">
                  <c:v>97.657999999999987</c:v>
                </c:pt>
                <c:pt idx="68">
                  <c:v>97.657999999999987</c:v>
                </c:pt>
                <c:pt idx="69">
                  <c:v>97.657999999999987</c:v>
                </c:pt>
                <c:pt idx="70">
                  <c:v>97.657999999999987</c:v>
                </c:pt>
                <c:pt idx="71">
                  <c:v>97.657999999999987</c:v>
                </c:pt>
                <c:pt idx="72">
                  <c:v>97.657999999999987</c:v>
                </c:pt>
                <c:pt idx="73">
                  <c:v>97.657999999999987</c:v>
                </c:pt>
                <c:pt idx="74">
                  <c:v>97.657999999999987</c:v>
                </c:pt>
                <c:pt idx="75">
                  <c:v>97.60299999999998</c:v>
                </c:pt>
                <c:pt idx="76">
                  <c:v>97.60299999999998</c:v>
                </c:pt>
                <c:pt idx="77">
                  <c:v>97.546000000000006</c:v>
                </c:pt>
                <c:pt idx="78">
                  <c:v>97.546000000000006</c:v>
                </c:pt>
                <c:pt idx="79">
                  <c:v>97.490000000000023</c:v>
                </c:pt>
                <c:pt idx="80">
                  <c:v>97.432000000000002</c:v>
                </c:pt>
                <c:pt idx="81">
                  <c:v>97.432000000000002</c:v>
                </c:pt>
                <c:pt idx="82">
                  <c:v>97.432000000000002</c:v>
                </c:pt>
                <c:pt idx="83">
                  <c:v>97.432000000000002</c:v>
                </c:pt>
                <c:pt idx="84">
                  <c:v>97.432000000000002</c:v>
                </c:pt>
                <c:pt idx="85">
                  <c:v>97.432000000000002</c:v>
                </c:pt>
                <c:pt idx="86">
                  <c:v>97.432000000000002</c:v>
                </c:pt>
                <c:pt idx="87">
                  <c:v>97.432000000000002</c:v>
                </c:pt>
                <c:pt idx="88">
                  <c:v>97.222999999999999</c:v>
                </c:pt>
                <c:pt idx="89">
                  <c:v>97.012</c:v>
                </c:pt>
                <c:pt idx="90">
                  <c:v>97.012</c:v>
                </c:pt>
                <c:pt idx="91">
                  <c:v>96.906000000000006</c:v>
                </c:pt>
                <c:pt idx="92">
                  <c:v>96.906000000000006</c:v>
                </c:pt>
                <c:pt idx="93">
                  <c:v>96.906000000000006</c:v>
                </c:pt>
                <c:pt idx="94">
                  <c:v>96.906000000000006</c:v>
                </c:pt>
                <c:pt idx="95">
                  <c:v>96.906000000000006</c:v>
                </c:pt>
                <c:pt idx="96">
                  <c:v>96.906000000000006</c:v>
                </c:pt>
              </c:numCache>
            </c:numRef>
          </c:yVal>
        </c:ser>
        <c:axId val="292834304"/>
        <c:axId val="292844672"/>
      </c:scatterChart>
      <c:valAx>
        <c:axId val="292834304"/>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92844672"/>
        <c:crosses val="autoZero"/>
        <c:crossBetween val="midCat"/>
        <c:majorUnit val="1"/>
      </c:valAx>
      <c:valAx>
        <c:axId val="29284467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Other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2834304"/>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7688489543646402"/>
          <c:w val="0.40342926160778964"/>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4.8291423249513514E-2"/>
          <c:w val="0.89089610480105375"/>
          <c:h val="0.79132397764795526"/>
        </c:manualLayout>
      </c:layout>
      <c:scatterChart>
        <c:scatterStyle val="lineMarker"/>
        <c:ser>
          <c:idx val="0"/>
          <c:order val="0"/>
          <c:tx>
            <c:strRef>
              <c:f>Sheet1!$B$1</c:f>
              <c:strCache>
                <c:ptCount val="1"/>
                <c:pt idx="0">
                  <c:v>No Malignancy (N = 23,584)</c:v>
                </c:pt>
              </c:strCache>
            </c:strRef>
          </c:tx>
          <c:spPr>
            <a:ln w="41275">
              <a:solidFill>
                <a:srgbClr val="FF00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1.083299999999991</c:v>
                </c:pt>
                <c:pt idx="14">
                  <c:v>1.1667000000000001</c:v>
                </c:pt>
                <c:pt idx="15">
                  <c:v>1.25</c:v>
                </c:pt>
                <c:pt idx="16">
                  <c:v>1.333299999999991</c:v>
                </c:pt>
                <c:pt idx="17">
                  <c:v>1.416699999999989</c:v>
                </c:pt>
                <c:pt idx="18">
                  <c:v>1.5</c:v>
                </c:pt>
                <c:pt idx="19">
                  <c:v>1.583299999999991</c:v>
                </c:pt>
                <c:pt idx="20">
                  <c:v>1.6667000000000001</c:v>
                </c:pt>
                <c:pt idx="21">
                  <c:v>1.75</c:v>
                </c:pt>
                <c:pt idx="22">
                  <c:v>1.833299999999991</c:v>
                </c:pt>
                <c:pt idx="23">
                  <c:v>1.9167000000000001</c:v>
                </c:pt>
                <c:pt idx="24">
                  <c:v>2</c:v>
                </c:pt>
                <c:pt idx="25">
                  <c:v>2.0832999999999999</c:v>
                </c:pt>
                <c:pt idx="26">
                  <c:v>2.1667000000000001</c:v>
                </c:pt>
                <c:pt idx="27">
                  <c:v>2.25</c:v>
                </c:pt>
                <c:pt idx="28">
                  <c:v>2.3332999999999977</c:v>
                </c:pt>
                <c:pt idx="29">
                  <c:v>2.4166999999999756</c:v>
                </c:pt>
                <c:pt idx="30">
                  <c:v>2.5</c:v>
                </c:pt>
                <c:pt idx="31">
                  <c:v>2.5832999999999999</c:v>
                </c:pt>
                <c:pt idx="32">
                  <c:v>2.6667000000000001</c:v>
                </c:pt>
                <c:pt idx="33">
                  <c:v>2.75</c:v>
                </c:pt>
                <c:pt idx="34">
                  <c:v>2.8332999999999977</c:v>
                </c:pt>
                <c:pt idx="35">
                  <c:v>2.9166999999999756</c:v>
                </c:pt>
                <c:pt idx="36">
                  <c:v>3</c:v>
                </c:pt>
                <c:pt idx="37">
                  <c:v>3.0832999999999999</c:v>
                </c:pt>
                <c:pt idx="38">
                  <c:v>3.1667000000000001</c:v>
                </c:pt>
                <c:pt idx="39">
                  <c:v>3.25</c:v>
                </c:pt>
                <c:pt idx="40">
                  <c:v>3.3332999999999977</c:v>
                </c:pt>
                <c:pt idx="41">
                  <c:v>3.4166999999999756</c:v>
                </c:pt>
                <c:pt idx="42">
                  <c:v>3.5</c:v>
                </c:pt>
                <c:pt idx="43">
                  <c:v>3.5832999999999999</c:v>
                </c:pt>
                <c:pt idx="44">
                  <c:v>3.6667000000000001</c:v>
                </c:pt>
                <c:pt idx="45">
                  <c:v>3.75</c:v>
                </c:pt>
                <c:pt idx="46">
                  <c:v>3.8332999999999977</c:v>
                </c:pt>
                <c:pt idx="47">
                  <c:v>3.9166999999999756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99.516000000000005</c:v>
                </c:pt>
                <c:pt idx="2">
                  <c:v>99.157999999999987</c:v>
                </c:pt>
                <c:pt idx="3">
                  <c:v>98.722999999999999</c:v>
                </c:pt>
                <c:pt idx="4">
                  <c:v>98.371999999999986</c:v>
                </c:pt>
                <c:pt idx="5">
                  <c:v>98.009</c:v>
                </c:pt>
                <c:pt idx="6">
                  <c:v>97.73</c:v>
                </c:pt>
                <c:pt idx="7">
                  <c:v>97.259</c:v>
                </c:pt>
                <c:pt idx="8">
                  <c:v>96.921999999999997</c:v>
                </c:pt>
                <c:pt idx="9">
                  <c:v>96.563000000000002</c:v>
                </c:pt>
                <c:pt idx="10">
                  <c:v>96.117000000000004</c:v>
                </c:pt>
                <c:pt idx="11">
                  <c:v>95.709000000000003</c:v>
                </c:pt>
                <c:pt idx="12">
                  <c:v>95.337000000000003</c:v>
                </c:pt>
                <c:pt idx="13">
                  <c:v>95.003</c:v>
                </c:pt>
                <c:pt idx="14">
                  <c:v>94.715999999999994</c:v>
                </c:pt>
                <c:pt idx="15">
                  <c:v>94.467000000000027</c:v>
                </c:pt>
                <c:pt idx="16">
                  <c:v>94.114000000000004</c:v>
                </c:pt>
                <c:pt idx="17">
                  <c:v>93.846999999999994</c:v>
                </c:pt>
                <c:pt idx="18">
                  <c:v>93.557000000000002</c:v>
                </c:pt>
                <c:pt idx="19">
                  <c:v>93.233999999999995</c:v>
                </c:pt>
                <c:pt idx="20">
                  <c:v>92.960000000000022</c:v>
                </c:pt>
                <c:pt idx="21">
                  <c:v>92.603999999999999</c:v>
                </c:pt>
                <c:pt idx="22">
                  <c:v>92.289000000000001</c:v>
                </c:pt>
                <c:pt idx="23">
                  <c:v>91.915000000000006</c:v>
                </c:pt>
                <c:pt idx="24">
                  <c:v>91.534000000000006</c:v>
                </c:pt>
                <c:pt idx="25">
                  <c:v>91.141000000000005</c:v>
                </c:pt>
                <c:pt idx="26">
                  <c:v>90.807000000000002</c:v>
                </c:pt>
                <c:pt idx="27">
                  <c:v>90.465000000000003</c:v>
                </c:pt>
                <c:pt idx="28">
                  <c:v>90.082999999999998</c:v>
                </c:pt>
                <c:pt idx="29">
                  <c:v>89.787000000000006</c:v>
                </c:pt>
                <c:pt idx="30">
                  <c:v>89.468999999999994</c:v>
                </c:pt>
                <c:pt idx="31">
                  <c:v>89.137999999999991</c:v>
                </c:pt>
                <c:pt idx="32">
                  <c:v>88.786000000000001</c:v>
                </c:pt>
                <c:pt idx="33">
                  <c:v>88.443000000000026</c:v>
                </c:pt>
                <c:pt idx="34">
                  <c:v>87.977999999999994</c:v>
                </c:pt>
                <c:pt idx="35">
                  <c:v>87.578000000000003</c:v>
                </c:pt>
                <c:pt idx="36">
                  <c:v>87.225999999999999</c:v>
                </c:pt>
                <c:pt idx="37">
                  <c:v>86.871999999999986</c:v>
                </c:pt>
                <c:pt idx="38">
                  <c:v>86.53</c:v>
                </c:pt>
                <c:pt idx="39">
                  <c:v>86.191999999999993</c:v>
                </c:pt>
                <c:pt idx="40">
                  <c:v>85.79</c:v>
                </c:pt>
                <c:pt idx="41">
                  <c:v>85.477999999999994</c:v>
                </c:pt>
                <c:pt idx="42">
                  <c:v>85.087000000000003</c:v>
                </c:pt>
                <c:pt idx="43">
                  <c:v>84.677999999999983</c:v>
                </c:pt>
                <c:pt idx="44">
                  <c:v>84.296999999999997</c:v>
                </c:pt>
                <c:pt idx="45">
                  <c:v>83.878999999999948</c:v>
                </c:pt>
                <c:pt idx="46">
                  <c:v>83.569000000000003</c:v>
                </c:pt>
                <c:pt idx="47">
                  <c:v>83.14</c:v>
                </c:pt>
                <c:pt idx="48">
                  <c:v>82.724999999999994</c:v>
                </c:pt>
                <c:pt idx="49">
                  <c:v>82.405000000000001</c:v>
                </c:pt>
                <c:pt idx="50">
                  <c:v>82.07</c:v>
                </c:pt>
                <c:pt idx="51">
                  <c:v>81.585999999999999</c:v>
                </c:pt>
                <c:pt idx="52">
                  <c:v>81.233000000000004</c:v>
                </c:pt>
                <c:pt idx="53">
                  <c:v>80.85599999999998</c:v>
                </c:pt>
                <c:pt idx="54">
                  <c:v>80.465000000000003</c:v>
                </c:pt>
                <c:pt idx="55">
                  <c:v>80.117999999999995</c:v>
                </c:pt>
                <c:pt idx="56">
                  <c:v>79.774999999999991</c:v>
                </c:pt>
                <c:pt idx="57">
                  <c:v>79.374999999999986</c:v>
                </c:pt>
                <c:pt idx="58">
                  <c:v>78.933000000000007</c:v>
                </c:pt>
                <c:pt idx="59">
                  <c:v>78.545000000000002</c:v>
                </c:pt>
                <c:pt idx="60">
                  <c:v>78.155999999999949</c:v>
                </c:pt>
                <c:pt idx="61">
                  <c:v>77.924999999999997</c:v>
                </c:pt>
                <c:pt idx="62">
                  <c:v>77.572000000000003</c:v>
                </c:pt>
                <c:pt idx="63">
                  <c:v>77.121999999999986</c:v>
                </c:pt>
                <c:pt idx="64">
                  <c:v>76.685000000000002</c:v>
                </c:pt>
                <c:pt idx="65">
                  <c:v>76.342000000000013</c:v>
                </c:pt>
                <c:pt idx="66">
                  <c:v>75.968999999999994</c:v>
                </c:pt>
                <c:pt idx="67">
                  <c:v>75.497000000000227</c:v>
                </c:pt>
                <c:pt idx="68">
                  <c:v>75.182999999999979</c:v>
                </c:pt>
                <c:pt idx="69">
                  <c:v>74.739000000000004</c:v>
                </c:pt>
                <c:pt idx="70">
                  <c:v>74.33</c:v>
                </c:pt>
                <c:pt idx="71">
                  <c:v>74.001999999999995</c:v>
                </c:pt>
                <c:pt idx="72">
                  <c:v>73.59</c:v>
                </c:pt>
                <c:pt idx="73">
                  <c:v>73.232000000000014</c:v>
                </c:pt>
                <c:pt idx="74">
                  <c:v>72.835999999999999</c:v>
                </c:pt>
                <c:pt idx="75">
                  <c:v>72.437000000000026</c:v>
                </c:pt>
                <c:pt idx="76">
                  <c:v>72.016999999999996</c:v>
                </c:pt>
                <c:pt idx="77">
                  <c:v>71.697000000000003</c:v>
                </c:pt>
                <c:pt idx="78">
                  <c:v>71.400999999999996</c:v>
                </c:pt>
                <c:pt idx="79">
                  <c:v>70.968000000000004</c:v>
                </c:pt>
                <c:pt idx="80">
                  <c:v>70.522999999999982</c:v>
                </c:pt>
                <c:pt idx="81">
                  <c:v>70.242000000000004</c:v>
                </c:pt>
                <c:pt idx="82">
                  <c:v>69.801999999999992</c:v>
                </c:pt>
                <c:pt idx="83">
                  <c:v>69.507999999999996</c:v>
                </c:pt>
                <c:pt idx="84">
                  <c:v>69.149999999999991</c:v>
                </c:pt>
                <c:pt idx="85">
                  <c:v>68.728999999999999</c:v>
                </c:pt>
                <c:pt idx="86">
                  <c:v>68.35799999999999</c:v>
                </c:pt>
                <c:pt idx="87">
                  <c:v>68.016999999999996</c:v>
                </c:pt>
                <c:pt idx="88">
                  <c:v>67.683999999999983</c:v>
                </c:pt>
                <c:pt idx="89">
                  <c:v>67.445000000000007</c:v>
                </c:pt>
                <c:pt idx="90">
                  <c:v>67.114000000000004</c:v>
                </c:pt>
                <c:pt idx="91">
                  <c:v>66.703999999999994</c:v>
                </c:pt>
                <c:pt idx="92">
                  <c:v>66.367000000000004</c:v>
                </c:pt>
                <c:pt idx="93">
                  <c:v>66.001999999999995</c:v>
                </c:pt>
                <c:pt idx="94">
                  <c:v>65.599000000000004</c:v>
                </c:pt>
                <c:pt idx="95">
                  <c:v>65.194000000000003</c:v>
                </c:pt>
                <c:pt idx="96">
                  <c:v>64.8</c:v>
                </c:pt>
                <c:pt idx="97">
                  <c:v>64.331000000000003</c:v>
                </c:pt>
                <c:pt idx="98">
                  <c:v>63.996000000000002</c:v>
                </c:pt>
                <c:pt idx="99">
                  <c:v>63.697000000000003</c:v>
                </c:pt>
                <c:pt idx="100">
                  <c:v>63.306000000000004</c:v>
                </c:pt>
                <c:pt idx="101">
                  <c:v>63.026000000000003</c:v>
                </c:pt>
                <c:pt idx="102">
                  <c:v>62.648000000000003</c:v>
                </c:pt>
                <c:pt idx="103">
                  <c:v>62.316999999999993</c:v>
                </c:pt>
                <c:pt idx="104">
                  <c:v>61.931000000000004</c:v>
                </c:pt>
                <c:pt idx="105">
                  <c:v>61.481999999999999</c:v>
                </c:pt>
                <c:pt idx="106">
                  <c:v>61.016000000000005</c:v>
                </c:pt>
                <c:pt idx="107">
                  <c:v>60.694000000000003</c:v>
                </c:pt>
                <c:pt idx="108">
                  <c:v>60.285000000000011</c:v>
                </c:pt>
                <c:pt idx="109">
                  <c:v>59.962000000000003</c:v>
                </c:pt>
                <c:pt idx="110">
                  <c:v>59.681000000000004</c:v>
                </c:pt>
                <c:pt idx="111">
                  <c:v>59.293000000000013</c:v>
                </c:pt>
                <c:pt idx="112">
                  <c:v>58.901000000000003</c:v>
                </c:pt>
                <c:pt idx="113">
                  <c:v>58.566000000000003</c:v>
                </c:pt>
                <c:pt idx="114">
                  <c:v>58.221000000000011</c:v>
                </c:pt>
                <c:pt idx="115">
                  <c:v>57.789000000000001</c:v>
                </c:pt>
                <c:pt idx="116">
                  <c:v>57.476000000000006</c:v>
                </c:pt>
                <c:pt idx="117">
                  <c:v>57.229000000000013</c:v>
                </c:pt>
                <c:pt idx="118">
                  <c:v>57.017000000000003</c:v>
                </c:pt>
                <c:pt idx="119">
                  <c:v>56.715000000000003</c:v>
                </c:pt>
                <c:pt idx="120">
                  <c:v>56.323</c:v>
                </c:pt>
                <c:pt idx="121">
                  <c:v>55.913000000000004</c:v>
                </c:pt>
                <c:pt idx="122">
                  <c:v>55.624000000000002</c:v>
                </c:pt>
                <c:pt idx="123">
                  <c:v>55.206000000000003</c:v>
                </c:pt>
                <c:pt idx="124">
                  <c:v>54.876000000000005</c:v>
                </c:pt>
                <c:pt idx="125">
                  <c:v>54.503</c:v>
                </c:pt>
                <c:pt idx="126">
                  <c:v>54.234000000000002</c:v>
                </c:pt>
                <c:pt idx="127">
                  <c:v>53.965000000000003</c:v>
                </c:pt>
                <c:pt idx="128">
                  <c:v>53.616</c:v>
                </c:pt>
                <c:pt idx="129">
                  <c:v>53.24</c:v>
                </c:pt>
                <c:pt idx="130">
                  <c:v>52.929000000000002</c:v>
                </c:pt>
                <c:pt idx="131">
                  <c:v>52.662000000000013</c:v>
                </c:pt>
                <c:pt idx="132">
                  <c:v>52.327000000000005</c:v>
                </c:pt>
                <c:pt idx="133">
                  <c:v>52.035000000000011</c:v>
                </c:pt>
                <c:pt idx="134">
                  <c:v>51.582000000000001</c:v>
                </c:pt>
                <c:pt idx="135">
                  <c:v>51.239000000000011</c:v>
                </c:pt>
                <c:pt idx="136">
                  <c:v>50.731000000000002</c:v>
                </c:pt>
                <c:pt idx="137">
                  <c:v>50.471000000000004</c:v>
                </c:pt>
                <c:pt idx="138">
                  <c:v>50.058</c:v>
                </c:pt>
                <c:pt idx="139">
                  <c:v>49.509</c:v>
                </c:pt>
                <c:pt idx="140">
                  <c:v>49.15</c:v>
                </c:pt>
                <c:pt idx="141">
                  <c:v>48.673000000000002</c:v>
                </c:pt>
                <c:pt idx="142">
                  <c:v>48.277000000000001</c:v>
                </c:pt>
                <c:pt idx="143">
                  <c:v>48.05</c:v>
                </c:pt>
                <c:pt idx="144">
                  <c:v>47.792000000000307</c:v>
                </c:pt>
                <c:pt idx="145">
                  <c:v>47.504000000000005</c:v>
                </c:pt>
                <c:pt idx="146">
                  <c:v>47.33</c:v>
                </c:pt>
                <c:pt idx="147">
                  <c:v>46.861000000000004</c:v>
                </c:pt>
                <c:pt idx="148">
                  <c:v>46.474000000000004</c:v>
                </c:pt>
                <c:pt idx="149">
                  <c:v>46.293000000000013</c:v>
                </c:pt>
                <c:pt idx="150">
                  <c:v>45.949000000000005</c:v>
                </c:pt>
                <c:pt idx="151">
                  <c:v>45.604000000000006</c:v>
                </c:pt>
                <c:pt idx="152">
                  <c:v>45.271000000000001</c:v>
                </c:pt>
                <c:pt idx="153">
                  <c:v>44.781000000000006</c:v>
                </c:pt>
                <c:pt idx="154">
                  <c:v>44.439</c:v>
                </c:pt>
                <c:pt idx="155">
                  <c:v>44.21</c:v>
                </c:pt>
                <c:pt idx="156">
                  <c:v>43.941000000000003</c:v>
                </c:pt>
                <c:pt idx="157">
                  <c:v>43.516000000000005</c:v>
                </c:pt>
                <c:pt idx="158">
                  <c:v>43.243000000000002</c:v>
                </c:pt>
                <c:pt idx="159">
                  <c:v>42.966000000000001</c:v>
                </c:pt>
                <c:pt idx="160">
                  <c:v>42.685000000000002</c:v>
                </c:pt>
                <c:pt idx="161">
                  <c:v>42.519000000000005</c:v>
                </c:pt>
                <c:pt idx="162">
                  <c:v>42.005000000000003</c:v>
                </c:pt>
                <c:pt idx="163">
                  <c:v>41.705000000000013</c:v>
                </c:pt>
                <c:pt idx="164">
                  <c:v>41.277000000000001</c:v>
                </c:pt>
                <c:pt idx="165">
                  <c:v>41.057000000000002</c:v>
                </c:pt>
                <c:pt idx="166">
                  <c:v>40.445</c:v>
                </c:pt>
                <c:pt idx="167">
                  <c:v>40.276000000000003</c:v>
                </c:pt>
                <c:pt idx="168">
                  <c:v>40.163000000000011</c:v>
                </c:pt>
                <c:pt idx="169">
                  <c:v>39.991</c:v>
                </c:pt>
                <c:pt idx="170">
                  <c:v>39.701000000000001</c:v>
                </c:pt>
                <c:pt idx="171">
                  <c:v>39.171000000000006</c:v>
                </c:pt>
                <c:pt idx="172">
                  <c:v>38.632000000000012</c:v>
                </c:pt>
                <c:pt idx="173">
                  <c:v>38.381999999999998</c:v>
                </c:pt>
                <c:pt idx="174">
                  <c:v>37.988</c:v>
                </c:pt>
                <c:pt idx="175">
                  <c:v>37.678000000000011</c:v>
                </c:pt>
                <c:pt idx="176">
                  <c:v>37.416000000000004</c:v>
                </c:pt>
                <c:pt idx="177">
                  <c:v>37.230000000000011</c:v>
                </c:pt>
                <c:pt idx="178">
                  <c:v>36.853999999999999</c:v>
                </c:pt>
                <c:pt idx="179">
                  <c:v>36.760000000000012</c:v>
                </c:pt>
                <c:pt idx="180">
                  <c:v>36.472000000000001</c:v>
                </c:pt>
              </c:numCache>
            </c:numRef>
          </c:yVal>
        </c:ser>
        <c:ser>
          <c:idx val="1"/>
          <c:order val="1"/>
          <c:tx>
            <c:strRef>
              <c:f>Sheet1!$C$1</c:f>
              <c:strCache>
                <c:ptCount val="1"/>
                <c:pt idx="0">
                  <c:v>Malignancy (N = 1,678)</c:v>
                </c:pt>
              </c:strCache>
            </c:strRef>
          </c:tx>
          <c:spPr>
            <a:ln w="41275">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1.083299999999991</c:v>
                </c:pt>
                <c:pt idx="14">
                  <c:v>1.1667000000000001</c:v>
                </c:pt>
                <c:pt idx="15">
                  <c:v>1.25</c:v>
                </c:pt>
                <c:pt idx="16">
                  <c:v>1.333299999999991</c:v>
                </c:pt>
                <c:pt idx="17">
                  <c:v>1.416699999999989</c:v>
                </c:pt>
                <c:pt idx="18">
                  <c:v>1.5</c:v>
                </c:pt>
                <c:pt idx="19">
                  <c:v>1.583299999999991</c:v>
                </c:pt>
                <c:pt idx="20">
                  <c:v>1.6667000000000001</c:v>
                </c:pt>
                <c:pt idx="21">
                  <c:v>1.75</c:v>
                </c:pt>
                <c:pt idx="22">
                  <c:v>1.833299999999991</c:v>
                </c:pt>
                <c:pt idx="23">
                  <c:v>1.9167000000000001</c:v>
                </c:pt>
                <c:pt idx="24">
                  <c:v>2</c:v>
                </c:pt>
                <c:pt idx="25">
                  <c:v>2.0832999999999999</c:v>
                </c:pt>
                <c:pt idx="26">
                  <c:v>2.1667000000000001</c:v>
                </c:pt>
                <c:pt idx="27">
                  <c:v>2.25</c:v>
                </c:pt>
                <c:pt idx="28">
                  <c:v>2.3332999999999977</c:v>
                </c:pt>
                <c:pt idx="29">
                  <c:v>2.4166999999999756</c:v>
                </c:pt>
                <c:pt idx="30">
                  <c:v>2.5</c:v>
                </c:pt>
                <c:pt idx="31">
                  <c:v>2.5832999999999999</c:v>
                </c:pt>
                <c:pt idx="32">
                  <c:v>2.6667000000000001</c:v>
                </c:pt>
                <c:pt idx="33">
                  <c:v>2.75</c:v>
                </c:pt>
                <c:pt idx="34">
                  <c:v>2.8332999999999977</c:v>
                </c:pt>
                <c:pt idx="35">
                  <c:v>2.9166999999999756</c:v>
                </c:pt>
                <c:pt idx="36">
                  <c:v>3</c:v>
                </c:pt>
                <c:pt idx="37">
                  <c:v>3.0832999999999999</c:v>
                </c:pt>
                <c:pt idx="38">
                  <c:v>3.1667000000000001</c:v>
                </c:pt>
                <c:pt idx="39">
                  <c:v>3.25</c:v>
                </c:pt>
                <c:pt idx="40">
                  <c:v>3.3332999999999977</c:v>
                </c:pt>
                <c:pt idx="41">
                  <c:v>3.4166999999999756</c:v>
                </c:pt>
                <c:pt idx="42">
                  <c:v>3.5</c:v>
                </c:pt>
                <c:pt idx="43">
                  <c:v>3.5832999999999999</c:v>
                </c:pt>
                <c:pt idx="44">
                  <c:v>3.6667000000000001</c:v>
                </c:pt>
                <c:pt idx="45">
                  <c:v>3.75</c:v>
                </c:pt>
                <c:pt idx="46">
                  <c:v>3.8332999999999977</c:v>
                </c:pt>
                <c:pt idx="47">
                  <c:v>3.9166999999999756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99.522999999999982</c:v>
                </c:pt>
                <c:pt idx="3">
                  <c:v>97.436000000000007</c:v>
                </c:pt>
                <c:pt idx="4">
                  <c:v>93.739000000000004</c:v>
                </c:pt>
                <c:pt idx="5">
                  <c:v>90.458000000000013</c:v>
                </c:pt>
                <c:pt idx="6">
                  <c:v>87.113</c:v>
                </c:pt>
                <c:pt idx="7">
                  <c:v>84.772999999999982</c:v>
                </c:pt>
                <c:pt idx="8">
                  <c:v>82.85</c:v>
                </c:pt>
                <c:pt idx="9">
                  <c:v>80.804000000000002</c:v>
                </c:pt>
                <c:pt idx="10">
                  <c:v>80.021000000000001</c:v>
                </c:pt>
                <c:pt idx="11">
                  <c:v>79.117000000000004</c:v>
                </c:pt>
                <c:pt idx="12">
                  <c:v>77.971999999999994</c:v>
                </c:pt>
                <c:pt idx="13">
                  <c:v>77.188000000000002</c:v>
                </c:pt>
                <c:pt idx="14">
                  <c:v>76.162999999999982</c:v>
                </c:pt>
                <c:pt idx="15">
                  <c:v>75.56</c:v>
                </c:pt>
                <c:pt idx="16">
                  <c:v>75.137</c:v>
                </c:pt>
                <c:pt idx="17">
                  <c:v>74.35199999999999</c:v>
                </c:pt>
                <c:pt idx="18">
                  <c:v>73.384</c:v>
                </c:pt>
                <c:pt idx="19">
                  <c:v>72.775999999999982</c:v>
                </c:pt>
                <c:pt idx="20">
                  <c:v>72.289000000000001</c:v>
                </c:pt>
                <c:pt idx="21">
                  <c:v>71.861999999999995</c:v>
                </c:pt>
                <c:pt idx="22">
                  <c:v>71.313999999999993</c:v>
                </c:pt>
                <c:pt idx="23">
                  <c:v>70.949000000000026</c:v>
                </c:pt>
                <c:pt idx="24">
                  <c:v>70.643000000000001</c:v>
                </c:pt>
                <c:pt idx="25">
                  <c:v>70.093000000000004</c:v>
                </c:pt>
                <c:pt idx="26">
                  <c:v>69.786000000000001</c:v>
                </c:pt>
                <c:pt idx="27">
                  <c:v>69.418000000000006</c:v>
                </c:pt>
                <c:pt idx="28">
                  <c:v>68.801999999999992</c:v>
                </c:pt>
                <c:pt idx="29">
                  <c:v>68.554999999999993</c:v>
                </c:pt>
                <c:pt idx="30">
                  <c:v>68.120999999999981</c:v>
                </c:pt>
                <c:pt idx="31">
                  <c:v>67.805999999999983</c:v>
                </c:pt>
                <c:pt idx="32">
                  <c:v>67.616</c:v>
                </c:pt>
                <c:pt idx="33">
                  <c:v>67.424999999999997</c:v>
                </c:pt>
                <c:pt idx="34">
                  <c:v>67.043999999999997</c:v>
                </c:pt>
                <c:pt idx="35">
                  <c:v>66.661000000000001</c:v>
                </c:pt>
                <c:pt idx="36">
                  <c:v>66.277999999999992</c:v>
                </c:pt>
                <c:pt idx="37">
                  <c:v>65.573999999999998</c:v>
                </c:pt>
                <c:pt idx="38">
                  <c:v>65.188999999999979</c:v>
                </c:pt>
                <c:pt idx="39">
                  <c:v>64.738</c:v>
                </c:pt>
                <c:pt idx="40">
                  <c:v>64.286000000000001</c:v>
                </c:pt>
                <c:pt idx="41">
                  <c:v>63.636000000000003</c:v>
                </c:pt>
                <c:pt idx="42">
                  <c:v>63.373000000000005</c:v>
                </c:pt>
                <c:pt idx="43">
                  <c:v>63.035000000000011</c:v>
                </c:pt>
                <c:pt idx="44">
                  <c:v>62.486000000000004</c:v>
                </c:pt>
                <c:pt idx="45">
                  <c:v>62.071000000000005</c:v>
                </c:pt>
                <c:pt idx="46">
                  <c:v>62.002000000000002</c:v>
                </c:pt>
                <c:pt idx="47">
                  <c:v>61.863</c:v>
                </c:pt>
                <c:pt idx="48">
                  <c:v>61.377000000000002</c:v>
                </c:pt>
                <c:pt idx="49">
                  <c:v>60.889000000000003</c:v>
                </c:pt>
                <c:pt idx="50">
                  <c:v>60.399000000000001</c:v>
                </c:pt>
                <c:pt idx="51">
                  <c:v>60.047000000000004</c:v>
                </c:pt>
                <c:pt idx="52">
                  <c:v>59.481999999999999</c:v>
                </c:pt>
                <c:pt idx="53">
                  <c:v>59.27</c:v>
                </c:pt>
                <c:pt idx="54">
                  <c:v>58.981000000000002</c:v>
                </c:pt>
                <c:pt idx="55">
                  <c:v>58.608000000000011</c:v>
                </c:pt>
                <c:pt idx="56">
                  <c:v>58.15</c:v>
                </c:pt>
                <c:pt idx="57">
                  <c:v>57.533000000000001</c:v>
                </c:pt>
                <c:pt idx="58">
                  <c:v>57.147000000000006</c:v>
                </c:pt>
                <c:pt idx="59">
                  <c:v>56.837000000000003</c:v>
                </c:pt>
                <c:pt idx="60">
                  <c:v>56.37</c:v>
                </c:pt>
                <c:pt idx="61">
                  <c:v>55.903000000000006</c:v>
                </c:pt>
                <c:pt idx="62">
                  <c:v>55.592000000000013</c:v>
                </c:pt>
                <c:pt idx="63">
                  <c:v>55.279000000000003</c:v>
                </c:pt>
                <c:pt idx="64">
                  <c:v>55.2</c:v>
                </c:pt>
                <c:pt idx="65">
                  <c:v>54.723000000000013</c:v>
                </c:pt>
                <c:pt idx="66">
                  <c:v>54.237000000000002</c:v>
                </c:pt>
                <c:pt idx="67">
                  <c:v>53.903000000000006</c:v>
                </c:pt>
                <c:pt idx="68">
                  <c:v>53.479000000000006</c:v>
                </c:pt>
                <c:pt idx="69">
                  <c:v>52.969000000000001</c:v>
                </c:pt>
                <c:pt idx="70">
                  <c:v>52.374000000000002</c:v>
                </c:pt>
                <c:pt idx="71">
                  <c:v>52.118000000000002</c:v>
                </c:pt>
                <c:pt idx="72">
                  <c:v>51.947000000000003</c:v>
                </c:pt>
                <c:pt idx="73">
                  <c:v>51.689</c:v>
                </c:pt>
                <c:pt idx="74">
                  <c:v>51.171000000000006</c:v>
                </c:pt>
                <c:pt idx="75">
                  <c:v>50.825000000000003</c:v>
                </c:pt>
                <c:pt idx="76">
                  <c:v>50.476000000000006</c:v>
                </c:pt>
                <c:pt idx="77">
                  <c:v>49.947000000000003</c:v>
                </c:pt>
                <c:pt idx="78">
                  <c:v>49.321000000000005</c:v>
                </c:pt>
                <c:pt idx="79">
                  <c:v>48.85</c:v>
                </c:pt>
                <c:pt idx="80">
                  <c:v>48.374000000000002</c:v>
                </c:pt>
                <c:pt idx="81">
                  <c:v>47.608000000000011</c:v>
                </c:pt>
                <c:pt idx="82">
                  <c:v>47.32</c:v>
                </c:pt>
                <c:pt idx="83">
                  <c:v>47.223000000000013</c:v>
                </c:pt>
                <c:pt idx="84">
                  <c:v>46.934000000000005</c:v>
                </c:pt>
                <c:pt idx="85">
                  <c:v>46.74</c:v>
                </c:pt>
                <c:pt idx="86">
                  <c:v>46.349000000000004</c:v>
                </c:pt>
                <c:pt idx="87">
                  <c:v>46.056000000000004</c:v>
                </c:pt>
                <c:pt idx="88">
                  <c:v>45.468000000000011</c:v>
                </c:pt>
                <c:pt idx="89">
                  <c:v>45.369</c:v>
                </c:pt>
                <c:pt idx="90">
                  <c:v>45.165000000000013</c:v>
                </c:pt>
                <c:pt idx="91">
                  <c:v>44.85</c:v>
                </c:pt>
                <c:pt idx="92">
                  <c:v>44.42</c:v>
                </c:pt>
                <c:pt idx="93">
                  <c:v>43.769000000000013</c:v>
                </c:pt>
                <c:pt idx="94">
                  <c:v>43.009</c:v>
                </c:pt>
                <c:pt idx="95">
                  <c:v>42.683</c:v>
                </c:pt>
                <c:pt idx="96">
                  <c:v>42.139000000000003</c:v>
                </c:pt>
                <c:pt idx="97">
                  <c:v>42.029000000000003</c:v>
                </c:pt>
                <c:pt idx="98">
                  <c:v>41.696000000000012</c:v>
                </c:pt>
                <c:pt idx="99">
                  <c:v>41.363</c:v>
                </c:pt>
                <c:pt idx="100">
                  <c:v>40.916000000000004</c:v>
                </c:pt>
                <c:pt idx="101">
                  <c:v>40.466000000000001</c:v>
                </c:pt>
                <c:pt idx="102">
                  <c:v>40.35</c:v>
                </c:pt>
                <c:pt idx="103">
                  <c:v>40.35</c:v>
                </c:pt>
                <c:pt idx="104">
                  <c:v>39.484999999999999</c:v>
                </c:pt>
                <c:pt idx="105">
                  <c:v>39.237000000000002</c:v>
                </c:pt>
                <c:pt idx="106">
                  <c:v>38.368000000000002</c:v>
                </c:pt>
                <c:pt idx="107">
                  <c:v>38.119</c:v>
                </c:pt>
                <c:pt idx="108">
                  <c:v>37.743000000000002</c:v>
                </c:pt>
                <c:pt idx="109">
                  <c:v>37.743000000000002</c:v>
                </c:pt>
                <c:pt idx="110">
                  <c:v>37.365000000000002</c:v>
                </c:pt>
                <c:pt idx="111">
                  <c:v>37.238000000000063</c:v>
                </c:pt>
                <c:pt idx="112">
                  <c:v>36.854999999999997</c:v>
                </c:pt>
                <c:pt idx="113">
                  <c:v>36.595000000000013</c:v>
                </c:pt>
                <c:pt idx="114">
                  <c:v>36.202000000000012</c:v>
                </c:pt>
                <c:pt idx="115">
                  <c:v>35.794000000000011</c:v>
                </c:pt>
                <c:pt idx="116">
                  <c:v>35.656000000000006</c:v>
                </c:pt>
                <c:pt idx="117">
                  <c:v>35.379000000000005</c:v>
                </c:pt>
                <c:pt idx="118">
                  <c:v>35.101000000000006</c:v>
                </c:pt>
                <c:pt idx="119">
                  <c:v>34.963000000000001</c:v>
                </c:pt>
                <c:pt idx="120">
                  <c:v>34.823</c:v>
                </c:pt>
                <c:pt idx="121">
                  <c:v>34.823</c:v>
                </c:pt>
                <c:pt idx="122">
                  <c:v>34.258000000000003</c:v>
                </c:pt>
                <c:pt idx="123">
                  <c:v>34.116</c:v>
                </c:pt>
                <c:pt idx="124">
                  <c:v>33.682000000000002</c:v>
                </c:pt>
                <c:pt idx="125">
                  <c:v>33.535000000000011</c:v>
                </c:pt>
                <c:pt idx="126">
                  <c:v>33.383999999999993</c:v>
                </c:pt>
                <c:pt idx="127">
                  <c:v>33.224000000000011</c:v>
                </c:pt>
                <c:pt idx="128">
                  <c:v>32.738000000000063</c:v>
                </c:pt>
                <c:pt idx="129">
                  <c:v>32.573</c:v>
                </c:pt>
                <c:pt idx="130">
                  <c:v>32.573</c:v>
                </c:pt>
                <c:pt idx="131">
                  <c:v>32.573</c:v>
                </c:pt>
                <c:pt idx="132">
                  <c:v>32.573</c:v>
                </c:pt>
                <c:pt idx="133">
                  <c:v>32.072000000000003</c:v>
                </c:pt>
                <c:pt idx="134">
                  <c:v>32.072000000000003</c:v>
                </c:pt>
                <c:pt idx="135">
                  <c:v>31.9</c:v>
                </c:pt>
                <c:pt idx="136">
                  <c:v>31.9</c:v>
                </c:pt>
                <c:pt idx="137">
                  <c:v>31.728000000000002</c:v>
                </c:pt>
                <c:pt idx="138">
                  <c:v>30.997999999999987</c:v>
                </c:pt>
                <c:pt idx="139">
                  <c:v>30.424999999999986</c:v>
                </c:pt>
                <c:pt idx="140">
                  <c:v>30.03</c:v>
                </c:pt>
                <c:pt idx="141">
                  <c:v>29.827999999999999</c:v>
                </c:pt>
                <c:pt idx="142">
                  <c:v>29.827999999999999</c:v>
                </c:pt>
                <c:pt idx="143">
                  <c:v>29.827999999999999</c:v>
                </c:pt>
                <c:pt idx="144">
                  <c:v>29.626999999999999</c:v>
                </c:pt>
                <c:pt idx="145">
                  <c:v>29.423999999999989</c:v>
                </c:pt>
                <c:pt idx="146">
                  <c:v>29.22</c:v>
                </c:pt>
                <c:pt idx="147">
                  <c:v>28.806999999999999</c:v>
                </c:pt>
                <c:pt idx="148">
                  <c:v>28.596</c:v>
                </c:pt>
                <c:pt idx="149">
                  <c:v>28.38</c:v>
                </c:pt>
                <c:pt idx="150">
                  <c:v>28.161000000000001</c:v>
                </c:pt>
                <c:pt idx="151">
                  <c:v>27.924999999999986</c:v>
                </c:pt>
                <c:pt idx="152">
                  <c:v>27.184999999999999</c:v>
                </c:pt>
                <c:pt idx="153">
                  <c:v>27.184999999999999</c:v>
                </c:pt>
                <c:pt idx="154">
                  <c:v>26.936</c:v>
                </c:pt>
                <c:pt idx="155">
                  <c:v>26.687000000000001</c:v>
                </c:pt>
                <c:pt idx="156">
                  <c:v>26.687000000000001</c:v>
                </c:pt>
                <c:pt idx="157">
                  <c:v>26.163</c:v>
                </c:pt>
                <c:pt idx="158">
                  <c:v>26.163</c:v>
                </c:pt>
                <c:pt idx="159">
                  <c:v>25.896000000000001</c:v>
                </c:pt>
                <c:pt idx="160">
                  <c:v>25.896000000000001</c:v>
                </c:pt>
                <c:pt idx="161">
                  <c:v>25.338999999999999</c:v>
                </c:pt>
                <c:pt idx="162">
                  <c:v>25.047999999999988</c:v>
                </c:pt>
                <c:pt idx="163">
                  <c:v>24.016999999999999</c:v>
                </c:pt>
                <c:pt idx="164">
                  <c:v>23.236000000000001</c:v>
                </c:pt>
                <c:pt idx="165">
                  <c:v>23.236000000000001</c:v>
                </c:pt>
                <c:pt idx="166">
                  <c:v>22.841999999999999</c:v>
                </c:pt>
                <c:pt idx="167">
                  <c:v>21.661000000000001</c:v>
                </c:pt>
                <c:pt idx="168">
                  <c:v>21.661000000000001</c:v>
                </c:pt>
                <c:pt idx="169">
                  <c:v>20.471999999999987</c:v>
                </c:pt>
                <c:pt idx="170">
                  <c:v>19.669</c:v>
                </c:pt>
                <c:pt idx="171">
                  <c:v>19.241</c:v>
                </c:pt>
                <c:pt idx="172">
                  <c:v>19.241</c:v>
                </c:pt>
                <c:pt idx="173">
                  <c:v>18.760000000000002</c:v>
                </c:pt>
                <c:pt idx="174">
                  <c:v>18.760000000000002</c:v>
                </c:pt>
                <c:pt idx="175">
                  <c:v>18.760000000000002</c:v>
                </c:pt>
                <c:pt idx="176">
                  <c:v>18.760000000000002</c:v>
                </c:pt>
                <c:pt idx="177">
                  <c:v>18.135000000000005</c:v>
                </c:pt>
                <c:pt idx="178">
                  <c:v>18.135000000000005</c:v>
                </c:pt>
                <c:pt idx="179">
                  <c:v>17.486999999999831</c:v>
                </c:pt>
                <c:pt idx="180">
                  <c:v>17.486999999999831</c:v>
                </c:pt>
              </c:numCache>
            </c:numRef>
          </c:yVal>
        </c:ser>
        <c:axId val="293087488"/>
        <c:axId val="293101952"/>
      </c:scatterChart>
      <c:valAx>
        <c:axId val="293087488"/>
        <c:scaling>
          <c:orientation val="minMax"/>
          <c:max val="15"/>
          <c:min val="0"/>
        </c:scaling>
        <c:axPos val="b"/>
        <c:title>
          <c:tx>
            <c:rich>
              <a:bodyPr/>
              <a:lstStyle/>
              <a:p>
                <a:pPr>
                  <a:defRPr sz="1600"/>
                </a:pPr>
                <a:r>
                  <a:rPr lang="en-US" sz="1600" dirty="0" smtClean="0"/>
                  <a:t>Years</a:t>
                </a:r>
                <a:endParaRPr lang="en-US" sz="1600" dirty="0"/>
              </a:p>
            </c:rich>
          </c:tx>
          <c:layout>
            <c:manualLayout>
              <c:xMode val="edge"/>
              <c:yMode val="edge"/>
              <c:x val="0.4591278191995935"/>
              <c:y val="0.91973160612988891"/>
            </c:manualLayout>
          </c:layout>
        </c:title>
        <c:numFmt formatCode="#,##0" sourceLinked="0"/>
        <c:tickLblPos val="nextTo"/>
        <c:txPr>
          <a:bodyPr rot="0"/>
          <a:lstStyle/>
          <a:p>
            <a:pPr>
              <a:defRPr sz="1500" b="1"/>
            </a:pPr>
            <a:endParaRPr lang="en-US"/>
          </a:p>
        </c:txPr>
        <c:crossAx val="293101952"/>
        <c:crosses val="autoZero"/>
        <c:crossBetween val="midCat"/>
        <c:majorUnit val="1"/>
      </c:valAx>
      <c:valAx>
        <c:axId val="29310195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308748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89"/>
          <c:y val="0.62830729828126319"/>
          <c:w val="0.61946170998536187"/>
          <c:h val="0.11550334434002202"/>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chartSpace>
</file>

<file path=ppt/charts/chart9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7949736371449164E-2"/>
          <c:y val="4.8291423249513514E-2"/>
          <c:w val="0.89089610480105341"/>
          <c:h val="0.80745300990601476"/>
        </c:manualLayout>
      </c:layout>
      <c:scatterChart>
        <c:scatterStyle val="lineMarker"/>
        <c:ser>
          <c:idx val="0"/>
          <c:order val="0"/>
          <c:tx>
            <c:strRef>
              <c:f>Sheet1!$B$1</c:f>
              <c:strCache>
                <c:ptCount val="1"/>
                <c:pt idx="0">
                  <c:v>No Malignancy (N = 23,584)</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1.083299999999991</c:v>
                </c:pt>
                <c:pt idx="14">
                  <c:v>1.1667000000000001</c:v>
                </c:pt>
                <c:pt idx="15">
                  <c:v>1.25</c:v>
                </c:pt>
                <c:pt idx="16">
                  <c:v>1.333299999999991</c:v>
                </c:pt>
                <c:pt idx="17">
                  <c:v>1.416699999999989</c:v>
                </c:pt>
                <c:pt idx="18">
                  <c:v>1.5</c:v>
                </c:pt>
                <c:pt idx="19">
                  <c:v>1.583299999999991</c:v>
                </c:pt>
                <c:pt idx="20">
                  <c:v>1.6667000000000001</c:v>
                </c:pt>
                <c:pt idx="21">
                  <c:v>1.75</c:v>
                </c:pt>
                <c:pt idx="22">
                  <c:v>1.833299999999991</c:v>
                </c:pt>
                <c:pt idx="23">
                  <c:v>1.9167000000000001</c:v>
                </c:pt>
                <c:pt idx="24">
                  <c:v>2</c:v>
                </c:pt>
                <c:pt idx="25">
                  <c:v>2.0832999999999999</c:v>
                </c:pt>
                <c:pt idx="26">
                  <c:v>2.1667000000000001</c:v>
                </c:pt>
                <c:pt idx="27">
                  <c:v>2.25</c:v>
                </c:pt>
                <c:pt idx="28">
                  <c:v>2.3332999999999977</c:v>
                </c:pt>
                <c:pt idx="29">
                  <c:v>2.4166999999999756</c:v>
                </c:pt>
                <c:pt idx="30">
                  <c:v>2.5</c:v>
                </c:pt>
                <c:pt idx="31">
                  <c:v>2.5832999999999999</c:v>
                </c:pt>
                <c:pt idx="32">
                  <c:v>2.6667000000000001</c:v>
                </c:pt>
                <c:pt idx="33">
                  <c:v>2.75</c:v>
                </c:pt>
                <c:pt idx="34">
                  <c:v>2.8332999999999977</c:v>
                </c:pt>
                <c:pt idx="35">
                  <c:v>2.9166999999999756</c:v>
                </c:pt>
                <c:pt idx="36">
                  <c:v>3</c:v>
                </c:pt>
                <c:pt idx="37">
                  <c:v>3.0832999999999999</c:v>
                </c:pt>
                <c:pt idx="38">
                  <c:v>3.1667000000000001</c:v>
                </c:pt>
                <c:pt idx="39">
                  <c:v>3.25</c:v>
                </c:pt>
                <c:pt idx="40">
                  <c:v>3.3332999999999977</c:v>
                </c:pt>
                <c:pt idx="41">
                  <c:v>3.4166999999999756</c:v>
                </c:pt>
                <c:pt idx="42">
                  <c:v>3.5</c:v>
                </c:pt>
                <c:pt idx="43">
                  <c:v>3.5832999999999999</c:v>
                </c:pt>
                <c:pt idx="44">
                  <c:v>3.6667000000000001</c:v>
                </c:pt>
                <c:pt idx="45">
                  <c:v>3.75</c:v>
                </c:pt>
                <c:pt idx="46">
                  <c:v>3.8332999999999977</c:v>
                </c:pt>
                <c:pt idx="47">
                  <c:v>3.9166999999999756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99.516000000000005</c:v>
                </c:pt>
                <c:pt idx="2">
                  <c:v>99.157999999999987</c:v>
                </c:pt>
                <c:pt idx="3">
                  <c:v>98.722999999999999</c:v>
                </c:pt>
                <c:pt idx="4">
                  <c:v>98.371999999999986</c:v>
                </c:pt>
                <c:pt idx="5">
                  <c:v>98.009</c:v>
                </c:pt>
                <c:pt idx="6">
                  <c:v>97.73</c:v>
                </c:pt>
                <c:pt idx="7">
                  <c:v>97.259</c:v>
                </c:pt>
                <c:pt idx="8">
                  <c:v>96.921999999999997</c:v>
                </c:pt>
                <c:pt idx="9">
                  <c:v>96.563000000000002</c:v>
                </c:pt>
                <c:pt idx="10">
                  <c:v>96.117000000000004</c:v>
                </c:pt>
                <c:pt idx="11">
                  <c:v>95.709000000000003</c:v>
                </c:pt>
                <c:pt idx="12">
                  <c:v>95.337000000000003</c:v>
                </c:pt>
                <c:pt idx="13">
                  <c:v>95.003</c:v>
                </c:pt>
                <c:pt idx="14">
                  <c:v>94.715999999999994</c:v>
                </c:pt>
                <c:pt idx="15">
                  <c:v>94.467000000000027</c:v>
                </c:pt>
                <c:pt idx="16">
                  <c:v>94.114000000000004</c:v>
                </c:pt>
                <c:pt idx="17">
                  <c:v>93.846999999999994</c:v>
                </c:pt>
                <c:pt idx="18">
                  <c:v>93.557000000000002</c:v>
                </c:pt>
                <c:pt idx="19">
                  <c:v>93.233999999999995</c:v>
                </c:pt>
                <c:pt idx="20">
                  <c:v>92.960000000000022</c:v>
                </c:pt>
                <c:pt idx="21">
                  <c:v>92.603999999999999</c:v>
                </c:pt>
                <c:pt idx="22">
                  <c:v>92.289000000000001</c:v>
                </c:pt>
                <c:pt idx="23">
                  <c:v>91.915000000000006</c:v>
                </c:pt>
                <c:pt idx="24">
                  <c:v>91.534000000000006</c:v>
                </c:pt>
                <c:pt idx="25">
                  <c:v>91.141000000000005</c:v>
                </c:pt>
                <c:pt idx="26">
                  <c:v>90.807000000000002</c:v>
                </c:pt>
                <c:pt idx="27">
                  <c:v>90.465000000000003</c:v>
                </c:pt>
                <c:pt idx="28">
                  <c:v>90.082999999999998</c:v>
                </c:pt>
                <c:pt idx="29">
                  <c:v>89.787000000000006</c:v>
                </c:pt>
                <c:pt idx="30">
                  <c:v>89.468999999999994</c:v>
                </c:pt>
                <c:pt idx="31">
                  <c:v>89.137999999999991</c:v>
                </c:pt>
                <c:pt idx="32">
                  <c:v>88.786000000000001</c:v>
                </c:pt>
                <c:pt idx="33">
                  <c:v>88.443000000000026</c:v>
                </c:pt>
                <c:pt idx="34">
                  <c:v>87.977999999999994</c:v>
                </c:pt>
                <c:pt idx="35">
                  <c:v>87.578000000000003</c:v>
                </c:pt>
                <c:pt idx="36">
                  <c:v>87.225999999999999</c:v>
                </c:pt>
                <c:pt idx="37">
                  <c:v>86.871999999999986</c:v>
                </c:pt>
                <c:pt idx="38">
                  <c:v>86.53</c:v>
                </c:pt>
                <c:pt idx="39">
                  <c:v>86.191999999999993</c:v>
                </c:pt>
                <c:pt idx="40">
                  <c:v>85.79</c:v>
                </c:pt>
                <c:pt idx="41">
                  <c:v>85.477999999999994</c:v>
                </c:pt>
                <c:pt idx="42">
                  <c:v>85.087000000000003</c:v>
                </c:pt>
                <c:pt idx="43">
                  <c:v>84.677999999999983</c:v>
                </c:pt>
                <c:pt idx="44">
                  <c:v>84.296999999999997</c:v>
                </c:pt>
                <c:pt idx="45">
                  <c:v>83.878999999999948</c:v>
                </c:pt>
                <c:pt idx="46">
                  <c:v>83.569000000000003</c:v>
                </c:pt>
                <c:pt idx="47">
                  <c:v>83.14</c:v>
                </c:pt>
                <c:pt idx="48">
                  <c:v>82.724999999999994</c:v>
                </c:pt>
                <c:pt idx="49">
                  <c:v>82.405000000000001</c:v>
                </c:pt>
                <c:pt idx="50">
                  <c:v>82.07</c:v>
                </c:pt>
                <c:pt idx="51">
                  <c:v>81.585999999999999</c:v>
                </c:pt>
                <c:pt idx="52">
                  <c:v>81.233000000000004</c:v>
                </c:pt>
                <c:pt idx="53">
                  <c:v>80.85599999999998</c:v>
                </c:pt>
                <c:pt idx="54">
                  <c:v>80.465000000000003</c:v>
                </c:pt>
                <c:pt idx="55">
                  <c:v>80.117999999999995</c:v>
                </c:pt>
                <c:pt idx="56">
                  <c:v>79.774999999999991</c:v>
                </c:pt>
                <c:pt idx="57">
                  <c:v>79.374999999999986</c:v>
                </c:pt>
                <c:pt idx="58">
                  <c:v>78.933000000000007</c:v>
                </c:pt>
                <c:pt idx="59">
                  <c:v>78.545000000000002</c:v>
                </c:pt>
                <c:pt idx="60">
                  <c:v>78.155999999999949</c:v>
                </c:pt>
                <c:pt idx="61">
                  <c:v>77.924999999999997</c:v>
                </c:pt>
                <c:pt idx="62">
                  <c:v>77.572000000000003</c:v>
                </c:pt>
                <c:pt idx="63">
                  <c:v>77.121999999999986</c:v>
                </c:pt>
                <c:pt idx="64">
                  <c:v>76.685000000000002</c:v>
                </c:pt>
                <c:pt idx="65">
                  <c:v>76.342000000000013</c:v>
                </c:pt>
                <c:pt idx="66">
                  <c:v>75.968999999999994</c:v>
                </c:pt>
                <c:pt idx="67">
                  <c:v>75.497000000000227</c:v>
                </c:pt>
                <c:pt idx="68">
                  <c:v>75.182999999999979</c:v>
                </c:pt>
                <c:pt idx="69">
                  <c:v>74.739000000000004</c:v>
                </c:pt>
                <c:pt idx="70">
                  <c:v>74.33</c:v>
                </c:pt>
                <c:pt idx="71">
                  <c:v>74.001999999999995</c:v>
                </c:pt>
                <c:pt idx="72">
                  <c:v>73.59</c:v>
                </c:pt>
                <c:pt idx="73">
                  <c:v>73.232000000000014</c:v>
                </c:pt>
                <c:pt idx="74">
                  <c:v>72.835999999999999</c:v>
                </c:pt>
                <c:pt idx="75">
                  <c:v>72.437000000000026</c:v>
                </c:pt>
                <c:pt idx="76">
                  <c:v>72.016999999999996</c:v>
                </c:pt>
                <c:pt idx="77">
                  <c:v>71.697000000000003</c:v>
                </c:pt>
                <c:pt idx="78">
                  <c:v>71.400999999999996</c:v>
                </c:pt>
                <c:pt idx="79">
                  <c:v>70.968000000000004</c:v>
                </c:pt>
                <c:pt idx="80">
                  <c:v>70.522999999999982</c:v>
                </c:pt>
                <c:pt idx="81">
                  <c:v>70.242000000000004</c:v>
                </c:pt>
                <c:pt idx="82">
                  <c:v>69.801999999999992</c:v>
                </c:pt>
                <c:pt idx="83">
                  <c:v>69.507999999999996</c:v>
                </c:pt>
                <c:pt idx="84">
                  <c:v>69.149999999999991</c:v>
                </c:pt>
                <c:pt idx="85">
                  <c:v>68.728999999999999</c:v>
                </c:pt>
                <c:pt idx="86">
                  <c:v>68.35799999999999</c:v>
                </c:pt>
                <c:pt idx="87">
                  <c:v>68.016999999999996</c:v>
                </c:pt>
                <c:pt idx="88">
                  <c:v>67.683999999999983</c:v>
                </c:pt>
                <c:pt idx="89">
                  <c:v>67.445000000000007</c:v>
                </c:pt>
                <c:pt idx="90">
                  <c:v>67.114000000000004</c:v>
                </c:pt>
                <c:pt idx="91">
                  <c:v>66.703999999999994</c:v>
                </c:pt>
                <c:pt idx="92">
                  <c:v>66.367000000000004</c:v>
                </c:pt>
                <c:pt idx="93">
                  <c:v>66.001999999999995</c:v>
                </c:pt>
                <c:pt idx="94">
                  <c:v>65.599000000000004</c:v>
                </c:pt>
                <c:pt idx="95">
                  <c:v>65.194000000000003</c:v>
                </c:pt>
                <c:pt idx="96">
                  <c:v>64.8</c:v>
                </c:pt>
                <c:pt idx="97">
                  <c:v>64.331000000000003</c:v>
                </c:pt>
                <c:pt idx="98">
                  <c:v>63.996000000000002</c:v>
                </c:pt>
                <c:pt idx="99">
                  <c:v>63.697000000000003</c:v>
                </c:pt>
                <c:pt idx="100">
                  <c:v>63.306000000000004</c:v>
                </c:pt>
                <c:pt idx="101">
                  <c:v>63.026000000000003</c:v>
                </c:pt>
                <c:pt idx="102">
                  <c:v>62.648000000000003</c:v>
                </c:pt>
                <c:pt idx="103">
                  <c:v>62.316999999999993</c:v>
                </c:pt>
                <c:pt idx="104">
                  <c:v>61.931000000000004</c:v>
                </c:pt>
                <c:pt idx="105">
                  <c:v>61.481999999999999</c:v>
                </c:pt>
                <c:pt idx="106">
                  <c:v>61.016000000000005</c:v>
                </c:pt>
                <c:pt idx="107">
                  <c:v>60.694000000000003</c:v>
                </c:pt>
                <c:pt idx="108">
                  <c:v>60.285000000000011</c:v>
                </c:pt>
                <c:pt idx="109">
                  <c:v>59.962000000000003</c:v>
                </c:pt>
                <c:pt idx="110">
                  <c:v>59.681000000000004</c:v>
                </c:pt>
                <c:pt idx="111">
                  <c:v>59.293000000000013</c:v>
                </c:pt>
                <c:pt idx="112">
                  <c:v>58.901000000000003</c:v>
                </c:pt>
                <c:pt idx="113">
                  <c:v>58.566000000000003</c:v>
                </c:pt>
                <c:pt idx="114">
                  <c:v>58.221000000000011</c:v>
                </c:pt>
                <c:pt idx="115">
                  <c:v>57.789000000000001</c:v>
                </c:pt>
                <c:pt idx="116">
                  <c:v>57.476000000000006</c:v>
                </c:pt>
                <c:pt idx="117">
                  <c:v>57.229000000000013</c:v>
                </c:pt>
                <c:pt idx="118">
                  <c:v>57.017000000000003</c:v>
                </c:pt>
                <c:pt idx="119">
                  <c:v>56.715000000000003</c:v>
                </c:pt>
                <c:pt idx="120">
                  <c:v>56.323</c:v>
                </c:pt>
                <c:pt idx="121">
                  <c:v>55.913000000000004</c:v>
                </c:pt>
                <c:pt idx="122">
                  <c:v>55.624000000000002</c:v>
                </c:pt>
                <c:pt idx="123">
                  <c:v>55.206000000000003</c:v>
                </c:pt>
                <c:pt idx="124">
                  <c:v>54.876000000000005</c:v>
                </c:pt>
                <c:pt idx="125">
                  <c:v>54.503</c:v>
                </c:pt>
                <c:pt idx="126">
                  <c:v>54.234000000000002</c:v>
                </c:pt>
                <c:pt idx="127">
                  <c:v>53.965000000000003</c:v>
                </c:pt>
                <c:pt idx="128">
                  <c:v>53.616</c:v>
                </c:pt>
                <c:pt idx="129">
                  <c:v>53.24</c:v>
                </c:pt>
                <c:pt idx="130">
                  <c:v>52.929000000000002</c:v>
                </c:pt>
                <c:pt idx="131">
                  <c:v>52.662000000000013</c:v>
                </c:pt>
                <c:pt idx="132">
                  <c:v>52.327000000000005</c:v>
                </c:pt>
                <c:pt idx="133">
                  <c:v>52.035000000000011</c:v>
                </c:pt>
                <c:pt idx="134">
                  <c:v>51.582000000000001</c:v>
                </c:pt>
                <c:pt idx="135">
                  <c:v>51.239000000000011</c:v>
                </c:pt>
                <c:pt idx="136">
                  <c:v>50.731000000000002</c:v>
                </c:pt>
                <c:pt idx="137">
                  <c:v>50.471000000000004</c:v>
                </c:pt>
                <c:pt idx="138">
                  <c:v>50.058</c:v>
                </c:pt>
                <c:pt idx="139">
                  <c:v>49.509</c:v>
                </c:pt>
                <c:pt idx="140">
                  <c:v>49.15</c:v>
                </c:pt>
                <c:pt idx="141">
                  <c:v>48.673000000000002</c:v>
                </c:pt>
                <c:pt idx="142">
                  <c:v>48.277000000000001</c:v>
                </c:pt>
                <c:pt idx="143">
                  <c:v>48.05</c:v>
                </c:pt>
                <c:pt idx="144">
                  <c:v>47.792000000000307</c:v>
                </c:pt>
              </c:numCache>
            </c:numRef>
          </c:yVal>
        </c:ser>
        <c:ser>
          <c:idx val="1"/>
          <c:order val="1"/>
          <c:tx>
            <c:strRef>
              <c:f>Sheet1!$C$1</c:f>
              <c:strCache>
                <c:ptCount val="1"/>
                <c:pt idx="0">
                  <c:v>Skin Malignancy (N = 838)</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1.083299999999991</c:v>
                </c:pt>
                <c:pt idx="14">
                  <c:v>1.1667000000000001</c:v>
                </c:pt>
                <c:pt idx="15">
                  <c:v>1.25</c:v>
                </c:pt>
                <c:pt idx="16">
                  <c:v>1.333299999999991</c:v>
                </c:pt>
                <c:pt idx="17">
                  <c:v>1.416699999999989</c:v>
                </c:pt>
                <c:pt idx="18">
                  <c:v>1.5</c:v>
                </c:pt>
                <c:pt idx="19">
                  <c:v>1.583299999999991</c:v>
                </c:pt>
                <c:pt idx="20">
                  <c:v>1.6667000000000001</c:v>
                </c:pt>
                <c:pt idx="21">
                  <c:v>1.75</c:v>
                </c:pt>
                <c:pt idx="22">
                  <c:v>1.833299999999991</c:v>
                </c:pt>
                <c:pt idx="23">
                  <c:v>1.9167000000000001</c:v>
                </c:pt>
                <c:pt idx="24">
                  <c:v>2</c:v>
                </c:pt>
                <c:pt idx="25">
                  <c:v>2.0832999999999999</c:v>
                </c:pt>
                <c:pt idx="26">
                  <c:v>2.1667000000000001</c:v>
                </c:pt>
                <c:pt idx="27">
                  <c:v>2.25</c:v>
                </c:pt>
                <c:pt idx="28">
                  <c:v>2.3332999999999977</c:v>
                </c:pt>
                <c:pt idx="29">
                  <c:v>2.4166999999999756</c:v>
                </c:pt>
                <c:pt idx="30">
                  <c:v>2.5</c:v>
                </c:pt>
                <c:pt idx="31">
                  <c:v>2.5832999999999999</c:v>
                </c:pt>
                <c:pt idx="32">
                  <c:v>2.6667000000000001</c:v>
                </c:pt>
                <c:pt idx="33">
                  <c:v>2.75</c:v>
                </c:pt>
                <c:pt idx="34">
                  <c:v>2.8332999999999977</c:v>
                </c:pt>
                <c:pt idx="35">
                  <c:v>2.9166999999999756</c:v>
                </c:pt>
                <c:pt idx="36">
                  <c:v>3</c:v>
                </c:pt>
                <c:pt idx="37">
                  <c:v>3.0832999999999999</c:v>
                </c:pt>
                <c:pt idx="38">
                  <c:v>3.1667000000000001</c:v>
                </c:pt>
                <c:pt idx="39">
                  <c:v>3.25</c:v>
                </c:pt>
                <c:pt idx="40">
                  <c:v>3.3332999999999977</c:v>
                </c:pt>
                <c:pt idx="41">
                  <c:v>3.4166999999999756</c:v>
                </c:pt>
                <c:pt idx="42">
                  <c:v>3.5</c:v>
                </c:pt>
                <c:pt idx="43">
                  <c:v>3.5832999999999999</c:v>
                </c:pt>
                <c:pt idx="44">
                  <c:v>3.6667000000000001</c:v>
                </c:pt>
                <c:pt idx="45">
                  <c:v>3.75</c:v>
                </c:pt>
                <c:pt idx="46">
                  <c:v>3.8332999999999977</c:v>
                </c:pt>
                <c:pt idx="47">
                  <c:v>3.9166999999999756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99.521999999999991</c:v>
                </c:pt>
                <c:pt idx="4">
                  <c:v>99.283000000000001</c:v>
                </c:pt>
                <c:pt idx="5">
                  <c:v>98.804999999999993</c:v>
                </c:pt>
                <c:pt idx="6">
                  <c:v>98.326999999999998</c:v>
                </c:pt>
                <c:pt idx="7">
                  <c:v>97.846000000000004</c:v>
                </c:pt>
                <c:pt idx="8">
                  <c:v>97.725999999999999</c:v>
                </c:pt>
                <c:pt idx="9">
                  <c:v>97.004000000000005</c:v>
                </c:pt>
                <c:pt idx="10">
                  <c:v>96.763000000000005</c:v>
                </c:pt>
                <c:pt idx="11">
                  <c:v>96.04</c:v>
                </c:pt>
                <c:pt idx="12">
                  <c:v>95.316999999999993</c:v>
                </c:pt>
                <c:pt idx="13">
                  <c:v>94.834999999999994</c:v>
                </c:pt>
                <c:pt idx="14">
                  <c:v>94.35299999999998</c:v>
                </c:pt>
                <c:pt idx="15">
                  <c:v>93.870999999999981</c:v>
                </c:pt>
                <c:pt idx="16">
                  <c:v>93.509</c:v>
                </c:pt>
                <c:pt idx="17">
                  <c:v>92.784000000000006</c:v>
                </c:pt>
                <c:pt idx="18">
                  <c:v>91.813999999999993</c:v>
                </c:pt>
                <c:pt idx="19">
                  <c:v>91.206000000000003</c:v>
                </c:pt>
                <c:pt idx="20">
                  <c:v>90.840999999999994</c:v>
                </c:pt>
                <c:pt idx="21">
                  <c:v>90.475999999999999</c:v>
                </c:pt>
                <c:pt idx="22">
                  <c:v>89.745000000000005</c:v>
                </c:pt>
                <c:pt idx="23">
                  <c:v>89.501999999999995</c:v>
                </c:pt>
                <c:pt idx="24">
                  <c:v>89.38</c:v>
                </c:pt>
                <c:pt idx="25">
                  <c:v>89.012</c:v>
                </c:pt>
                <c:pt idx="26">
                  <c:v>88.644000000000005</c:v>
                </c:pt>
                <c:pt idx="27">
                  <c:v>88.521000000000001</c:v>
                </c:pt>
                <c:pt idx="28">
                  <c:v>87.783000000000001</c:v>
                </c:pt>
                <c:pt idx="29">
                  <c:v>87.536000000000001</c:v>
                </c:pt>
                <c:pt idx="30">
                  <c:v>87.162999999999982</c:v>
                </c:pt>
                <c:pt idx="31">
                  <c:v>86.784999999999997</c:v>
                </c:pt>
                <c:pt idx="32">
                  <c:v>86.406000000000006</c:v>
                </c:pt>
                <c:pt idx="33">
                  <c:v>86.152999999999949</c:v>
                </c:pt>
                <c:pt idx="34">
                  <c:v>85.644999999999996</c:v>
                </c:pt>
                <c:pt idx="35">
                  <c:v>85.009</c:v>
                </c:pt>
                <c:pt idx="36">
                  <c:v>84.625999999999948</c:v>
                </c:pt>
                <c:pt idx="37">
                  <c:v>83.85899999999998</c:v>
                </c:pt>
                <c:pt idx="38">
                  <c:v>83.60299999999998</c:v>
                </c:pt>
                <c:pt idx="39">
                  <c:v>83.090999999999994</c:v>
                </c:pt>
                <c:pt idx="40">
                  <c:v>82.834999999999994</c:v>
                </c:pt>
                <c:pt idx="41">
                  <c:v>82.191999999999993</c:v>
                </c:pt>
                <c:pt idx="42">
                  <c:v>81.669999999999987</c:v>
                </c:pt>
                <c:pt idx="43">
                  <c:v>81.134999999999991</c:v>
                </c:pt>
                <c:pt idx="44">
                  <c:v>80.590999999999994</c:v>
                </c:pt>
                <c:pt idx="45">
                  <c:v>79.908000000000001</c:v>
                </c:pt>
                <c:pt idx="46">
                  <c:v>79.771000000000001</c:v>
                </c:pt>
                <c:pt idx="47">
                  <c:v>79.632999999999981</c:v>
                </c:pt>
                <c:pt idx="48">
                  <c:v>79.081999999999994</c:v>
                </c:pt>
                <c:pt idx="49">
                  <c:v>78.668999999999983</c:v>
                </c:pt>
                <c:pt idx="50">
                  <c:v>77.977000000000004</c:v>
                </c:pt>
                <c:pt idx="51">
                  <c:v>77.698999999999998</c:v>
                </c:pt>
                <c:pt idx="52">
                  <c:v>77.14</c:v>
                </c:pt>
                <c:pt idx="53">
                  <c:v>76.85899999999998</c:v>
                </c:pt>
                <c:pt idx="54">
                  <c:v>76.717000000000027</c:v>
                </c:pt>
                <c:pt idx="55">
                  <c:v>76.421000000000006</c:v>
                </c:pt>
                <c:pt idx="56">
                  <c:v>75.964000000000027</c:v>
                </c:pt>
                <c:pt idx="57">
                  <c:v>75.353999999999999</c:v>
                </c:pt>
                <c:pt idx="58">
                  <c:v>74.896000000000001</c:v>
                </c:pt>
                <c:pt idx="59">
                  <c:v>74.435000000000002</c:v>
                </c:pt>
                <c:pt idx="60">
                  <c:v>73.819999999999993</c:v>
                </c:pt>
                <c:pt idx="61">
                  <c:v>73.05</c:v>
                </c:pt>
                <c:pt idx="62">
                  <c:v>72.587999999999994</c:v>
                </c:pt>
                <c:pt idx="63">
                  <c:v>72.433000000000007</c:v>
                </c:pt>
                <c:pt idx="64">
                  <c:v>72.275999999999982</c:v>
                </c:pt>
                <c:pt idx="65">
                  <c:v>71.804000000000002</c:v>
                </c:pt>
                <c:pt idx="66">
                  <c:v>71.319999999999993</c:v>
                </c:pt>
                <c:pt idx="67">
                  <c:v>70.822000000000003</c:v>
                </c:pt>
                <c:pt idx="68">
                  <c:v>70.316999999999993</c:v>
                </c:pt>
                <c:pt idx="69">
                  <c:v>69.638999999999982</c:v>
                </c:pt>
                <c:pt idx="70">
                  <c:v>68.961000000000027</c:v>
                </c:pt>
                <c:pt idx="71">
                  <c:v>68.621999999999986</c:v>
                </c:pt>
                <c:pt idx="72">
                  <c:v>68.452000000000012</c:v>
                </c:pt>
                <c:pt idx="73">
                  <c:v>67.938000000000002</c:v>
                </c:pt>
                <c:pt idx="74">
                  <c:v>67.251000000000005</c:v>
                </c:pt>
                <c:pt idx="75">
                  <c:v>66.732000000000014</c:v>
                </c:pt>
                <c:pt idx="76">
                  <c:v>66.211000000000027</c:v>
                </c:pt>
                <c:pt idx="77">
                  <c:v>65.683999999999983</c:v>
                </c:pt>
                <c:pt idx="78">
                  <c:v>65.149000000000001</c:v>
                </c:pt>
                <c:pt idx="79">
                  <c:v>64.585999999999999</c:v>
                </c:pt>
                <c:pt idx="80">
                  <c:v>64.209000000000003</c:v>
                </c:pt>
                <c:pt idx="81">
                  <c:v>63.64</c:v>
                </c:pt>
                <c:pt idx="82">
                  <c:v>63.260000000000012</c:v>
                </c:pt>
                <c:pt idx="83">
                  <c:v>63.260000000000012</c:v>
                </c:pt>
                <c:pt idx="84">
                  <c:v>62.684000000000005</c:v>
                </c:pt>
                <c:pt idx="85">
                  <c:v>62.492000000000012</c:v>
                </c:pt>
                <c:pt idx="86">
                  <c:v>62.299000000000063</c:v>
                </c:pt>
                <c:pt idx="87">
                  <c:v>62.104000000000006</c:v>
                </c:pt>
                <c:pt idx="88">
                  <c:v>61.323</c:v>
                </c:pt>
                <c:pt idx="89">
                  <c:v>61.127000000000002</c:v>
                </c:pt>
                <c:pt idx="90">
                  <c:v>60.927</c:v>
                </c:pt>
                <c:pt idx="91">
                  <c:v>60.299000000000063</c:v>
                </c:pt>
                <c:pt idx="92">
                  <c:v>59.873000000000005</c:v>
                </c:pt>
                <c:pt idx="93">
                  <c:v>58.796000000000063</c:v>
                </c:pt>
                <c:pt idx="94">
                  <c:v>57.719000000000001</c:v>
                </c:pt>
                <c:pt idx="95">
                  <c:v>57.288000000000011</c:v>
                </c:pt>
                <c:pt idx="96">
                  <c:v>56.425000000000011</c:v>
                </c:pt>
                <c:pt idx="97">
                  <c:v>56.206000000000003</c:v>
                </c:pt>
                <c:pt idx="98">
                  <c:v>55.767000000000003</c:v>
                </c:pt>
                <c:pt idx="99">
                  <c:v>54.889000000000003</c:v>
                </c:pt>
                <c:pt idx="100">
                  <c:v>54.444000000000003</c:v>
                </c:pt>
                <c:pt idx="101">
                  <c:v>53.772000000000013</c:v>
                </c:pt>
                <c:pt idx="102">
                  <c:v>53.541000000000004</c:v>
                </c:pt>
                <c:pt idx="103">
                  <c:v>53.541000000000004</c:v>
                </c:pt>
                <c:pt idx="104">
                  <c:v>52.303000000000004</c:v>
                </c:pt>
                <c:pt idx="105">
                  <c:v>52.054000000000002</c:v>
                </c:pt>
                <c:pt idx="106">
                  <c:v>51.556000000000004</c:v>
                </c:pt>
                <c:pt idx="107">
                  <c:v>51.307000000000002</c:v>
                </c:pt>
                <c:pt idx="108">
                  <c:v>50.556000000000004</c:v>
                </c:pt>
                <c:pt idx="109">
                  <c:v>50.556000000000004</c:v>
                </c:pt>
                <c:pt idx="110">
                  <c:v>50.053000000000004</c:v>
                </c:pt>
                <c:pt idx="111">
                  <c:v>49.799000000000063</c:v>
                </c:pt>
                <c:pt idx="112">
                  <c:v>49.545000000000002</c:v>
                </c:pt>
                <c:pt idx="113">
                  <c:v>49.017000000000003</c:v>
                </c:pt>
                <c:pt idx="114">
                  <c:v>48.481999999999999</c:v>
                </c:pt>
                <c:pt idx="115">
                  <c:v>48.481999999999999</c:v>
                </c:pt>
                <c:pt idx="116">
                  <c:v>48.201000000000001</c:v>
                </c:pt>
                <c:pt idx="117">
                  <c:v>47.637</c:v>
                </c:pt>
                <c:pt idx="118">
                  <c:v>47.637</c:v>
                </c:pt>
                <c:pt idx="119">
                  <c:v>47.354999999999997</c:v>
                </c:pt>
                <c:pt idx="120">
                  <c:v>47.073</c:v>
                </c:pt>
                <c:pt idx="121">
                  <c:v>46.791000000000011</c:v>
                </c:pt>
                <c:pt idx="122">
                  <c:v>46.509</c:v>
                </c:pt>
                <c:pt idx="123">
                  <c:v>46.2220000000003</c:v>
                </c:pt>
                <c:pt idx="124">
                  <c:v>45.931000000000004</c:v>
                </c:pt>
                <c:pt idx="125">
                  <c:v>45.637</c:v>
                </c:pt>
                <c:pt idx="126">
                  <c:v>45.339000000000006</c:v>
                </c:pt>
                <c:pt idx="127">
                  <c:v>45.015000000000001</c:v>
                </c:pt>
                <c:pt idx="128">
                  <c:v>44.36</c:v>
                </c:pt>
                <c:pt idx="129">
                  <c:v>44.029000000000003</c:v>
                </c:pt>
                <c:pt idx="130">
                  <c:v>44.029000000000003</c:v>
                </c:pt>
                <c:pt idx="131">
                  <c:v>44.029000000000003</c:v>
                </c:pt>
                <c:pt idx="132">
                  <c:v>44.029000000000003</c:v>
                </c:pt>
                <c:pt idx="133">
                  <c:v>43.693000000000012</c:v>
                </c:pt>
                <c:pt idx="134">
                  <c:v>43.693000000000012</c:v>
                </c:pt>
                <c:pt idx="135">
                  <c:v>43.693000000000012</c:v>
                </c:pt>
                <c:pt idx="136">
                  <c:v>43.693000000000012</c:v>
                </c:pt>
                <c:pt idx="137">
                  <c:v>43.693000000000012</c:v>
                </c:pt>
                <c:pt idx="138">
                  <c:v>42.572000000000003</c:v>
                </c:pt>
                <c:pt idx="139">
                  <c:v>41.414000000000001</c:v>
                </c:pt>
                <c:pt idx="140">
                  <c:v>40.618000000000002</c:v>
                </c:pt>
                <c:pt idx="141">
                  <c:v>40.618000000000002</c:v>
                </c:pt>
                <c:pt idx="142">
                  <c:v>40.618000000000002</c:v>
                </c:pt>
                <c:pt idx="143">
                  <c:v>40.618000000000002</c:v>
                </c:pt>
                <c:pt idx="144">
                  <c:v>40.211000000000006</c:v>
                </c:pt>
              </c:numCache>
            </c:numRef>
          </c:yVal>
        </c:ser>
        <c:ser>
          <c:idx val="2"/>
          <c:order val="2"/>
          <c:tx>
            <c:strRef>
              <c:f>Sheet1!$D$1</c:f>
              <c:strCache>
                <c:ptCount val="1"/>
                <c:pt idx="0">
                  <c:v>Lymphoma (N = 678)</c:v>
                </c:pt>
              </c:strCache>
            </c:strRef>
          </c:tx>
          <c:spPr>
            <a:ln w="41275">
              <a:solidFill>
                <a:srgbClr val="FF66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0.33330000000000393</c:v>
                </c:pt>
                <c:pt idx="5">
                  <c:v>0.41670000000000001</c:v>
                </c:pt>
                <c:pt idx="6">
                  <c:v>0.5</c:v>
                </c:pt>
                <c:pt idx="7">
                  <c:v>0.58329999999999949</c:v>
                </c:pt>
                <c:pt idx="8">
                  <c:v>0.66670000000000673</c:v>
                </c:pt>
                <c:pt idx="9">
                  <c:v>0.75000000000000455</c:v>
                </c:pt>
                <c:pt idx="10">
                  <c:v>0.83330000000000004</c:v>
                </c:pt>
                <c:pt idx="11">
                  <c:v>0.91670000000000063</c:v>
                </c:pt>
                <c:pt idx="12">
                  <c:v>1</c:v>
                </c:pt>
                <c:pt idx="13">
                  <c:v>1.083299999999991</c:v>
                </c:pt>
                <c:pt idx="14">
                  <c:v>1.1667000000000001</c:v>
                </c:pt>
                <c:pt idx="15">
                  <c:v>1.25</c:v>
                </c:pt>
                <c:pt idx="16">
                  <c:v>1.333299999999991</c:v>
                </c:pt>
                <c:pt idx="17">
                  <c:v>1.416699999999989</c:v>
                </c:pt>
                <c:pt idx="18">
                  <c:v>1.5</c:v>
                </c:pt>
                <c:pt idx="19">
                  <c:v>1.583299999999991</c:v>
                </c:pt>
                <c:pt idx="20">
                  <c:v>1.6667000000000001</c:v>
                </c:pt>
                <c:pt idx="21">
                  <c:v>1.75</c:v>
                </c:pt>
                <c:pt idx="22">
                  <c:v>1.833299999999991</c:v>
                </c:pt>
                <c:pt idx="23">
                  <c:v>1.9167000000000001</c:v>
                </c:pt>
                <c:pt idx="24">
                  <c:v>2</c:v>
                </c:pt>
                <c:pt idx="25">
                  <c:v>2.0832999999999999</c:v>
                </c:pt>
                <c:pt idx="26">
                  <c:v>2.1667000000000001</c:v>
                </c:pt>
                <c:pt idx="27">
                  <c:v>2.25</c:v>
                </c:pt>
                <c:pt idx="28">
                  <c:v>2.3332999999999977</c:v>
                </c:pt>
                <c:pt idx="29">
                  <c:v>2.4166999999999756</c:v>
                </c:pt>
                <c:pt idx="30">
                  <c:v>2.5</c:v>
                </c:pt>
                <c:pt idx="31">
                  <c:v>2.5832999999999999</c:v>
                </c:pt>
                <c:pt idx="32">
                  <c:v>2.6667000000000001</c:v>
                </c:pt>
                <c:pt idx="33">
                  <c:v>2.75</c:v>
                </c:pt>
                <c:pt idx="34">
                  <c:v>2.8332999999999977</c:v>
                </c:pt>
                <c:pt idx="35">
                  <c:v>2.9166999999999756</c:v>
                </c:pt>
                <c:pt idx="36">
                  <c:v>3</c:v>
                </c:pt>
                <c:pt idx="37">
                  <c:v>3.0832999999999999</c:v>
                </c:pt>
                <c:pt idx="38">
                  <c:v>3.1667000000000001</c:v>
                </c:pt>
                <c:pt idx="39">
                  <c:v>3.25</c:v>
                </c:pt>
                <c:pt idx="40">
                  <c:v>3.3332999999999977</c:v>
                </c:pt>
                <c:pt idx="41">
                  <c:v>3.4166999999999756</c:v>
                </c:pt>
                <c:pt idx="42">
                  <c:v>3.5</c:v>
                </c:pt>
                <c:pt idx="43">
                  <c:v>3.5832999999999999</c:v>
                </c:pt>
                <c:pt idx="44">
                  <c:v>3.6667000000000001</c:v>
                </c:pt>
                <c:pt idx="45">
                  <c:v>3.75</c:v>
                </c:pt>
                <c:pt idx="46">
                  <c:v>3.8332999999999977</c:v>
                </c:pt>
                <c:pt idx="47">
                  <c:v>3.9166999999999756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68.521000000000001</c:v>
                </c:pt>
                <c:pt idx="2">
                  <c:v>65.406000000000006</c:v>
                </c:pt>
                <c:pt idx="3">
                  <c:v>59.158000000000001</c:v>
                </c:pt>
                <c:pt idx="4">
                  <c:v>51.909000000000006</c:v>
                </c:pt>
                <c:pt idx="5">
                  <c:v>47.977000000000004</c:v>
                </c:pt>
                <c:pt idx="6">
                  <c:v>43.436</c:v>
                </c:pt>
                <c:pt idx="7">
                  <c:v>40.841000000000001</c:v>
                </c:pt>
                <c:pt idx="8">
                  <c:v>38.233000000000011</c:v>
                </c:pt>
                <c:pt idx="9">
                  <c:v>35.811999999999998</c:v>
                </c:pt>
                <c:pt idx="10">
                  <c:v>35.205000000000013</c:v>
                </c:pt>
                <c:pt idx="11">
                  <c:v>33.991</c:v>
                </c:pt>
                <c:pt idx="12">
                  <c:v>32.976000000000006</c:v>
                </c:pt>
                <c:pt idx="13">
                  <c:v>31.940999999999889</c:v>
                </c:pt>
                <c:pt idx="14">
                  <c:v>31.318000000000001</c:v>
                </c:pt>
                <c:pt idx="15">
                  <c:v>31.106000000000005</c:v>
                </c:pt>
                <c:pt idx="16">
                  <c:v>30.467999999999989</c:v>
                </c:pt>
                <c:pt idx="17">
                  <c:v>30.467999999999989</c:v>
                </c:pt>
                <c:pt idx="18">
                  <c:v>30.042000000000002</c:v>
                </c:pt>
                <c:pt idx="19">
                  <c:v>29.395</c:v>
                </c:pt>
                <c:pt idx="20">
                  <c:v>29.178999999999988</c:v>
                </c:pt>
                <c:pt idx="21">
                  <c:v>29.178999999999988</c:v>
                </c:pt>
                <c:pt idx="22">
                  <c:v>28.747</c:v>
                </c:pt>
                <c:pt idx="23">
                  <c:v>28.529</c:v>
                </c:pt>
                <c:pt idx="24">
                  <c:v>28.310000000000031</c:v>
                </c:pt>
                <c:pt idx="25">
                  <c:v>27.86</c:v>
                </c:pt>
                <c:pt idx="26">
                  <c:v>27.86</c:v>
                </c:pt>
                <c:pt idx="27">
                  <c:v>27.626000000000001</c:v>
                </c:pt>
                <c:pt idx="28">
                  <c:v>27.626000000000001</c:v>
                </c:pt>
                <c:pt idx="29">
                  <c:v>27.626000000000001</c:v>
                </c:pt>
                <c:pt idx="30">
                  <c:v>27.626000000000001</c:v>
                </c:pt>
                <c:pt idx="31">
                  <c:v>27.388000000000002</c:v>
                </c:pt>
                <c:pt idx="32">
                  <c:v>27.388000000000002</c:v>
                </c:pt>
                <c:pt idx="33">
                  <c:v>27.145</c:v>
                </c:pt>
                <c:pt idx="34">
                  <c:v>27.145</c:v>
                </c:pt>
                <c:pt idx="35">
                  <c:v>27.145</c:v>
                </c:pt>
                <c:pt idx="36">
                  <c:v>26.652000000000001</c:v>
                </c:pt>
                <c:pt idx="37">
                  <c:v>26.402999999999889</c:v>
                </c:pt>
                <c:pt idx="38">
                  <c:v>26.154000000000035</c:v>
                </c:pt>
                <c:pt idx="39">
                  <c:v>25.405999999999889</c:v>
                </c:pt>
                <c:pt idx="40">
                  <c:v>24.907999999999987</c:v>
                </c:pt>
                <c:pt idx="41">
                  <c:v>24.657000000000131</c:v>
                </c:pt>
                <c:pt idx="42">
                  <c:v>24.143000000000001</c:v>
                </c:pt>
                <c:pt idx="43">
                  <c:v>24.143000000000001</c:v>
                </c:pt>
                <c:pt idx="44">
                  <c:v>23.878</c:v>
                </c:pt>
                <c:pt idx="45">
                  <c:v>23.611999999999998</c:v>
                </c:pt>
                <c:pt idx="46">
                  <c:v>23.347000000000001</c:v>
                </c:pt>
                <c:pt idx="47">
                  <c:v>23.081999999999987</c:v>
                </c:pt>
                <c:pt idx="48">
                  <c:v>22.815999999999999</c:v>
                </c:pt>
                <c:pt idx="49">
                  <c:v>22.815999999999999</c:v>
                </c:pt>
                <c:pt idx="50">
                  <c:v>22.279999999999987</c:v>
                </c:pt>
                <c:pt idx="51">
                  <c:v>22.279999999999987</c:v>
                </c:pt>
                <c:pt idx="52">
                  <c:v>22.004000000000001</c:v>
                </c:pt>
                <c:pt idx="53">
                  <c:v>22.004000000000001</c:v>
                </c:pt>
                <c:pt idx="54">
                  <c:v>21.725999999999889</c:v>
                </c:pt>
                <c:pt idx="55">
                  <c:v>21.161999999999999</c:v>
                </c:pt>
                <c:pt idx="56">
                  <c:v>21.161999999999999</c:v>
                </c:pt>
                <c:pt idx="57">
                  <c:v>20.876000000000001</c:v>
                </c:pt>
                <c:pt idx="58">
                  <c:v>20.876000000000001</c:v>
                </c:pt>
                <c:pt idx="59">
                  <c:v>20.876000000000001</c:v>
                </c:pt>
                <c:pt idx="60">
                  <c:v>20.876000000000001</c:v>
                </c:pt>
                <c:pt idx="61">
                  <c:v>20.876000000000001</c:v>
                </c:pt>
                <c:pt idx="62">
                  <c:v>20.573</c:v>
                </c:pt>
                <c:pt idx="63">
                  <c:v>19.664999999999999</c:v>
                </c:pt>
                <c:pt idx="64">
                  <c:v>19.358000000000001</c:v>
                </c:pt>
                <c:pt idx="65">
                  <c:v>19.045999999999989</c:v>
                </c:pt>
                <c:pt idx="66">
                  <c:v>18.734000000000005</c:v>
                </c:pt>
                <c:pt idx="67">
                  <c:v>18.734000000000005</c:v>
                </c:pt>
                <c:pt idx="68">
                  <c:v>18.416</c:v>
                </c:pt>
                <c:pt idx="69">
                  <c:v>18.416</c:v>
                </c:pt>
                <c:pt idx="70">
                  <c:v>18.099</c:v>
                </c:pt>
                <c:pt idx="71">
                  <c:v>17.463999999999889</c:v>
                </c:pt>
                <c:pt idx="72">
                  <c:v>17.14</c:v>
                </c:pt>
                <c:pt idx="73">
                  <c:v>17.14</c:v>
                </c:pt>
                <c:pt idx="74">
                  <c:v>16.79</c:v>
                </c:pt>
                <c:pt idx="75">
                  <c:v>16.79</c:v>
                </c:pt>
                <c:pt idx="76">
                  <c:v>16.79</c:v>
                </c:pt>
                <c:pt idx="77">
                  <c:v>16.399999999999999</c:v>
                </c:pt>
                <c:pt idx="78">
                  <c:v>15.619</c:v>
                </c:pt>
                <c:pt idx="79">
                  <c:v>15.218999999999999</c:v>
                </c:pt>
                <c:pt idx="80">
                  <c:v>15.218999999999999</c:v>
                </c:pt>
                <c:pt idx="81">
                  <c:v>14.818</c:v>
                </c:pt>
                <c:pt idx="82">
                  <c:v>14.818</c:v>
                </c:pt>
                <c:pt idx="83">
                  <c:v>14.406000000000002</c:v>
                </c:pt>
                <c:pt idx="84">
                  <c:v>14.406000000000002</c:v>
                </c:pt>
                <c:pt idx="85">
                  <c:v>14.406000000000002</c:v>
                </c:pt>
                <c:pt idx="86">
                  <c:v>13.995000000000006</c:v>
                </c:pt>
                <c:pt idx="87">
                  <c:v>13.995000000000006</c:v>
                </c:pt>
                <c:pt idx="88">
                  <c:v>13.995000000000006</c:v>
                </c:pt>
                <c:pt idx="89">
                  <c:v>13.995000000000006</c:v>
                </c:pt>
                <c:pt idx="90">
                  <c:v>13.995000000000006</c:v>
                </c:pt>
                <c:pt idx="91">
                  <c:v>13.995000000000006</c:v>
                </c:pt>
                <c:pt idx="92">
                  <c:v>13.995000000000006</c:v>
                </c:pt>
                <c:pt idx="93">
                  <c:v>13.995000000000006</c:v>
                </c:pt>
                <c:pt idx="94">
                  <c:v>13.528</c:v>
                </c:pt>
                <c:pt idx="95">
                  <c:v>13.528</c:v>
                </c:pt>
                <c:pt idx="96">
                  <c:v>13.528</c:v>
                </c:pt>
                <c:pt idx="97">
                  <c:v>13.528</c:v>
                </c:pt>
                <c:pt idx="98">
                  <c:v>13.528</c:v>
                </c:pt>
                <c:pt idx="99">
                  <c:v>13.528</c:v>
                </c:pt>
                <c:pt idx="100">
                  <c:v>13.528</c:v>
                </c:pt>
                <c:pt idx="101">
                  <c:v>13.528</c:v>
                </c:pt>
                <c:pt idx="102">
                  <c:v>13.528</c:v>
                </c:pt>
                <c:pt idx="103">
                  <c:v>13.528</c:v>
                </c:pt>
                <c:pt idx="104">
                  <c:v>13.528</c:v>
                </c:pt>
                <c:pt idx="105">
                  <c:v>13.528</c:v>
                </c:pt>
                <c:pt idx="106">
                  <c:v>13.528</c:v>
                </c:pt>
                <c:pt idx="107">
                  <c:v>13.528</c:v>
                </c:pt>
                <c:pt idx="108">
                  <c:v>13.528</c:v>
                </c:pt>
                <c:pt idx="109">
                  <c:v>13.528</c:v>
                </c:pt>
                <c:pt idx="110">
                  <c:v>13.528</c:v>
                </c:pt>
                <c:pt idx="111">
                  <c:v>13.528</c:v>
                </c:pt>
                <c:pt idx="112">
                  <c:v>13.528</c:v>
                </c:pt>
                <c:pt idx="113">
                  <c:v>13.528</c:v>
                </c:pt>
                <c:pt idx="114">
                  <c:v>13.528</c:v>
                </c:pt>
                <c:pt idx="115">
                  <c:v>12.94</c:v>
                </c:pt>
                <c:pt idx="116">
                  <c:v>12.94</c:v>
                </c:pt>
                <c:pt idx="117">
                  <c:v>12.94</c:v>
                </c:pt>
                <c:pt idx="118">
                  <c:v>12.94</c:v>
                </c:pt>
                <c:pt idx="119">
                  <c:v>12.352000000000089</c:v>
                </c:pt>
                <c:pt idx="120">
                  <c:v>12.352000000000089</c:v>
                </c:pt>
                <c:pt idx="121">
                  <c:v>12.352000000000089</c:v>
                </c:pt>
                <c:pt idx="122">
                  <c:v>11.176</c:v>
                </c:pt>
                <c:pt idx="123">
                  <c:v>11.176</c:v>
                </c:pt>
                <c:pt idx="124">
                  <c:v>10.555000000000026</c:v>
                </c:pt>
                <c:pt idx="125">
                  <c:v>10.555000000000026</c:v>
                </c:pt>
                <c:pt idx="126">
                  <c:v>10.555000000000026</c:v>
                </c:pt>
                <c:pt idx="127">
                  <c:v>10.555000000000026</c:v>
                </c:pt>
                <c:pt idx="128">
                  <c:v>10.555000000000026</c:v>
                </c:pt>
                <c:pt idx="129">
                  <c:v>10.555000000000026</c:v>
                </c:pt>
                <c:pt idx="130">
                  <c:v>10.555000000000026</c:v>
                </c:pt>
                <c:pt idx="131">
                  <c:v>10.555000000000026</c:v>
                </c:pt>
                <c:pt idx="132">
                  <c:v>10.555000000000026</c:v>
                </c:pt>
                <c:pt idx="133">
                  <c:v>9.8510000000000026</c:v>
                </c:pt>
                <c:pt idx="134">
                  <c:v>9.8510000000000026</c:v>
                </c:pt>
                <c:pt idx="135">
                  <c:v>9.8510000000000026</c:v>
                </c:pt>
                <c:pt idx="136">
                  <c:v>9.8510000000000026</c:v>
                </c:pt>
                <c:pt idx="137">
                  <c:v>9.8510000000000026</c:v>
                </c:pt>
                <c:pt idx="138">
                  <c:v>9.8510000000000026</c:v>
                </c:pt>
                <c:pt idx="139">
                  <c:v>9.8510000000000026</c:v>
                </c:pt>
                <c:pt idx="140">
                  <c:v>9.8510000000000026</c:v>
                </c:pt>
                <c:pt idx="141">
                  <c:v>9.093</c:v>
                </c:pt>
                <c:pt idx="142">
                  <c:v>9.093</c:v>
                </c:pt>
                <c:pt idx="143">
                  <c:v>9.093</c:v>
                </c:pt>
                <c:pt idx="144">
                  <c:v>9.093</c:v>
                </c:pt>
              </c:numCache>
            </c:numRef>
          </c:yVal>
        </c:ser>
        <c:axId val="293293440"/>
        <c:axId val="293303808"/>
      </c:scatterChart>
      <c:valAx>
        <c:axId val="293293440"/>
        <c:scaling>
          <c:orientation val="minMax"/>
          <c:max val="12"/>
          <c:min val="0"/>
        </c:scaling>
        <c:axPos val="b"/>
        <c:title>
          <c:tx>
            <c:rich>
              <a:bodyPr/>
              <a:lstStyle/>
              <a:p>
                <a:pPr>
                  <a:defRPr sz="1600"/>
                </a:pPr>
                <a:r>
                  <a:rPr lang="en-US" sz="1600" dirty="0" smtClean="0"/>
                  <a:t>Years</a:t>
                </a:r>
                <a:endParaRPr lang="en-US" sz="1600" dirty="0"/>
              </a:p>
            </c:rich>
          </c:tx>
          <c:layout>
            <c:manualLayout>
              <c:xMode val="edge"/>
              <c:yMode val="edge"/>
              <c:x val="0.4517531879311546"/>
              <c:y val="0.91704343408686861"/>
            </c:manualLayout>
          </c:layout>
        </c:title>
        <c:numFmt formatCode="#,##0" sourceLinked="0"/>
        <c:tickLblPos val="nextTo"/>
        <c:txPr>
          <a:bodyPr rot="0"/>
          <a:lstStyle/>
          <a:p>
            <a:pPr>
              <a:defRPr sz="1500" b="1"/>
            </a:pPr>
            <a:endParaRPr lang="en-US"/>
          </a:p>
        </c:txPr>
        <c:crossAx val="293303808"/>
        <c:crosses val="autoZero"/>
        <c:crossBetween val="midCat"/>
        <c:majorUnit val="1"/>
      </c:valAx>
      <c:valAx>
        <c:axId val="29330380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9329344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62745569414443225"/>
          <c:y val="8.2608373550081521E-2"/>
          <c:w val="0.31101769911504923"/>
          <c:h val="0.17325501651003344"/>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247"/>
          <c:h val="0.7707426011404106"/>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1.2090536097774798</c:v>
                </c:pt>
                <c:pt idx="1">
                  <c:v>1.1927678792994001</c:v>
                </c:pt>
                <c:pt idx="2">
                  <c:v>1.1767015146253401</c:v>
                </c:pt>
                <c:pt idx="3">
                  <c:v>1.1608515609381322</c:v>
                </c:pt>
                <c:pt idx="4">
                  <c:v>1.1452151032214395</c:v>
                </c:pt>
                <c:pt idx="5">
                  <c:v>1.1297892657236799</c:v>
                </c:pt>
                <c:pt idx="6">
                  <c:v>1.1145712114291304</c:v>
                </c:pt>
                <c:pt idx="7">
                  <c:v>1.0995581415361595</c:v>
                </c:pt>
                <c:pt idx="8">
                  <c:v>1.0847472949424</c:v>
                </c:pt>
                <c:pt idx="9">
                  <c:v>1.07013594773711</c:v>
                </c:pt>
                <c:pt idx="10">
                  <c:v>1.0557214127000929</c:v>
                </c:pt>
                <c:pt idx="11">
                  <c:v>1.0415010388075598</c:v>
                </c:pt>
                <c:pt idx="12">
                  <c:v>1.0274722107444276</c:v>
                </c:pt>
                <c:pt idx="13">
                  <c:v>1.0136560761804498</c:v>
                </c:pt>
                <c:pt idx="14">
                  <c:v>1.0001661870412799</c:v>
                </c:pt>
                <c:pt idx="15">
                  <c:v>0.98713307055268096</c:v>
                </c:pt>
                <c:pt idx="16">
                  <c:v>0.97468038363821263</c:v>
                </c:pt>
                <c:pt idx="17">
                  <c:v>0.96292560787811443</c:v>
                </c:pt>
                <c:pt idx="18">
                  <c:v>0.95198089124694696</c:v>
                </c:pt>
                <c:pt idx="19">
                  <c:v>0.94195402492437563</c:v>
                </c:pt>
                <c:pt idx="20">
                  <c:v>0.93294954773710204</c:v>
                </c:pt>
                <c:pt idx="21">
                  <c:v>0.92506997428728399</c:v>
                </c:pt>
                <c:pt idx="22">
                  <c:v>0.91841714375158856</c:v>
                </c:pt>
                <c:pt idx="23">
                  <c:v>0.91309370056318107</c:v>
                </c:pt>
                <c:pt idx="24">
                  <c:v>0.90920470750231097</c:v>
                </c:pt>
                <c:pt idx="25">
                  <c:v>0.90685941150482341</c:v>
                </c:pt>
                <c:pt idx="26">
                  <c:v>0.90617319923274353</c:v>
                </c:pt>
                <c:pt idx="27">
                  <c:v>0.90726971514252297</c:v>
                </c:pt>
                <c:pt idx="28">
                  <c:v>0.91028328623941202</c:v>
                </c:pt>
                <c:pt idx="29">
                  <c:v>0.91536155580084999</c:v>
                </c:pt>
                <c:pt idx="30">
                  <c:v>0.92266854878672822</c:v>
                </c:pt>
                <c:pt idx="31">
                  <c:v>0.93238805905472499</c:v>
                </c:pt>
                <c:pt idx="32">
                  <c:v>0.94472765702665262</c:v>
                </c:pt>
                <c:pt idx="33">
                  <c:v>0.95992320136899034</c:v>
                </c:pt>
                <c:pt idx="34">
                  <c:v>0.97824420401268264</c:v>
                </c:pt>
                <c:pt idx="35">
                  <c:v>1</c:v>
                </c:pt>
                <c:pt idx="36">
                  <c:v>1.02547299136421</c:v>
                </c:pt>
                <c:pt idx="37">
                  <c:v>1.0546875884107723</c:v>
                </c:pt>
                <c:pt idx="38">
                  <c:v>1.0876052484557899</c:v>
                </c:pt>
                <c:pt idx="39">
                  <c:v>1.12418830281932</c:v>
                </c:pt>
                <c:pt idx="40">
                  <c:v>1.16439305412889</c:v>
                </c:pt>
                <c:pt idx="41">
                  <c:v>1.20816252746228</c:v>
                </c:pt>
                <c:pt idx="42">
                  <c:v>1.2554193850214777</c:v>
                </c:pt>
                <c:pt idx="43">
                  <c:v>1.306057951600047</c:v>
                </c:pt>
                <c:pt idx="44">
                  <c:v>1.35993662653655</c:v>
                </c:pt>
                <c:pt idx="45">
                  <c:v>1.4168699885529292</c:v>
                </c:pt>
                <c:pt idx="46">
                  <c:v>1.47662036060628</c:v>
                </c:pt>
                <c:pt idx="47">
                  <c:v>1.53896574492149</c:v>
                </c:pt>
                <c:pt idx="48">
                  <c:v>1.6039434557636199</c:v>
                </c:pt>
                <c:pt idx="49">
                  <c:v>1.6716646343666199</c:v>
                </c:pt>
                <c:pt idx="50">
                  <c:v>1.7422451145334601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0.93549948359490065</c:v>
                </c:pt>
                <c:pt idx="1">
                  <c:v>0.93166975035052535</c:v>
                </c:pt>
                <c:pt idx="2">
                  <c:v>0.92783789816241802</c:v>
                </c:pt>
                <c:pt idx="3">
                  <c:v>0.92400188288909735</c:v>
                </c:pt>
                <c:pt idx="4">
                  <c:v>0.92015932472268558</c:v>
                </c:pt>
                <c:pt idx="5">
                  <c:v>0.91630743566836803</c:v>
                </c:pt>
                <c:pt idx="6">
                  <c:v>0.91244292784143322</c:v>
                </c:pt>
                <c:pt idx="7">
                  <c:v>0.90856189656404895</c:v>
                </c:pt>
                <c:pt idx="8">
                  <c:v>0.90465967006491277</c:v>
                </c:pt>
                <c:pt idx="9">
                  <c:v>0.90073061452207615</c:v>
                </c:pt>
                <c:pt idx="10">
                  <c:v>0.89676787885176257</c:v>
                </c:pt>
                <c:pt idx="11">
                  <c:v>0.89276305747200702</c:v>
                </c:pt>
                <c:pt idx="12">
                  <c:v>0.88870574045405004</c:v>
                </c:pt>
                <c:pt idx="13">
                  <c:v>0.88459934749128799</c:v>
                </c:pt>
                <c:pt idx="14">
                  <c:v>0.88051057080292372</c:v>
                </c:pt>
                <c:pt idx="15">
                  <c:v>0.87652136863291097</c:v>
                </c:pt>
                <c:pt idx="16">
                  <c:v>0.87271323377935095</c:v>
                </c:pt>
                <c:pt idx="17">
                  <c:v>0.86916797431465298</c:v>
                </c:pt>
                <c:pt idx="18">
                  <c:v>0.86596879148390604</c:v>
                </c:pt>
                <c:pt idx="19">
                  <c:v>0.86320171974276649</c:v>
                </c:pt>
                <c:pt idx="20">
                  <c:v>0.86095749650476205</c:v>
                </c:pt>
                <c:pt idx="21">
                  <c:v>0.85933391563751405</c:v>
                </c:pt>
                <c:pt idx="22">
                  <c:v>0.85843867751639413</c:v>
                </c:pt>
                <c:pt idx="23">
                  <c:v>0.85839268553402603</c:v>
                </c:pt>
                <c:pt idx="24">
                  <c:v>0.85933362518954104</c:v>
                </c:pt>
                <c:pt idx="25">
                  <c:v>0.86141956738541503</c:v>
                </c:pt>
                <c:pt idx="26">
                  <c:v>0.86483228731614503</c:v>
                </c:pt>
                <c:pt idx="27">
                  <c:v>0.86977996422752935</c:v>
                </c:pt>
                <c:pt idx="28">
                  <c:v>0.87649927502585434</c:v>
                </c:pt>
                <c:pt idx="29">
                  <c:v>0.8852569459222237</c:v>
                </c:pt>
                <c:pt idx="30">
                  <c:v>0.89635145317823595</c:v>
                </c:pt>
                <c:pt idx="31">
                  <c:v>0.91011540230454113</c:v>
                </c:pt>
                <c:pt idx="32">
                  <c:v>0.92691956294499001</c:v>
                </c:pt>
                <c:pt idx="33">
                  <c:v>0.94717893159983269</c:v>
                </c:pt>
                <c:pt idx="34">
                  <c:v>0.97136152577089996</c:v>
                </c:pt>
                <c:pt idx="35">
                  <c:v>1</c:v>
                </c:pt>
                <c:pt idx="36">
                  <c:v>1.01739906143102</c:v>
                </c:pt>
                <c:pt idx="37">
                  <c:v>1.0372764411367401</c:v>
                </c:pt>
                <c:pt idx="38">
                  <c:v>1.0595040666356699</c:v>
                </c:pt>
                <c:pt idx="39">
                  <c:v>1.08396558428224</c:v>
                </c:pt>
                <c:pt idx="40">
                  <c:v>1.1105488381497295</c:v>
                </c:pt>
                <c:pt idx="41">
                  <c:v>1.13913973094781</c:v>
                </c:pt>
                <c:pt idx="42">
                  <c:v>1.1696173374043899</c:v>
                </c:pt>
                <c:pt idx="43">
                  <c:v>1.2018492732445929</c:v>
                </c:pt>
                <c:pt idx="44">
                  <c:v>1.2356879442811395</c:v>
                </c:pt>
                <c:pt idx="45">
                  <c:v>1.2709670594231799</c:v>
                </c:pt>
                <c:pt idx="46">
                  <c:v>1.3074981591933299</c:v>
                </c:pt>
                <c:pt idx="47">
                  <c:v>1.3451123049771301</c:v>
                </c:pt>
                <c:pt idx="48">
                  <c:v>1.3837998868608998</c:v>
                </c:pt>
                <c:pt idx="49">
                  <c:v>1.4235934480144679</c:v>
                </c:pt>
                <c:pt idx="50">
                  <c:v>1.4645259678749498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1.5625990788349498</c:v>
                </c:pt>
                <c:pt idx="1">
                  <c:v>1.5270381091080101</c:v>
                </c:pt>
                <c:pt idx="2">
                  <c:v>1.4923150447549201</c:v>
                </c:pt>
                <c:pt idx="3">
                  <c:v>1.4584129875568801</c:v>
                </c:pt>
                <c:pt idx="4">
                  <c:v>1.4253158093482601</c:v>
                </c:pt>
                <c:pt idx="5">
                  <c:v>1.3930082145556399</c:v>
                </c:pt>
                <c:pt idx="6">
                  <c:v>1.3614758221486201</c:v>
                </c:pt>
                <c:pt idx="7">
                  <c:v>1.3307052730151498</c:v>
                </c:pt>
                <c:pt idx="8">
                  <c:v>1.3006843709529099</c:v>
                </c:pt>
                <c:pt idx="9">
                  <c:v>1.27140226853158</c:v>
                </c:pt>
                <c:pt idx="10">
                  <c:v>1.2428497134181498</c:v>
                </c:pt>
                <c:pt idx="11">
                  <c:v>1.21501937693164</c:v>
                </c:pt>
                <c:pt idx="12">
                  <c:v>1.1879062954096427</c:v>
                </c:pt>
                <c:pt idx="13">
                  <c:v>1.1615412601100299</c:v>
                </c:pt>
                <c:pt idx="14">
                  <c:v>1.13608221737586</c:v>
                </c:pt>
                <c:pt idx="15">
                  <c:v>1.11170330108274</c:v>
                </c:pt>
                <c:pt idx="16">
                  <c:v>1.0885612976613976</c:v>
                </c:pt>
                <c:pt idx="17">
                  <c:v>1.06679692960218</c:v>
                </c:pt>
                <c:pt idx="18">
                  <c:v>1.0465361179429638</c:v>
                </c:pt>
                <c:pt idx="19">
                  <c:v>1.0278911229876098</c:v>
                </c:pt>
                <c:pt idx="20">
                  <c:v>1.0109614727282399</c:v>
                </c:pt>
                <c:pt idx="21">
                  <c:v>0.99583461301305565</c:v>
                </c:pt>
                <c:pt idx="22">
                  <c:v>0.98258626041546004</c:v>
                </c:pt>
                <c:pt idx="23">
                  <c:v>0.97128053402442804</c:v>
                </c:pt>
                <c:pt idx="24">
                  <c:v>0.96197003807692305</c:v>
                </c:pt>
                <c:pt idx="25">
                  <c:v>0.95469620539384714</c:v>
                </c:pt>
                <c:pt idx="26">
                  <c:v>0.94949029892953063</c:v>
                </c:pt>
                <c:pt idx="27">
                  <c:v>0.94637537063278665</c:v>
                </c:pt>
                <c:pt idx="28">
                  <c:v>0.94536947698260898</c:v>
                </c:pt>
                <c:pt idx="29">
                  <c:v>0.94648992216070704</c:v>
                </c:pt>
                <c:pt idx="30">
                  <c:v>0.94975832069180577</c:v>
                </c:pt>
                <c:pt idx="31">
                  <c:v>0.95520577991157163</c:v>
                </c:pt>
                <c:pt idx="32">
                  <c:v>0.96287788242963335</c:v>
                </c:pt>
                <c:pt idx="33">
                  <c:v>0.97283894498171097</c:v>
                </c:pt>
                <c:pt idx="34">
                  <c:v>0.98517565015243302</c:v>
                </c:pt>
                <c:pt idx="35">
                  <c:v>1</c:v>
                </c:pt>
                <c:pt idx="36">
                  <c:v>1.0336109948227601</c:v>
                </c:pt>
                <c:pt idx="37">
                  <c:v>1.07239098955016</c:v>
                </c:pt>
                <c:pt idx="38">
                  <c:v>1.1164517567400201</c:v>
                </c:pt>
                <c:pt idx="39">
                  <c:v>1.1659035660552095</c:v>
                </c:pt>
                <c:pt idx="40">
                  <c:v>1.2208478708262223</c:v>
                </c:pt>
                <c:pt idx="41">
                  <c:v>1.2813675558041895</c:v>
                </c:pt>
                <c:pt idx="42">
                  <c:v>1.34751579160528</c:v>
                </c:pt>
                <c:pt idx="43">
                  <c:v>1.4193022460566898</c:v>
                </c:pt>
                <c:pt idx="44">
                  <c:v>1.4966785398813125</c:v>
                </c:pt>
                <c:pt idx="45">
                  <c:v>1.57952210450922</c:v>
                </c:pt>
                <c:pt idx="46">
                  <c:v>1.6676181714108507</c:v>
                </c:pt>
                <c:pt idx="47">
                  <c:v>1.7607567452013</c:v>
                </c:pt>
                <c:pt idx="48">
                  <c:v>1.8591088449377406</c:v>
                </c:pt>
                <c:pt idx="49">
                  <c:v>1.96296397239646</c:v>
                </c:pt>
                <c:pt idx="50">
                  <c:v>2.0726283491716777</c:v>
                </c:pt>
              </c:numCache>
            </c:numRef>
          </c:yVal>
          <c:smooth val="1"/>
        </c:ser>
        <c:axId val="293993472"/>
        <c:axId val="294028416"/>
      </c:scatterChart>
      <c:valAx>
        <c:axId val="293993472"/>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94028416"/>
        <c:crosses val="autoZero"/>
        <c:crossBetween val="midCat"/>
        <c:majorUnit val="10"/>
      </c:valAx>
      <c:valAx>
        <c:axId val="29402841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9399347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6799293893573043E-2"/>
          <c:y val="3.1522713506965491E-2"/>
          <c:w val="0.87737962511323264"/>
          <c:h val="0.82388552392489578"/>
        </c:manualLayout>
      </c:layout>
      <c:scatterChart>
        <c:scatterStyle val="lineMarker"/>
        <c:ser>
          <c:idx val="0"/>
          <c:order val="0"/>
          <c:tx>
            <c:strRef>
              <c:f>Sheet1!$B$1</c:f>
              <c:strCache>
                <c:ptCount val="1"/>
                <c:pt idx="0">
                  <c:v>1 year mortality (2006-6/2011)</c:v>
                </c:pt>
              </c:strCache>
            </c:strRef>
          </c:tx>
          <c:spPr>
            <a:ln w="41275">
              <a:solidFill>
                <a:srgbClr val="00B05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1.2090536097774798</c:v>
                </c:pt>
                <c:pt idx="1">
                  <c:v>1.1927678792994001</c:v>
                </c:pt>
                <c:pt idx="2">
                  <c:v>1.1767015146253401</c:v>
                </c:pt>
                <c:pt idx="3">
                  <c:v>1.1608515609381231</c:v>
                </c:pt>
                <c:pt idx="4">
                  <c:v>1.1452151032214326</c:v>
                </c:pt>
                <c:pt idx="5">
                  <c:v>1.1297892657236799</c:v>
                </c:pt>
                <c:pt idx="6">
                  <c:v>1.1145712114291373</c:v>
                </c:pt>
                <c:pt idx="7">
                  <c:v>1.0995581415361526</c:v>
                </c:pt>
                <c:pt idx="8">
                  <c:v>1.0847472949424</c:v>
                </c:pt>
                <c:pt idx="9">
                  <c:v>1.07013594773711</c:v>
                </c:pt>
                <c:pt idx="10">
                  <c:v>1.0557214127001053</c:v>
                </c:pt>
                <c:pt idx="11">
                  <c:v>1.0415010388075598</c:v>
                </c:pt>
                <c:pt idx="12">
                  <c:v>1.0274722107444367</c:v>
                </c:pt>
                <c:pt idx="13">
                  <c:v>1.0136560761804498</c:v>
                </c:pt>
                <c:pt idx="14">
                  <c:v>1.0001661870412799</c:v>
                </c:pt>
                <c:pt idx="15">
                  <c:v>0.98713307055268096</c:v>
                </c:pt>
                <c:pt idx="16">
                  <c:v>0.97468038363821263</c:v>
                </c:pt>
                <c:pt idx="17">
                  <c:v>0.96292560787810766</c:v>
                </c:pt>
                <c:pt idx="18">
                  <c:v>0.95198089124694696</c:v>
                </c:pt>
                <c:pt idx="19">
                  <c:v>0.94195402492437563</c:v>
                </c:pt>
                <c:pt idx="20">
                  <c:v>0.93294954773710204</c:v>
                </c:pt>
                <c:pt idx="21">
                  <c:v>0.92506997428728399</c:v>
                </c:pt>
                <c:pt idx="22">
                  <c:v>0.91841714375158856</c:v>
                </c:pt>
                <c:pt idx="23">
                  <c:v>0.91309370056317596</c:v>
                </c:pt>
                <c:pt idx="24">
                  <c:v>0.90920470750231097</c:v>
                </c:pt>
                <c:pt idx="25">
                  <c:v>0.9068594115048173</c:v>
                </c:pt>
                <c:pt idx="26">
                  <c:v>0.90617319923274742</c:v>
                </c:pt>
                <c:pt idx="27">
                  <c:v>0.90726971514252297</c:v>
                </c:pt>
                <c:pt idx="28">
                  <c:v>0.91028328623941202</c:v>
                </c:pt>
                <c:pt idx="29">
                  <c:v>0.91536155580085343</c:v>
                </c:pt>
                <c:pt idx="30">
                  <c:v>0.92266854878673166</c:v>
                </c:pt>
                <c:pt idx="31">
                  <c:v>0.93238805905472499</c:v>
                </c:pt>
                <c:pt idx="32">
                  <c:v>0.94472765702665262</c:v>
                </c:pt>
                <c:pt idx="33">
                  <c:v>0.95992320136898646</c:v>
                </c:pt>
                <c:pt idx="34">
                  <c:v>0.97824420401268264</c:v>
                </c:pt>
                <c:pt idx="35">
                  <c:v>1</c:v>
                </c:pt>
                <c:pt idx="36">
                  <c:v>1.02547299136421</c:v>
                </c:pt>
                <c:pt idx="37">
                  <c:v>1.0546875884107632</c:v>
                </c:pt>
                <c:pt idx="38">
                  <c:v>1.0876052484557899</c:v>
                </c:pt>
                <c:pt idx="39">
                  <c:v>1.12418830281932</c:v>
                </c:pt>
                <c:pt idx="40">
                  <c:v>1.16439305412889</c:v>
                </c:pt>
                <c:pt idx="41">
                  <c:v>1.20816252746228</c:v>
                </c:pt>
                <c:pt idx="42">
                  <c:v>1.2554193850214868</c:v>
                </c:pt>
                <c:pt idx="43">
                  <c:v>1.3060579516000348</c:v>
                </c:pt>
                <c:pt idx="44">
                  <c:v>1.35993662653655</c:v>
                </c:pt>
                <c:pt idx="45">
                  <c:v>1.416869988552937</c:v>
                </c:pt>
                <c:pt idx="46">
                  <c:v>1.47662036060628</c:v>
                </c:pt>
                <c:pt idx="47">
                  <c:v>1.53896574492149</c:v>
                </c:pt>
                <c:pt idx="48">
                  <c:v>1.6039434557636199</c:v>
                </c:pt>
                <c:pt idx="49">
                  <c:v>1.6716646343666199</c:v>
                </c:pt>
                <c:pt idx="50">
                  <c:v>1.7422451145334601</c:v>
                </c:pt>
              </c:numCache>
            </c:numRef>
          </c:yVal>
        </c:ser>
        <c:ser>
          <c:idx val="1"/>
          <c:order val="1"/>
          <c:tx>
            <c:strRef>
              <c:f>Sheet1!$C$1</c:f>
              <c:strCache>
                <c:ptCount val="1"/>
                <c:pt idx="0">
                  <c:v>1 year</c:v>
                </c:pt>
              </c:strCache>
            </c:strRef>
          </c:tx>
          <c:spPr>
            <a:ln w="41275">
              <a:solidFill>
                <a:srgbClr val="00B05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Ref>
          </c:yVal>
        </c:ser>
        <c:ser>
          <c:idx val="2"/>
          <c:order val="2"/>
          <c:tx>
            <c:strRef>
              <c:f>Sheet1!$D$1</c:f>
              <c:strCache>
                <c:ptCount val="1"/>
                <c:pt idx="0">
                  <c:v>1 year2</c:v>
                </c:pt>
              </c:strCache>
            </c:strRef>
          </c:tx>
          <c:spPr>
            <a:ln w="41275">
              <a:solidFill>
                <a:srgbClr val="00B05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Ref>
          </c:yVal>
        </c:ser>
        <c:ser>
          <c:idx val="3"/>
          <c:order val="3"/>
          <c:tx>
            <c:strRef>
              <c:f>Sheet1!$E$1</c:f>
              <c:strCache>
                <c:ptCount val="1"/>
                <c:pt idx="0">
                  <c:v>5 year mortality (2002-6/2007)</c:v>
                </c:pt>
              </c:strCache>
            </c:strRef>
          </c:tx>
          <c:spPr>
            <a:ln w="41275">
              <a:solidFill>
                <a:schemeClr val="bg1">
                  <a:lumMod val="50000"/>
                  <a:lumOff val="50000"/>
                </a:schemeClr>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Sheet1!$E$2:$E$52</c:f>
              <c:numCache>
                <c:formatCode>General</c:formatCode>
                <c:ptCount val="51"/>
                <c:pt idx="0">
                  <c:v>1.8228750380000001</c:v>
                </c:pt>
                <c:pt idx="1">
                  <c:v>1.776599469</c:v>
                </c:pt>
                <c:pt idx="2">
                  <c:v>1.7314986519999951</c:v>
                </c:pt>
                <c:pt idx="3">
                  <c:v>1.6875427670000001</c:v>
                </c:pt>
                <c:pt idx="4">
                  <c:v>1.644702747</c:v>
                </c:pt>
                <c:pt idx="5">
                  <c:v>1.6029502659999999</c:v>
                </c:pt>
                <c:pt idx="6">
                  <c:v>1.5622577140000031</c:v>
                </c:pt>
                <c:pt idx="7">
                  <c:v>1.5225981849999999</c:v>
                </c:pt>
                <c:pt idx="8">
                  <c:v>1.4839454539999972</c:v>
                </c:pt>
                <c:pt idx="9">
                  <c:v>1.4462739630000001</c:v>
                </c:pt>
                <c:pt idx="10">
                  <c:v>1.4095588019999998</c:v>
                </c:pt>
                <c:pt idx="11">
                  <c:v>1.3737756929999962</c:v>
                </c:pt>
                <c:pt idx="12">
                  <c:v>1.338900975</c:v>
                </c:pt>
                <c:pt idx="13">
                  <c:v>1.3049451489999999</c:v>
                </c:pt>
                <c:pt idx="14">
                  <c:v>1.2720467549999999</c:v>
                </c:pt>
                <c:pt idx="15">
                  <c:v>1.2403604969999973</c:v>
                </c:pt>
                <c:pt idx="16">
                  <c:v>1.2100235719999999</c:v>
                </c:pt>
                <c:pt idx="17">
                  <c:v>1.1811574810000038</c:v>
                </c:pt>
                <c:pt idx="18">
                  <c:v>1.153869958999997</c:v>
                </c:pt>
                <c:pt idx="19">
                  <c:v>1.1282569920000001</c:v>
                </c:pt>
                <c:pt idx="20">
                  <c:v>1.104404894</c:v>
                </c:pt>
                <c:pt idx="21">
                  <c:v>1.082392442</c:v>
                </c:pt>
                <c:pt idx="22">
                  <c:v>1.0622930419999999</c:v>
                </c:pt>
                <c:pt idx="23">
                  <c:v>1.0441769400000001</c:v>
                </c:pt>
                <c:pt idx="24">
                  <c:v>1.0281134740000026</c:v>
                </c:pt>
                <c:pt idx="25">
                  <c:v>1.0141733969999998</c:v>
                </c:pt>
                <c:pt idx="26">
                  <c:v>1.002431268999997</c:v>
                </c:pt>
                <c:pt idx="27">
                  <c:v>0.99296796699999956</c:v>
                </c:pt>
                <c:pt idx="28">
                  <c:v>0.98587336899999956</c:v>
                </c:pt>
                <c:pt idx="29">
                  <c:v>0.98124919200000005</c:v>
                </c:pt>
                <c:pt idx="30">
                  <c:v>0.97921213399999996</c:v>
                </c:pt>
                <c:pt idx="31">
                  <c:v>0.97989733199999995</c:v>
                </c:pt>
                <c:pt idx="32">
                  <c:v>0.98346224699999818</c:v>
                </c:pt>
                <c:pt idx="33">
                  <c:v>0.99009111900000002</c:v>
                </c:pt>
                <c:pt idx="34">
                  <c:v>1</c:v>
                </c:pt>
                <c:pt idx="35">
                  <c:v>1.0133645719999973</c:v>
                </c:pt>
                <c:pt idx="36">
                  <c:v>1.0300819489999999</c:v>
                </c:pt>
                <c:pt idx="37">
                  <c:v>1.0499875540000001</c:v>
                </c:pt>
                <c:pt idx="38">
                  <c:v>1.072923633999997</c:v>
                </c:pt>
                <c:pt idx="39">
                  <c:v>1.09873186</c:v>
                </c:pt>
                <c:pt idx="40">
                  <c:v>1.127246331</c:v>
                </c:pt>
                <c:pt idx="41">
                  <c:v>1.1582868030000029</c:v>
                </c:pt>
                <c:pt idx="42">
                  <c:v>1.1916522110000001</c:v>
                </c:pt>
                <c:pt idx="43">
                  <c:v>1.2271144499999973</c:v>
                </c:pt>
                <c:pt idx="44">
                  <c:v>1.26441219</c:v>
                </c:pt>
                <c:pt idx="45">
                  <c:v>1.3032457179999972</c:v>
                </c:pt>
                <c:pt idx="46">
                  <c:v>1.343341034</c:v>
                </c:pt>
                <c:pt idx="47">
                  <c:v>1.384669838</c:v>
                </c:pt>
                <c:pt idx="48">
                  <c:v>1.4272702279999963</c:v>
                </c:pt>
                <c:pt idx="49">
                  <c:v>1.471181249999997</c:v>
                </c:pt>
                <c:pt idx="50">
                  <c:v>1.516443226</c:v>
                </c:pt>
              </c:numCache>
            </c:numRef>
          </c:yVal>
        </c:ser>
        <c:ser>
          <c:idx val="4"/>
          <c:order val="4"/>
          <c:tx>
            <c:strRef>
              <c:f>Sheet1!$F$1</c:f>
              <c:strCache>
                <c:ptCount val="1"/>
                <c:pt idx="0">
                  <c:v>Column2</c:v>
                </c:pt>
              </c:strCache>
            </c:strRef>
          </c:tx>
          <c:spPr>
            <a:ln w="41275">
              <a:solidFill>
                <a:schemeClr val="bg1">
                  <a:lumMod val="50000"/>
                  <a:lumOff val="50000"/>
                </a:schemeClr>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Sheet1!$F$2:$F$52</c:f>
            </c:numRef>
          </c:yVal>
        </c:ser>
        <c:ser>
          <c:idx val="5"/>
          <c:order val="5"/>
          <c:tx>
            <c:strRef>
              <c:f>Sheet1!$G$1</c:f>
              <c:strCache>
                <c:ptCount val="1"/>
                <c:pt idx="0">
                  <c:v>Column3</c:v>
                </c:pt>
              </c:strCache>
            </c:strRef>
          </c:tx>
          <c:spPr>
            <a:ln w="41275">
              <a:solidFill>
                <a:schemeClr val="bg1">
                  <a:lumMod val="50000"/>
                  <a:lumOff val="50000"/>
                </a:schemeClr>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Sheet1!$G$2:$G$52</c:f>
            </c:numRef>
          </c:yVal>
        </c:ser>
        <c:ser>
          <c:idx val="6"/>
          <c:order val="6"/>
          <c:tx>
            <c:strRef>
              <c:f>Sheet1!$H$1</c:f>
              <c:strCache>
                <c:ptCount val="1"/>
                <c:pt idx="0">
                  <c:v>10 year mortality (1997-6/2002)</c:v>
                </c:pt>
              </c:strCache>
            </c:strRef>
          </c:tx>
          <c:spPr>
            <a:ln w="41275">
              <a:solidFill>
                <a:srgbClr val="FF00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Sheet1!$H$2:$H$52</c:f>
              <c:numCache>
                <c:formatCode>General</c:formatCode>
                <c:ptCount val="51"/>
                <c:pt idx="0">
                  <c:v>1.280339898999997</c:v>
                </c:pt>
                <c:pt idx="1">
                  <c:v>1.264159614</c:v>
                </c:pt>
                <c:pt idx="2">
                  <c:v>1.2481838059999999</c:v>
                </c:pt>
                <c:pt idx="3">
                  <c:v>1.2324098929999963</c:v>
                </c:pt>
                <c:pt idx="4">
                  <c:v>1.216835323</c:v>
                </c:pt>
                <c:pt idx="5">
                  <c:v>1.2014575759999999</c:v>
                </c:pt>
                <c:pt idx="6">
                  <c:v>1.1862741650000026</c:v>
                </c:pt>
                <c:pt idx="7">
                  <c:v>1.1712826340000029</c:v>
                </c:pt>
                <c:pt idx="8">
                  <c:v>1.1564805590000031</c:v>
                </c:pt>
                <c:pt idx="9">
                  <c:v>1.1418655449999999</c:v>
                </c:pt>
                <c:pt idx="10">
                  <c:v>1.127435228</c:v>
                </c:pt>
                <c:pt idx="11">
                  <c:v>1.1131872739999999</c:v>
                </c:pt>
                <c:pt idx="12">
                  <c:v>1.099119379</c:v>
                </c:pt>
                <c:pt idx="13">
                  <c:v>1.0852292659999963</c:v>
                </c:pt>
                <c:pt idx="14">
                  <c:v>1.0715146899999968</c:v>
                </c:pt>
                <c:pt idx="15">
                  <c:v>1.057973431</c:v>
                </c:pt>
                <c:pt idx="16">
                  <c:v>1.044603299999997</c:v>
                </c:pt>
                <c:pt idx="17">
                  <c:v>1.031431908999997</c:v>
                </c:pt>
                <c:pt idx="18">
                  <c:v>1.0186030099999999</c:v>
                </c:pt>
                <c:pt idx="19">
                  <c:v>1.006282208</c:v>
                </c:pt>
                <c:pt idx="20">
                  <c:v>0.99462713199999997</c:v>
                </c:pt>
                <c:pt idx="21">
                  <c:v>0.98378841200000144</c:v>
                </c:pt>
                <c:pt idx="22">
                  <c:v>0.97391088400000003</c:v>
                </c:pt>
                <c:pt idx="23">
                  <c:v>0.96513502100000004</c:v>
                </c:pt>
                <c:pt idx="24">
                  <c:v>0.95759857699999995</c:v>
                </c:pt>
                <c:pt idx="25">
                  <c:v>0.95143844200000005</c:v>
                </c:pt>
                <c:pt idx="26">
                  <c:v>0.94679270999999998</c:v>
                </c:pt>
                <c:pt idx="27">
                  <c:v>0.94380298699999998</c:v>
                </c:pt>
                <c:pt idx="28">
                  <c:v>0.94261694699999998</c:v>
                </c:pt>
                <c:pt idx="29">
                  <c:v>0.94339119700000063</c:v>
                </c:pt>
                <c:pt idx="30">
                  <c:v>0.94629445400000145</c:v>
                </c:pt>
                <c:pt idx="31">
                  <c:v>0.95151117399999996</c:v>
                </c:pt>
                <c:pt idx="32">
                  <c:v>0.95924565300000231</c:v>
                </c:pt>
                <c:pt idx="33">
                  <c:v>0.96972670800000005</c:v>
                </c:pt>
                <c:pt idx="34">
                  <c:v>0.98321312799999805</c:v>
                </c:pt>
                <c:pt idx="35">
                  <c:v>1</c:v>
                </c:pt>
                <c:pt idx="36">
                  <c:v>1.020334466</c:v>
                </c:pt>
                <c:pt idx="37">
                  <c:v>1.044132362</c:v>
                </c:pt>
                <c:pt idx="38">
                  <c:v>1.0712237369999973</c:v>
                </c:pt>
                <c:pt idx="39">
                  <c:v>1.1014318699999999</c:v>
                </c:pt>
                <c:pt idx="40">
                  <c:v>1.1345643099999998</c:v>
                </c:pt>
                <c:pt idx="41">
                  <c:v>1.170404043</c:v>
                </c:pt>
                <c:pt idx="42">
                  <c:v>1.2087011169999973</c:v>
                </c:pt>
                <c:pt idx="43">
                  <c:v>1.2491645109999963</c:v>
                </c:pt>
                <c:pt idx="44">
                  <c:v>1.2914546559999955</c:v>
                </c:pt>
                <c:pt idx="45">
                  <c:v>1.3352578509999999</c:v>
                </c:pt>
                <c:pt idx="46">
                  <c:v>1.3805468110000001</c:v>
                </c:pt>
                <c:pt idx="47">
                  <c:v>1.4273718089999965</c:v>
                </c:pt>
                <c:pt idx="48">
                  <c:v>1.475785068</c:v>
                </c:pt>
                <c:pt idx="49">
                  <c:v>1.5258403299999999</c:v>
                </c:pt>
                <c:pt idx="50">
                  <c:v>1.577593488999997</c:v>
                </c:pt>
              </c:numCache>
            </c:numRef>
          </c:yVal>
        </c:ser>
        <c:ser>
          <c:idx val="7"/>
          <c:order val="7"/>
          <c:tx>
            <c:strRef>
              <c:f>Sheet1!$I$1</c:f>
              <c:strCache>
                <c:ptCount val="1"/>
                <c:pt idx="0">
                  <c:v>Column22</c:v>
                </c:pt>
              </c:strCache>
            </c:strRef>
          </c:tx>
          <c:spPr>
            <a:ln w="41275">
              <a:solidFill>
                <a:srgbClr val="FF00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Sheet1!$I$2:$I$52</c:f>
            </c:numRef>
          </c:yVal>
        </c:ser>
        <c:ser>
          <c:idx val="8"/>
          <c:order val="8"/>
          <c:tx>
            <c:strRef>
              <c:f>Sheet1!$J$1</c:f>
              <c:strCache>
                <c:ptCount val="1"/>
                <c:pt idx="0">
                  <c:v>Column33</c:v>
                </c:pt>
              </c:strCache>
            </c:strRef>
          </c:tx>
          <c:spPr>
            <a:ln w="41275">
              <a:solidFill>
                <a:srgbClr val="FF00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Sheet1!$J$2:$J$52</c:f>
            </c:numRef>
          </c:yVal>
        </c:ser>
        <c:ser>
          <c:idx val="9"/>
          <c:order val="9"/>
          <c:tx>
            <c:strRef>
              <c:f>Sheet1!$K$1</c:f>
              <c:strCache>
                <c:ptCount val="1"/>
                <c:pt idx="0">
                  <c:v>20 year mortality (1987-6/1992)</c:v>
                </c:pt>
              </c:strCache>
            </c:strRef>
          </c:tx>
          <c:spPr>
            <a:ln w="41275">
              <a:solidFill>
                <a:srgbClr val="9900FF"/>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Sheet1!$K$2:$K$52</c:f>
              <c:numCache>
                <c:formatCode>General</c:formatCode>
                <c:ptCount val="51"/>
                <c:pt idx="0">
                  <c:v>0.70991181900000133</c:v>
                </c:pt>
                <c:pt idx="1">
                  <c:v>0.71622082099999995</c:v>
                </c:pt>
                <c:pt idx="2">
                  <c:v>0.72258589200000145</c:v>
                </c:pt>
                <c:pt idx="3">
                  <c:v>0.72900752899999999</c:v>
                </c:pt>
                <c:pt idx="4">
                  <c:v>0.73548623499999999</c:v>
                </c:pt>
                <c:pt idx="5">
                  <c:v>0.74202251800000063</c:v>
                </c:pt>
                <c:pt idx="6">
                  <c:v>0.74861688900000001</c:v>
                </c:pt>
                <c:pt idx="7">
                  <c:v>0.75526986400000062</c:v>
                </c:pt>
                <c:pt idx="8">
                  <c:v>0.76198196400000062</c:v>
                </c:pt>
                <c:pt idx="9">
                  <c:v>0.76875371500000145</c:v>
                </c:pt>
                <c:pt idx="10">
                  <c:v>0.77558564700000132</c:v>
                </c:pt>
                <c:pt idx="11">
                  <c:v>0.78247829400000002</c:v>
                </c:pt>
                <c:pt idx="12">
                  <c:v>0.78943219599999803</c:v>
                </c:pt>
                <c:pt idx="13">
                  <c:v>0.79644789800000004</c:v>
                </c:pt>
                <c:pt idx="14">
                  <c:v>0.80352594799999999</c:v>
                </c:pt>
                <c:pt idx="15">
                  <c:v>0.81067817700000133</c:v>
                </c:pt>
                <c:pt idx="16">
                  <c:v>0.81796232599999819</c:v>
                </c:pt>
                <c:pt idx="17">
                  <c:v>0.82544968600000146</c:v>
                </c:pt>
                <c:pt idx="18">
                  <c:v>0.83321415799999998</c:v>
                </c:pt>
                <c:pt idx="19">
                  <c:v>0.8413324639999995</c:v>
                </c:pt>
                <c:pt idx="20">
                  <c:v>0.84988442099999995</c:v>
                </c:pt>
                <c:pt idx="21">
                  <c:v>0.85895329099999995</c:v>
                </c:pt>
                <c:pt idx="22">
                  <c:v>0.86862620800000145</c:v>
                </c:pt>
                <c:pt idx="23">
                  <c:v>0.87899469300000266</c:v>
                </c:pt>
                <c:pt idx="24">
                  <c:v>0.89015526499999997</c:v>
                </c:pt>
                <c:pt idx="25">
                  <c:v>0.90221014599999816</c:v>
                </c:pt>
                <c:pt idx="26">
                  <c:v>0.91526809200000003</c:v>
                </c:pt>
                <c:pt idx="27">
                  <c:v>0.92944533799999995</c:v>
                </c:pt>
                <c:pt idx="28">
                  <c:v>0.9448666999999995</c:v>
                </c:pt>
                <c:pt idx="29">
                  <c:v>0.961666829</c:v>
                </c:pt>
                <c:pt idx="30">
                  <c:v>0.97999164800000182</c:v>
                </c:pt>
                <c:pt idx="31">
                  <c:v>1</c:v>
                </c:pt>
                <c:pt idx="32">
                  <c:v>1.0218271759999973</c:v>
                </c:pt>
                <c:pt idx="33">
                  <c:v>1.0454647979999934</c:v>
                </c:pt>
                <c:pt idx="34">
                  <c:v>1.0708639149999999</c:v>
                </c:pt>
                <c:pt idx="35">
                  <c:v>1.097969931</c:v>
                </c:pt>
                <c:pt idx="36">
                  <c:v>1.126720741</c:v>
                </c:pt>
                <c:pt idx="37">
                  <c:v>1.157044857999997</c:v>
                </c:pt>
                <c:pt idx="38">
                  <c:v>1.1888595690000043</c:v>
                </c:pt>
                <c:pt idx="39">
                  <c:v>1.2220690819999998</c:v>
                </c:pt>
                <c:pt idx="40">
                  <c:v>1.2565627419999998</c:v>
                </c:pt>
                <c:pt idx="41">
                  <c:v>1.2922133519999999</c:v>
                </c:pt>
                <c:pt idx="42">
                  <c:v>1.3289068040000001</c:v>
                </c:pt>
                <c:pt idx="43">
                  <c:v>1.3666422229999999</c:v>
                </c:pt>
                <c:pt idx="44">
                  <c:v>1.4054491709999972</c:v>
                </c:pt>
                <c:pt idx="45">
                  <c:v>1.445358074</c:v>
                </c:pt>
              </c:numCache>
            </c:numRef>
          </c:yVal>
        </c:ser>
        <c:ser>
          <c:idx val="10"/>
          <c:order val="10"/>
          <c:tx>
            <c:strRef>
              <c:f>Sheet1!$L$1</c:f>
              <c:strCache>
                <c:ptCount val="1"/>
                <c:pt idx="0">
                  <c:v>Column23</c:v>
                </c:pt>
              </c:strCache>
            </c:strRef>
          </c:tx>
          <c:spPr>
            <a:ln w="41275">
              <a:solidFill>
                <a:srgbClr val="9900FF"/>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Sheet1!$L$2:$L$52</c:f>
            </c:numRef>
          </c:yVal>
        </c:ser>
        <c:ser>
          <c:idx val="11"/>
          <c:order val="11"/>
          <c:tx>
            <c:strRef>
              <c:f>Sheet1!$M$1</c:f>
              <c:strCache>
                <c:ptCount val="1"/>
                <c:pt idx="0">
                  <c:v>Column34</c:v>
                </c:pt>
              </c:strCache>
            </c:strRef>
          </c:tx>
          <c:spPr>
            <a:ln w="41275">
              <a:solidFill>
                <a:srgbClr val="9900FF"/>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Sheet1!$M$2:$M$52</c:f>
            </c:numRef>
          </c:yVal>
        </c:ser>
        <c:axId val="294228352"/>
        <c:axId val="294230272"/>
      </c:scatterChart>
      <c:valAx>
        <c:axId val="294228352"/>
        <c:scaling>
          <c:orientation val="minMax"/>
          <c:max val="65"/>
          <c:min val="20"/>
        </c:scaling>
        <c:axPos val="b"/>
        <c:title>
          <c:tx>
            <c:rich>
              <a:bodyPr/>
              <a:lstStyle/>
              <a:p>
                <a:pPr>
                  <a:defRPr sz="1700">
                    <a:solidFill>
                      <a:schemeClr val="tx1"/>
                    </a:solidFill>
                  </a:defRPr>
                </a:pPr>
                <a:r>
                  <a:rPr lang="en-US" sz="1700" b="1" i="0" u="none" strike="noStrike" baseline="0" dirty="0" smtClean="0">
                    <a:solidFill>
                      <a:schemeClr val="tx1"/>
                    </a:solidFill>
                  </a:rPr>
                  <a:t>Recipient Age (years)</a:t>
                </a:r>
                <a:endParaRPr lang="en-US" sz="1700" dirty="0">
                  <a:solidFill>
                    <a:schemeClr val="tx1"/>
                  </a:solidFill>
                </a:endParaRPr>
              </a:p>
            </c:rich>
          </c:tx>
        </c:title>
        <c:numFmt formatCode="#,##0" sourceLinked="0"/>
        <c:tickLblPos val="nextTo"/>
        <c:spPr>
          <a:ln>
            <a:solidFill>
              <a:schemeClr val="tx1"/>
            </a:solidFill>
          </a:ln>
        </c:spPr>
        <c:txPr>
          <a:bodyPr rot="0"/>
          <a:lstStyle/>
          <a:p>
            <a:pPr>
              <a:defRPr sz="1500" b="1">
                <a:solidFill>
                  <a:schemeClr val="tx1"/>
                </a:solidFill>
              </a:defRPr>
            </a:pPr>
            <a:endParaRPr lang="en-US"/>
          </a:p>
        </c:txPr>
        <c:crossAx val="294230272"/>
        <c:crosses val="autoZero"/>
        <c:crossBetween val="midCat"/>
        <c:majorUnit val="5"/>
      </c:valAx>
      <c:valAx>
        <c:axId val="294230272"/>
        <c:scaling>
          <c:orientation val="minMax"/>
          <c:max val="2.5"/>
          <c:min val="0"/>
        </c:scaling>
        <c:axPos val="l"/>
        <c:majorGridlines>
          <c:spPr>
            <a:ln>
              <a:solidFill>
                <a:schemeClr val="tx1"/>
              </a:solidFill>
              <a:prstDash val="sysDash"/>
            </a:ln>
          </c:spPr>
        </c:majorGridlines>
        <c:title>
          <c:tx>
            <c:rich>
              <a:bodyPr rot="-5400000" vert="horz"/>
              <a:lstStyle/>
              <a:p>
                <a:pPr>
                  <a:defRPr sz="1700">
                    <a:solidFill>
                      <a:schemeClr val="tx1"/>
                    </a:solidFill>
                  </a:defRPr>
                </a:pPr>
                <a:r>
                  <a:rPr lang="en-US" sz="1800" b="1" i="0" baseline="0" dirty="0" smtClean="0">
                    <a:solidFill>
                      <a:schemeClr val="tx1"/>
                    </a:solidFill>
                  </a:rPr>
                  <a:t>Hazard Ratio of Mortality </a:t>
                </a:r>
                <a:endParaRPr lang="en-US" sz="1800" b="1" i="0" baseline="0" dirty="0">
                  <a:solidFill>
                    <a:schemeClr val="tx1"/>
                  </a:solidFill>
                </a:endParaRPr>
              </a:p>
            </c:rich>
          </c:tx>
        </c:title>
        <c:numFmt formatCode="#,##0.0" sourceLinked="0"/>
        <c:tickLblPos val="nextTo"/>
        <c:spPr>
          <a:ln>
            <a:solidFill>
              <a:schemeClr val="tx1"/>
            </a:solidFill>
          </a:ln>
        </c:spPr>
        <c:txPr>
          <a:bodyPr/>
          <a:lstStyle/>
          <a:p>
            <a:pPr>
              <a:defRPr sz="1500" b="1">
                <a:solidFill>
                  <a:schemeClr val="tx1"/>
                </a:solidFill>
              </a:defRPr>
            </a:pPr>
            <a:endParaRPr lang="en-US"/>
          </a:p>
        </c:txPr>
        <c:crossAx val="294228352"/>
        <c:crosses val="autoZero"/>
        <c:crossBetween val="midCat"/>
        <c:majorUnit val="0.5"/>
      </c:valAx>
      <c:spPr>
        <a:solidFill>
          <a:schemeClr val="bg2"/>
        </a:solidFill>
        <a:ln>
          <a:solidFill>
            <a:schemeClr val="tx1"/>
          </a:solidFill>
        </a:ln>
      </c:spPr>
    </c:plotArea>
    <c:legend>
      <c:legendPos val="r"/>
      <c:layout>
        <c:manualLayout>
          <c:xMode val="edge"/>
          <c:yMode val="edge"/>
          <c:x val="0.26384212482289282"/>
          <c:y val="7.8746012517666081E-2"/>
          <c:w val="0.7013938633776976"/>
          <c:h val="0.16345346254795126"/>
        </c:manualLayout>
      </c:layout>
      <c:overlay val="1"/>
      <c:spPr>
        <a:solidFill>
          <a:schemeClr val="bg2"/>
        </a:solidFill>
        <a:ln>
          <a:solidFill>
            <a:schemeClr val="tx1"/>
          </a:solidFill>
        </a:ln>
      </c:spPr>
      <c:txPr>
        <a:bodyPr/>
        <a:lstStyle/>
        <a:p>
          <a:pPr>
            <a:defRPr sz="1400" b="1">
              <a:solidFill>
                <a:schemeClr val="tx1"/>
              </a:solidFill>
            </a:defRPr>
          </a:pPr>
          <a:endParaRPr lang="en-US"/>
        </a:p>
      </c:txPr>
    </c:legend>
    <c:plotVisOnly val="1"/>
    <c:dispBlanksAs val="gap"/>
  </c:chart>
  <c:txPr>
    <a:bodyPr/>
    <a:lstStyle/>
    <a:p>
      <a:pPr>
        <a:defRPr sz="1800"/>
      </a:pPr>
      <a:endParaRPr lang="en-US"/>
    </a:p>
  </c:txPr>
  <c:externalData r:id="rId1"/>
  <c:userShapes r:id="rId2"/>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728"/>
          <c:h val="0.77074260114041082"/>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0.83655584381346804</c:v>
                </c:pt>
                <c:pt idx="1">
                  <c:v>0.84648980298918453</c:v>
                </c:pt>
                <c:pt idx="2">
                  <c:v>0.85654172625017422</c:v>
                </c:pt>
                <c:pt idx="3">
                  <c:v>0.86671301440001214</c:v>
                </c:pt>
                <c:pt idx="4">
                  <c:v>0.87701377834359806</c:v>
                </c:pt>
                <c:pt idx="5">
                  <c:v>0.88748974799498459</c:v>
                </c:pt>
                <c:pt idx="6">
                  <c:v>0.89819768919405496</c:v>
                </c:pt>
                <c:pt idx="7">
                  <c:v>0.90919703736682533</c:v>
                </c:pt>
                <c:pt idx="8">
                  <c:v>0.92055005938476997</c:v>
                </c:pt>
                <c:pt idx="9">
                  <c:v>0.9323220565535818</c:v>
                </c:pt>
                <c:pt idx="10">
                  <c:v>0.94458161233669491</c:v>
                </c:pt>
                <c:pt idx="11">
                  <c:v>0.95740088705929705</c:v>
                </c:pt>
                <c:pt idx="12">
                  <c:v>0.97085596578588462</c:v>
                </c:pt>
                <c:pt idx="13">
                  <c:v>0.98502726589852596</c:v>
                </c:pt>
                <c:pt idx="14">
                  <c:v>1</c:v>
                </c:pt>
                <c:pt idx="15">
                  <c:v>1.0158491118929598</c:v>
                </c:pt>
                <c:pt idx="16">
                  <c:v>1.0325909965855999</c:v>
                </c:pt>
                <c:pt idx="17">
                  <c:v>1.05022700224326</c:v>
                </c:pt>
                <c:pt idx="18">
                  <c:v>1.0687583878990099</c:v>
                </c:pt>
                <c:pt idx="19">
                  <c:v>1.0881861560610107</c:v>
                </c:pt>
                <c:pt idx="20">
                  <c:v>1.1085108607003022</c:v>
                </c:pt>
                <c:pt idx="21">
                  <c:v>1.1297324477114299</c:v>
                </c:pt>
                <c:pt idx="22">
                  <c:v>1.1518500226456201</c:v>
                </c:pt>
                <c:pt idx="23">
                  <c:v>1.1748616960840776</c:v>
                </c:pt>
                <c:pt idx="24">
                  <c:v>1.1987643739994198</c:v>
                </c:pt>
                <c:pt idx="25">
                  <c:v>1.2235535303123899</c:v>
                </c:pt>
                <c:pt idx="26">
                  <c:v>1.2492230280064798</c:v>
                </c:pt>
                <c:pt idx="27">
                  <c:v>1.2757648638245298</c:v>
                </c:pt>
                <c:pt idx="28">
                  <c:v>1.3031690036465999</c:v>
                </c:pt>
                <c:pt idx="29">
                  <c:v>1.3314230878774727</c:v>
                </c:pt>
                <c:pt idx="30">
                  <c:v>1.3605122598692501</c:v>
                </c:pt>
                <c:pt idx="31">
                  <c:v>1.3904188855328401</c:v>
                </c:pt>
                <c:pt idx="32">
                  <c:v>1.4211223807241031</c:v>
                </c:pt>
                <c:pt idx="33">
                  <c:v>1.4525989142545599</c:v>
                </c:pt>
                <c:pt idx="34">
                  <c:v>1.4848211839503598</c:v>
                </c:pt>
                <c:pt idx="35">
                  <c:v>1.5177664970968956</c:v>
                </c:pt>
                <c:pt idx="36">
                  <c:v>1.5514428030862701</c:v>
                </c:pt>
                <c:pt idx="37">
                  <c:v>1.5858663212372199</c:v>
                </c:pt>
                <c:pt idx="38">
                  <c:v>1.6210536307438901</c:v>
                </c:pt>
                <c:pt idx="39">
                  <c:v>1.6570216786606704</c:v>
                </c:pt>
                <c:pt idx="40">
                  <c:v>1.6937877880644099</c:v>
                </c:pt>
                <c:pt idx="41">
                  <c:v>1.7313696663974556</c:v>
                </c:pt>
                <c:pt idx="42">
                  <c:v>1.7697854139962101</c:v>
                </c:pt>
                <c:pt idx="43">
                  <c:v>1.80905353280845</c:v>
                </c:pt>
                <c:pt idx="44">
                  <c:v>1.8491929353044898</c:v>
                </c:pt>
                <c:pt idx="45">
                  <c:v>1.8902229535858261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0.69106426380518104</c:v>
                </c:pt>
                <c:pt idx="1">
                  <c:v>0.71042123452174877</c:v>
                </c:pt>
                <c:pt idx="2">
                  <c:v>0.73031691088789397</c:v>
                </c:pt>
                <c:pt idx="3">
                  <c:v>0.75076500133731305</c:v>
                </c:pt>
                <c:pt idx="4">
                  <c:v>0.77176906400021905</c:v>
                </c:pt>
                <c:pt idx="5">
                  <c:v>0.79329097542257465</c:v>
                </c:pt>
                <c:pt idx="6">
                  <c:v>0.81527730749587835</c:v>
                </c:pt>
                <c:pt idx="7">
                  <c:v>0.83766884157582577</c:v>
                </c:pt>
                <c:pt idx="8">
                  <c:v>0.86040094020538205</c:v>
                </c:pt>
                <c:pt idx="9">
                  <c:v>0.88340430000989401</c:v>
                </c:pt>
                <c:pt idx="10">
                  <c:v>0.90660627566615104</c:v>
                </c:pt>
                <c:pt idx="11">
                  <c:v>0.92993308218704951</c:v>
                </c:pt>
                <c:pt idx="12">
                  <c:v>0.95331337926728199</c:v>
                </c:pt>
                <c:pt idx="13">
                  <c:v>0.97668409640852261</c:v>
                </c:pt>
                <c:pt idx="14">
                  <c:v>1</c:v>
                </c:pt>
                <c:pt idx="15">
                  <c:v>1.0084893803755399</c:v>
                </c:pt>
                <c:pt idx="16">
                  <c:v>1.0187995794026898</c:v>
                </c:pt>
                <c:pt idx="17">
                  <c:v>1.03075489953529</c:v>
                </c:pt>
                <c:pt idx="18">
                  <c:v>1.04415449098504</c:v>
                </c:pt>
                <c:pt idx="19">
                  <c:v>1.0587696999750904</c:v>
                </c:pt>
                <c:pt idx="20">
                  <c:v>1.0743470988875101</c:v>
                </c:pt>
                <c:pt idx="21">
                  <c:v>1.0906192796085401</c:v>
                </c:pt>
                <c:pt idx="22">
                  <c:v>1.1073227673671504</c:v>
                </c:pt>
                <c:pt idx="23">
                  <c:v>1.1242192913972799</c:v>
                </c:pt>
                <c:pt idx="24">
                  <c:v>1.1411137436454599</c:v>
                </c:pt>
                <c:pt idx="25">
                  <c:v>1.1578636534076079</c:v>
                </c:pt>
                <c:pt idx="26">
                  <c:v>1.1743789857098901</c:v>
                </c:pt>
                <c:pt idx="27">
                  <c:v>1.1906148519964301</c:v>
                </c:pt>
                <c:pt idx="28">
                  <c:v>1.2065613026936302</c:v>
                </c:pt>
                <c:pt idx="29">
                  <c:v>1.2222333781102499</c:v>
                </c:pt>
                <c:pt idx="30">
                  <c:v>1.2376630559965898</c:v>
                </c:pt>
                <c:pt idx="31">
                  <c:v>1.25289341973679</c:v>
                </c:pt>
                <c:pt idx="32">
                  <c:v>1.2679747012260798</c:v>
                </c:pt>
                <c:pt idx="33">
                  <c:v>1.2829617769133199</c:v>
                </c:pt>
                <c:pt idx="34">
                  <c:v>1.2979126002396304</c:v>
                </c:pt>
                <c:pt idx="35">
                  <c:v>1.3128818991162501</c:v>
                </c:pt>
                <c:pt idx="36">
                  <c:v>1.3279018240793199</c:v>
                </c:pt>
                <c:pt idx="37">
                  <c:v>1.3429937171061097</c:v>
                </c:pt>
                <c:pt idx="38">
                  <c:v>1.3581743651020499</c:v>
                </c:pt>
                <c:pt idx="39">
                  <c:v>1.3734572316552123</c:v>
                </c:pt>
                <c:pt idx="40">
                  <c:v>1.3888533186246899</c:v>
                </c:pt>
                <c:pt idx="41">
                  <c:v>1.4043717786706398</c:v>
                </c:pt>
                <c:pt idx="42">
                  <c:v>1.4200203574967998</c:v>
                </c:pt>
                <c:pt idx="43">
                  <c:v>1.4358057178219676</c:v>
                </c:pt>
                <c:pt idx="44">
                  <c:v>1.4517336799624467</c:v>
                </c:pt>
                <c:pt idx="45">
                  <c:v>1.4678094027747393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1.01267814944596</c:v>
                </c:pt>
                <c:pt idx="1">
                  <c:v>1.00861988880024</c:v>
                </c:pt>
                <c:pt idx="2">
                  <c:v>1.0045826926226498</c:v>
                </c:pt>
                <c:pt idx="3">
                  <c:v>1.0005680179447298</c:v>
                </c:pt>
                <c:pt idx="4">
                  <c:v>0.99661051897810105</c:v>
                </c:pt>
                <c:pt idx="5">
                  <c:v>0.992874086808613</c:v>
                </c:pt>
                <c:pt idx="6">
                  <c:v>0.98955175307344501</c:v>
                </c:pt>
                <c:pt idx="7">
                  <c:v>0.98683299620113596</c:v>
                </c:pt>
                <c:pt idx="8">
                  <c:v>0.98490409788606459</c:v>
                </c:pt>
                <c:pt idx="9">
                  <c:v>0.983948591971474</c:v>
                </c:pt>
                <c:pt idx="10">
                  <c:v>0.98414763532161598</c:v>
                </c:pt>
                <c:pt idx="11">
                  <c:v>0.98568001945494499</c:v>
                </c:pt>
                <c:pt idx="12">
                  <c:v>0.9887213657134335</c:v>
                </c:pt>
                <c:pt idx="13">
                  <c:v>0.99344170559494049</c:v>
                </c:pt>
                <c:pt idx="14">
                  <c:v>1</c:v>
                </c:pt>
                <c:pt idx="15">
                  <c:v>1.0232625530964399</c:v>
                </c:pt>
                <c:pt idx="16">
                  <c:v>1.0465691071984604</c:v>
                </c:pt>
                <c:pt idx="17">
                  <c:v>1.07006695455741</c:v>
                </c:pt>
                <c:pt idx="18">
                  <c:v>1.09394203785584</c:v>
                </c:pt>
                <c:pt idx="19">
                  <c:v>1.1184199078143799</c:v>
                </c:pt>
                <c:pt idx="20">
                  <c:v>1.1437610150042776</c:v>
                </c:pt>
                <c:pt idx="21">
                  <c:v>1.1702483417221101</c:v>
                </c:pt>
                <c:pt idx="22">
                  <c:v>1.1981677915133304</c:v>
                </c:pt>
                <c:pt idx="23">
                  <c:v>1.2277853755827399</c:v>
                </c:pt>
                <c:pt idx="24">
                  <c:v>1.2593275932155399</c:v>
                </c:pt>
                <c:pt idx="25">
                  <c:v>1.29297023629162</c:v>
                </c:pt>
                <c:pt idx="26">
                  <c:v>1.32883693653489</c:v>
                </c:pt>
                <c:pt idx="27">
                  <c:v>1.3670046069390898</c:v>
                </c:pt>
                <c:pt idx="28">
                  <c:v>1.4075119500964592</c:v>
                </c:pt>
                <c:pt idx="29">
                  <c:v>1.4503673935611798</c:v>
                </c:pt>
                <c:pt idx="30">
                  <c:v>1.4955553535239698</c:v>
                </c:pt>
                <c:pt idx="31">
                  <c:v>1.5430400118571399</c:v>
                </c:pt>
                <c:pt idx="32">
                  <c:v>1.5927674416864401</c:v>
                </c:pt>
                <c:pt idx="33">
                  <c:v>1.64466599369009</c:v>
                </c:pt>
                <c:pt idx="34">
                  <c:v>1.6986459241559972</c:v>
                </c:pt>
                <c:pt idx="35">
                  <c:v>1.7546248000375793</c:v>
                </c:pt>
                <c:pt idx="36">
                  <c:v>1.8126150048156007</c:v>
                </c:pt>
                <c:pt idx="37">
                  <c:v>1.8726610235033001</c:v>
                </c:pt>
                <c:pt idx="38">
                  <c:v>1.9348140719402422</c:v>
                </c:pt>
                <c:pt idx="39">
                  <c:v>1.9991309378032223</c:v>
                </c:pt>
                <c:pt idx="40">
                  <c:v>2.0656731942269198</c:v>
                </c:pt>
                <c:pt idx="41">
                  <c:v>2.1345066650077702</c:v>
                </c:pt>
                <c:pt idx="42">
                  <c:v>2.2057010627052445</c:v>
                </c:pt>
                <c:pt idx="43">
                  <c:v>2.2793297477121208</c:v>
                </c:pt>
                <c:pt idx="44">
                  <c:v>2.3554695735022375</c:v>
                </c:pt>
                <c:pt idx="45">
                  <c:v>2.43420079440041</c:v>
                </c:pt>
              </c:numCache>
            </c:numRef>
          </c:yVal>
          <c:smooth val="1"/>
        </c:ser>
        <c:axId val="294429056"/>
        <c:axId val="294430976"/>
      </c:scatterChart>
      <c:valAx>
        <c:axId val="294429056"/>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294430976"/>
        <c:crosses val="autoZero"/>
        <c:crossBetween val="midCat"/>
        <c:majorUnit val="5"/>
      </c:valAx>
      <c:valAx>
        <c:axId val="29443097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944290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1522713506965491E-2"/>
          <c:w val="0.87737962511323264"/>
          <c:h val="0.823885523924896"/>
        </c:manualLayout>
      </c:layout>
      <c:scatterChart>
        <c:scatterStyle val="lineMarker"/>
        <c:ser>
          <c:idx val="0"/>
          <c:order val="0"/>
          <c:tx>
            <c:strRef>
              <c:f>Sheet1!$B$1</c:f>
              <c:strCache>
                <c:ptCount val="1"/>
                <c:pt idx="0">
                  <c:v>1 year mortality (2006-6/2011)</c:v>
                </c:pt>
              </c:strCache>
            </c:strRef>
          </c:tx>
          <c:spPr>
            <a:ln w="41275">
              <a:solidFill>
                <a:srgbClr val="00B05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0.83655584400000005</c:v>
                </c:pt>
                <c:pt idx="1">
                  <c:v>0.84648980300000065</c:v>
                </c:pt>
                <c:pt idx="2">
                  <c:v>0.85654172600000145</c:v>
                </c:pt>
                <c:pt idx="3">
                  <c:v>0.86671301400000145</c:v>
                </c:pt>
                <c:pt idx="4">
                  <c:v>0.87701377800000002</c:v>
                </c:pt>
                <c:pt idx="5">
                  <c:v>0.88748974799999958</c:v>
                </c:pt>
                <c:pt idx="6">
                  <c:v>0.89819768899999997</c:v>
                </c:pt>
                <c:pt idx="7">
                  <c:v>0.90919703700000065</c:v>
                </c:pt>
                <c:pt idx="8">
                  <c:v>0.92055005899999998</c:v>
                </c:pt>
                <c:pt idx="9">
                  <c:v>0.93232205700000004</c:v>
                </c:pt>
                <c:pt idx="10">
                  <c:v>0.94458161200000146</c:v>
                </c:pt>
                <c:pt idx="11">
                  <c:v>0.95740088700000003</c:v>
                </c:pt>
                <c:pt idx="12">
                  <c:v>0.97085596600000146</c:v>
                </c:pt>
                <c:pt idx="13">
                  <c:v>0.98502726600000001</c:v>
                </c:pt>
                <c:pt idx="14">
                  <c:v>1</c:v>
                </c:pt>
                <c:pt idx="15">
                  <c:v>1.0158491119999973</c:v>
                </c:pt>
                <c:pt idx="16">
                  <c:v>1.0325909969999998</c:v>
                </c:pt>
                <c:pt idx="17">
                  <c:v>1.050227002</c:v>
                </c:pt>
                <c:pt idx="18">
                  <c:v>1.068758388</c:v>
                </c:pt>
                <c:pt idx="19">
                  <c:v>1.0881861559999999</c:v>
                </c:pt>
                <c:pt idx="20">
                  <c:v>1.1085108610000038</c:v>
                </c:pt>
                <c:pt idx="21">
                  <c:v>1.1297324479999973</c:v>
                </c:pt>
                <c:pt idx="22">
                  <c:v>1.1518500229999999</c:v>
                </c:pt>
                <c:pt idx="23">
                  <c:v>1.1748616959999956</c:v>
                </c:pt>
                <c:pt idx="24">
                  <c:v>1.198764374</c:v>
                </c:pt>
                <c:pt idx="25">
                  <c:v>1.22355353</c:v>
                </c:pt>
                <c:pt idx="26">
                  <c:v>1.249223027999997</c:v>
                </c:pt>
                <c:pt idx="27">
                  <c:v>1.2757648639999972</c:v>
                </c:pt>
                <c:pt idx="28">
                  <c:v>1.303169003999997</c:v>
                </c:pt>
                <c:pt idx="29">
                  <c:v>1.3314230879999955</c:v>
                </c:pt>
                <c:pt idx="30">
                  <c:v>1.3605122599999999</c:v>
                </c:pt>
                <c:pt idx="31">
                  <c:v>1.3904188860000026</c:v>
                </c:pt>
                <c:pt idx="32">
                  <c:v>1.4211223809999955</c:v>
                </c:pt>
                <c:pt idx="33">
                  <c:v>1.452598914</c:v>
                </c:pt>
                <c:pt idx="34">
                  <c:v>1.484821183999997</c:v>
                </c:pt>
                <c:pt idx="35">
                  <c:v>1.5177664969999953</c:v>
                </c:pt>
                <c:pt idx="36">
                  <c:v>1.551442803</c:v>
                </c:pt>
                <c:pt idx="37">
                  <c:v>1.585866320999997</c:v>
                </c:pt>
                <c:pt idx="38">
                  <c:v>1.6210536310000001</c:v>
                </c:pt>
                <c:pt idx="39">
                  <c:v>1.657021678999997</c:v>
                </c:pt>
                <c:pt idx="40">
                  <c:v>1.6937877880000001</c:v>
                </c:pt>
                <c:pt idx="41">
                  <c:v>1.7313696659999955</c:v>
                </c:pt>
                <c:pt idx="42">
                  <c:v>1.769785414</c:v>
                </c:pt>
                <c:pt idx="43">
                  <c:v>1.8090535329999999</c:v>
                </c:pt>
                <c:pt idx="44">
                  <c:v>1.849192935</c:v>
                </c:pt>
                <c:pt idx="45">
                  <c:v>1.8902229540000026</c:v>
                </c:pt>
              </c:numCache>
            </c:numRef>
          </c:yVal>
        </c:ser>
        <c:ser>
          <c:idx val="1"/>
          <c:order val="1"/>
          <c:tx>
            <c:strRef>
              <c:f>Sheet1!$C$1</c:f>
              <c:strCache>
                <c:ptCount val="1"/>
                <c:pt idx="0">
                  <c:v>1 year</c:v>
                </c:pt>
              </c:strCache>
            </c:strRef>
          </c:tx>
          <c:spPr>
            <a:ln w="41275">
              <a:solidFill>
                <a:srgbClr val="00B05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Ref>
          </c:yVal>
        </c:ser>
        <c:ser>
          <c:idx val="2"/>
          <c:order val="2"/>
          <c:tx>
            <c:strRef>
              <c:f>Sheet1!$D$1</c:f>
              <c:strCache>
                <c:ptCount val="1"/>
                <c:pt idx="0">
                  <c:v>1 year2</c:v>
                </c:pt>
              </c:strCache>
            </c:strRef>
          </c:tx>
          <c:spPr>
            <a:ln w="41275">
              <a:solidFill>
                <a:srgbClr val="00B05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Ref>
          </c:yVal>
        </c:ser>
        <c:ser>
          <c:idx val="3"/>
          <c:order val="3"/>
          <c:tx>
            <c:strRef>
              <c:f>Sheet1!$E$1</c:f>
              <c:strCache>
                <c:ptCount val="1"/>
                <c:pt idx="0">
                  <c:v>5 year mortality (2002-6/2007)</c:v>
                </c:pt>
              </c:strCache>
            </c:strRef>
          </c:tx>
          <c:spPr>
            <a:ln w="41275">
              <a:solidFill>
                <a:schemeClr val="bg1">
                  <a:lumMod val="50000"/>
                  <a:lumOff val="50000"/>
                </a:schemeClr>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Sheet1!$E$2:$E$47</c:f>
              <c:numCache>
                <c:formatCode>General</c:formatCode>
                <c:ptCount val="46"/>
                <c:pt idx="0">
                  <c:v>0.83787033600000183</c:v>
                </c:pt>
                <c:pt idx="1">
                  <c:v>0.84852410700000003</c:v>
                </c:pt>
                <c:pt idx="2">
                  <c:v>0.85931334399999959</c:v>
                </c:pt>
                <c:pt idx="3">
                  <c:v>0.870239769</c:v>
                </c:pt>
                <c:pt idx="4">
                  <c:v>0.88130512699999997</c:v>
                </c:pt>
                <c:pt idx="5">
                  <c:v>0.89251118399999818</c:v>
                </c:pt>
                <c:pt idx="6">
                  <c:v>0.903859729</c:v>
                </c:pt>
                <c:pt idx="7">
                  <c:v>0.91535257499999956</c:v>
                </c:pt>
                <c:pt idx="8">
                  <c:v>0.92699155500000063</c:v>
                </c:pt>
                <c:pt idx="9">
                  <c:v>0.93877852900000003</c:v>
                </c:pt>
                <c:pt idx="10">
                  <c:v>0.95071537800000061</c:v>
                </c:pt>
                <c:pt idx="11">
                  <c:v>0.96280400700000146</c:v>
                </c:pt>
                <c:pt idx="12">
                  <c:v>0.97504634599999951</c:v>
                </c:pt>
                <c:pt idx="13">
                  <c:v>0.9874443509999995</c:v>
                </c:pt>
                <c:pt idx="14">
                  <c:v>1</c:v>
                </c:pt>
                <c:pt idx="15">
                  <c:v>1.0127152979999965</c:v>
                </c:pt>
                <c:pt idx="16">
                  <c:v>1.025592273999997</c:v>
                </c:pt>
                <c:pt idx="17">
                  <c:v>1.0386329860000001</c:v>
                </c:pt>
                <c:pt idx="18">
                  <c:v>1.0518395129999956</c:v>
                </c:pt>
                <c:pt idx="19">
                  <c:v>1.0652139660000026</c:v>
                </c:pt>
                <c:pt idx="20">
                  <c:v>1.0787584790000029</c:v>
                </c:pt>
                <c:pt idx="21">
                  <c:v>1.092475214</c:v>
                </c:pt>
                <c:pt idx="22">
                  <c:v>1.1063663619999999</c:v>
                </c:pt>
                <c:pt idx="23">
                  <c:v>1.1204341390000001</c:v>
                </c:pt>
                <c:pt idx="24">
                  <c:v>1.134680793</c:v>
                </c:pt>
                <c:pt idx="25">
                  <c:v>1.1491085969999999</c:v>
                </c:pt>
                <c:pt idx="26">
                  <c:v>1.1637198549999999</c:v>
                </c:pt>
                <c:pt idx="27">
                  <c:v>1.1785169000000029</c:v>
                </c:pt>
                <c:pt idx="28">
                  <c:v>1.193502093</c:v>
                </c:pt>
                <c:pt idx="29">
                  <c:v>1.2086778279999999</c:v>
                </c:pt>
                <c:pt idx="30">
                  <c:v>1.2240465260000026</c:v>
                </c:pt>
                <c:pt idx="31">
                  <c:v>1.2396106419999973</c:v>
                </c:pt>
                <c:pt idx="32">
                  <c:v>1.255372661</c:v>
                </c:pt>
                <c:pt idx="33">
                  <c:v>1.2713350979999956</c:v>
                </c:pt>
                <c:pt idx="34">
                  <c:v>1.2875005019999999</c:v>
                </c:pt>
                <c:pt idx="35">
                  <c:v>1.3038714539999965</c:v>
                </c:pt>
                <c:pt idx="36">
                  <c:v>1.3204505680000032</c:v>
                </c:pt>
                <c:pt idx="37">
                  <c:v>1.3372404899999999</c:v>
                </c:pt>
                <c:pt idx="38">
                  <c:v>1.3542439010000031</c:v>
                </c:pt>
                <c:pt idx="39">
                  <c:v>1.3714635159999973</c:v>
                </c:pt>
                <c:pt idx="40">
                  <c:v>1.3889020830000001</c:v>
                </c:pt>
                <c:pt idx="41">
                  <c:v>1.4065623859999965</c:v>
                </c:pt>
                <c:pt idx="42">
                  <c:v>1.4244472459999973</c:v>
                </c:pt>
                <c:pt idx="43">
                  <c:v>1.4425595169999998</c:v>
                </c:pt>
                <c:pt idx="44">
                  <c:v>1.460902090999997</c:v>
                </c:pt>
                <c:pt idx="45">
                  <c:v>1.479477895999997</c:v>
                </c:pt>
              </c:numCache>
            </c:numRef>
          </c:yVal>
        </c:ser>
        <c:ser>
          <c:idx val="4"/>
          <c:order val="4"/>
          <c:tx>
            <c:strRef>
              <c:f>Sheet1!$F$1</c:f>
              <c:strCache>
                <c:ptCount val="1"/>
                <c:pt idx="0">
                  <c:v>Column2</c:v>
                </c:pt>
              </c:strCache>
            </c:strRef>
          </c:tx>
          <c:spPr>
            <a:ln w="41275">
              <a:solidFill>
                <a:schemeClr val="bg1">
                  <a:lumMod val="50000"/>
                  <a:lumOff val="50000"/>
                </a:schemeClr>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Sheet1!$F$2:$F$47</c:f>
            </c:numRef>
          </c:yVal>
        </c:ser>
        <c:ser>
          <c:idx val="5"/>
          <c:order val="5"/>
          <c:tx>
            <c:strRef>
              <c:f>Sheet1!$G$1</c:f>
              <c:strCache>
                <c:ptCount val="1"/>
                <c:pt idx="0">
                  <c:v>Column3</c:v>
                </c:pt>
              </c:strCache>
            </c:strRef>
          </c:tx>
          <c:spPr>
            <a:ln w="41275">
              <a:solidFill>
                <a:schemeClr val="bg1">
                  <a:lumMod val="50000"/>
                  <a:lumOff val="50000"/>
                </a:schemeClr>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Sheet1!$G$2:$G$47</c:f>
            </c:numRef>
          </c:yVal>
        </c:ser>
        <c:ser>
          <c:idx val="6"/>
          <c:order val="6"/>
          <c:tx>
            <c:strRef>
              <c:f>Sheet1!$H$1</c:f>
              <c:strCache>
                <c:ptCount val="1"/>
                <c:pt idx="0">
                  <c:v>10 year mortality (1997-6/2002)</c:v>
                </c:pt>
              </c:strCache>
            </c:strRef>
          </c:tx>
          <c:spPr>
            <a:ln w="41275">
              <a:solidFill>
                <a:srgbClr val="FF00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Sheet1!$H$2:$H$47</c:f>
              <c:numCache>
                <c:formatCode>General</c:formatCode>
                <c:ptCount val="46"/>
                <c:pt idx="0">
                  <c:v>0.82165713400000062</c:v>
                </c:pt>
                <c:pt idx="1">
                  <c:v>0.83180679899999999</c:v>
                </c:pt>
                <c:pt idx="2">
                  <c:v>0.84208184000000064</c:v>
                </c:pt>
                <c:pt idx="3">
                  <c:v>0.85248380499999998</c:v>
                </c:pt>
                <c:pt idx="4">
                  <c:v>0.86301426199999998</c:v>
                </c:pt>
                <c:pt idx="5">
                  <c:v>0.87367479800000181</c:v>
                </c:pt>
                <c:pt idx="6">
                  <c:v>0.88446702099999819</c:v>
                </c:pt>
                <c:pt idx="7">
                  <c:v>0.89539255600000001</c:v>
                </c:pt>
                <c:pt idx="8">
                  <c:v>0.90645305099999951</c:v>
                </c:pt>
                <c:pt idx="9">
                  <c:v>0.91765017300000062</c:v>
                </c:pt>
                <c:pt idx="10">
                  <c:v>0.92898560900000005</c:v>
                </c:pt>
                <c:pt idx="11">
                  <c:v>0.94046106799999996</c:v>
                </c:pt>
                <c:pt idx="12">
                  <c:v>0.95207828000000005</c:v>
                </c:pt>
                <c:pt idx="13">
                  <c:v>0.96383899500000003</c:v>
                </c:pt>
                <c:pt idx="14">
                  <c:v>0.97574498700000145</c:v>
                </c:pt>
                <c:pt idx="15">
                  <c:v>0.98779804999999998</c:v>
                </c:pt>
                <c:pt idx="16">
                  <c:v>1</c:v>
                </c:pt>
                <c:pt idx="17">
                  <c:v>1.012352677</c:v>
                </c:pt>
                <c:pt idx="18">
                  <c:v>1.0248579430000029</c:v>
                </c:pt>
                <c:pt idx="19">
                  <c:v>1.0375176819999998</c:v>
                </c:pt>
                <c:pt idx="20">
                  <c:v>1.050333803</c:v>
                </c:pt>
                <c:pt idx="21">
                  <c:v>1.0633082369999998</c:v>
                </c:pt>
                <c:pt idx="22">
                  <c:v>1.0764429400000026</c:v>
                </c:pt>
                <c:pt idx="23">
                  <c:v>1.0897398919999968</c:v>
                </c:pt>
                <c:pt idx="24">
                  <c:v>1.103201096999997</c:v>
                </c:pt>
                <c:pt idx="25">
                  <c:v>1.1168285840000001</c:v>
                </c:pt>
                <c:pt idx="26">
                  <c:v>1.130624405999997</c:v>
                </c:pt>
                <c:pt idx="27">
                  <c:v>1.144590644</c:v>
                </c:pt>
                <c:pt idx="28">
                  <c:v>1.1587294029999973</c:v>
                </c:pt>
                <c:pt idx="29">
                  <c:v>1.1730428129999999</c:v>
                </c:pt>
                <c:pt idx="30">
                  <c:v>1.1875330319999999</c:v>
                </c:pt>
                <c:pt idx="31">
                  <c:v>1.202202244</c:v>
                </c:pt>
                <c:pt idx="32">
                  <c:v>1.21705266</c:v>
                </c:pt>
                <c:pt idx="33">
                  <c:v>1.232086518</c:v>
                </c:pt>
                <c:pt idx="34">
                  <c:v>1.2473060849999973</c:v>
                </c:pt>
                <c:pt idx="35">
                  <c:v>1.262713653999997</c:v>
                </c:pt>
                <c:pt idx="36">
                  <c:v>1.278311548</c:v>
                </c:pt>
                <c:pt idx="37">
                  <c:v>1.2941021180000001</c:v>
                </c:pt>
                <c:pt idx="38">
                  <c:v>1.3100877430000026</c:v>
                </c:pt>
                <c:pt idx="39">
                  <c:v>1.3262708340000029</c:v>
                </c:pt>
                <c:pt idx="40">
                  <c:v>1.3426538290000039</c:v>
                </c:pt>
                <c:pt idx="41">
                  <c:v>1.3592391979999965</c:v>
                </c:pt>
                <c:pt idx="42">
                  <c:v>1.376029441</c:v>
                </c:pt>
                <c:pt idx="43">
                  <c:v>1.393027088</c:v>
                </c:pt>
                <c:pt idx="44">
                  <c:v>1.410234701999997</c:v>
                </c:pt>
                <c:pt idx="45">
                  <c:v>1.427654875999997</c:v>
                </c:pt>
              </c:numCache>
            </c:numRef>
          </c:yVal>
        </c:ser>
        <c:ser>
          <c:idx val="7"/>
          <c:order val="7"/>
          <c:tx>
            <c:strRef>
              <c:f>Sheet1!$I$1</c:f>
              <c:strCache>
                <c:ptCount val="1"/>
                <c:pt idx="0">
                  <c:v>Column22</c:v>
                </c:pt>
              </c:strCache>
            </c:strRef>
          </c:tx>
          <c:spPr>
            <a:ln w="41275">
              <a:solidFill>
                <a:srgbClr val="FF00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Sheet1!$I$2:$I$47</c:f>
            </c:numRef>
          </c:yVal>
        </c:ser>
        <c:ser>
          <c:idx val="8"/>
          <c:order val="8"/>
          <c:tx>
            <c:strRef>
              <c:f>Sheet1!$J$1</c:f>
              <c:strCache>
                <c:ptCount val="1"/>
                <c:pt idx="0">
                  <c:v>Column33</c:v>
                </c:pt>
              </c:strCache>
            </c:strRef>
          </c:tx>
          <c:spPr>
            <a:ln w="41275">
              <a:solidFill>
                <a:srgbClr val="FF00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Sheet1!$J$2:$J$47</c:f>
            </c:numRef>
          </c:yVal>
        </c:ser>
        <c:ser>
          <c:idx val="9"/>
          <c:order val="9"/>
          <c:tx>
            <c:strRef>
              <c:f>Sheet1!$K$1</c:f>
              <c:strCache>
                <c:ptCount val="1"/>
                <c:pt idx="0">
                  <c:v>20 year mortality (1987-6/1992)</c:v>
                </c:pt>
              </c:strCache>
            </c:strRef>
          </c:tx>
          <c:spPr>
            <a:ln w="41275">
              <a:solidFill>
                <a:srgbClr val="9900FF"/>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Sheet1!$K$2:$K$47</c:f>
              <c:numCache>
                <c:formatCode>General</c:formatCode>
                <c:ptCount val="46"/>
                <c:pt idx="0">
                  <c:v>0.92078738899999957</c:v>
                </c:pt>
                <c:pt idx="1">
                  <c:v>0.92634779899999997</c:v>
                </c:pt>
                <c:pt idx="2">
                  <c:v>0.93194178700000063</c:v>
                </c:pt>
                <c:pt idx="3">
                  <c:v>0.93757919300000003</c:v>
                </c:pt>
                <c:pt idx="4">
                  <c:v>0.94330887700000132</c:v>
                </c:pt>
                <c:pt idx="5">
                  <c:v>0.94919064800000064</c:v>
                </c:pt>
                <c:pt idx="6">
                  <c:v>0.95528582600000145</c:v>
                </c:pt>
                <c:pt idx="7">
                  <c:v>0.96165734999999997</c:v>
                </c:pt>
                <c:pt idx="8">
                  <c:v>0.96836994099999996</c:v>
                </c:pt>
                <c:pt idx="9">
                  <c:v>0.97549029300000145</c:v>
                </c:pt>
                <c:pt idx="10">
                  <c:v>0.98308732399999843</c:v>
                </c:pt>
                <c:pt idx="11">
                  <c:v>0.99123246499999818</c:v>
                </c:pt>
                <c:pt idx="12">
                  <c:v>1</c:v>
                </c:pt>
                <c:pt idx="13">
                  <c:v>1.0094509899999999</c:v>
                </c:pt>
                <c:pt idx="14">
                  <c:v>1.0195829569999999</c:v>
                </c:pt>
                <c:pt idx="15">
                  <c:v>1.0303771770000001</c:v>
                </c:pt>
                <c:pt idx="16">
                  <c:v>1.0418146809999949</c:v>
                </c:pt>
                <c:pt idx="17">
                  <c:v>1.0538760589999963</c:v>
                </c:pt>
                <c:pt idx="18">
                  <c:v>1.0665412879999963</c:v>
                </c:pt>
                <c:pt idx="19">
                  <c:v>1.079789544</c:v>
                </c:pt>
                <c:pt idx="20">
                  <c:v>1.0935990389999972</c:v>
                </c:pt>
                <c:pt idx="21">
                  <c:v>1.1079468399999999</c:v>
                </c:pt>
                <c:pt idx="22">
                  <c:v>1.1228087099999999</c:v>
                </c:pt>
                <c:pt idx="23">
                  <c:v>1.1381589280000053</c:v>
                </c:pt>
                <c:pt idx="24">
                  <c:v>1.1539701659999999</c:v>
                </c:pt>
                <c:pt idx="25">
                  <c:v>1.1702133020000001</c:v>
                </c:pt>
                <c:pt idx="26">
                  <c:v>1.1868572959999999</c:v>
                </c:pt>
                <c:pt idx="27">
                  <c:v>1.2038690279999948</c:v>
                </c:pt>
                <c:pt idx="28">
                  <c:v>1.221213208999997</c:v>
                </c:pt>
                <c:pt idx="29">
                  <c:v>1.238852214</c:v>
                </c:pt>
                <c:pt idx="30">
                  <c:v>1.2567535830000001</c:v>
                </c:pt>
                <c:pt idx="31">
                  <c:v>1.274913626</c:v>
                </c:pt>
                <c:pt idx="32">
                  <c:v>1.293336080999997</c:v>
                </c:pt>
                <c:pt idx="33">
                  <c:v>1.3120247399999998</c:v>
                </c:pt>
                <c:pt idx="34">
                  <c:v>1.3309834690000029</c:v>
                </c:pt>
                <c:pt idx="35">
                  <c:v>1.3502161310000032</c:v>
                </c:pt>
                <c:pt idx="36">
                  <c:v>1.3697267049999973</c:v>
                </c:pt>
                <c:pt idx="37">
                  <c:v>1.3895192049999998</c:v>
                </c:pt>
                <c:pt idx="38">
                  <c:v>1.4095977269999973</c:v>
                </c:pt>
                <c:pt idx="39">
                  <c:v>1.429966361999996</c:v>
                </c:pt>
                <c:pt idx="40">
                  <c:v>1.4506293239999972</c:v>
                </c:pt>
              </c:numCache>
            </c:numRef>
          </c:yVal>
        </c:ser>
        <c:ser>
          <c:idx val="10"/>
          <c:order val="10"/>
          <c:tx>
            <c:strRef>
              <c:f>Sheet1!$L$1</c:f>
              <c:strCache>
                <c:ptCount val="1"/>
                <c:pt idx="0">
                  <c:v>Column23</c:v>
                </c:pt>
              </c:strCache>
            </c:strRef>
          </c:tx>
          <c:spPr>
            <a:ln w="41275">
              <a:solidFill>
                <a:srgbClr val="9900FF"/>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Sheet1!$L$2:$L$47</c:f>
            </c:numRef>
          </c:yVal>
        </c:ser>
        <c:ser>
          <c:idx val="11"/>
          <c:order val="11"/>
          <c:tx>
            <c:strRef>
              <c:f>Sheet1!$M$1</c:f>
              <c:strCache>
                <c:ptCount val="1"/>
                <c:pt idx="0">
                  <c:v>Column34</c:v>
                </c:pt>
              </c:strCache>
            </c:strRef>
          </c:tx>
          <c:spPr>
            <a:ln w="41275">
              <a:solidFill>
                <a:srgbClr val="9900FF"/>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Sheet1!$M$2:$M$47</c:f>
            </c:numRef>
          </c:yVal>
        </c:ser>
        <c:axId val="294596992"/>
        <c:axId val="294598912"/>
      </c:scatterChart>
      <c:valAx>
        <c:axId val="294596992"/>
        <c:scaling>
          <c:orientation val="minMax"/>
          <c:max val="55"/>
          <c:min val="15"/>
        </c:scaling>
        <c:axPos val="b"/>
        <c:title>
          <c:tx>
            <c:rich>
              <a:bodyPr/>
              <a:lstStyle/>
              <a:p>
                <a:pPr>
                  <a:defRPr sz="1700" kern="0" spc="30" baseline="0">
                    <a:solidFill>
                      <a:schemeClr val="tx1"/>
                    </a:solidFill>
                  </a:defRPr>
                </a:pPr>
                <a:r>
                  <a:rPr lang="en-US" sz="1700" b="1" i="0" u="none" strike="noStrike" kern="0" spc="30" baseline="0" dirty="0" smtClean="0">
                    <a:solidFill>
                      <a:schemeClr val="tx1"/>
                    </a:solidFill>
                  </a:rPr>
                  <a:t>Donor Age (years)</a:t>
                </a:r>
                <a:endParaRPr lang="en-US" sz="1700" kern="0" spc="30" baseline="0" dirty="0">
                  <a:solidFill>
                    <a:schemeClr val="tx1"/>
                  </a:solidFill>
                </a:endParaRPr>
              </a:p>
            </c:rich>
          </c:tx>
        </c:title>
        <c:numFmt formatCode="#,##0" sourceLinked="0"/>
        <c:tickLblPos val="nextTo"/>
        <c:spPr>
          <a:ln>
            <a:solidFill>
              <a:schemeClr val="tx1"/>
            </a:solidFill>
          </a:ln>
        </c:spPr>
        <c:txPr>
          <a:bodyPr rot="0"/>
          <a:lstStyle/>
          <a:p>
            <a:pPr>
              <a:defRPr sz="1500" b="1">
                <a:solidFill>
                  <a:schemeClr val="tx1"/>
                </a:solidFill>
              </a:defRPr>
            </a:pPr>
            <a:endParaRPr lang="en-US"/>
          </a:p>
        </c:txPr>
        <c:crossAx val="294598912"/>
        <c:crosses val="autoZero"/>
        <c:crossBetween val="midCat"/>
        <c:majorUnit val="5"/>
      </c:valAx>
      <c:valAx>
        <c:axId val="294598912"/>
        <c:scaling>
          <c:orientation val="minMax"/>
          <c:max val="2.5"/>
          <c:min val="0"/>
        </c:scaling>
        <c:axPos val="l"/>
        <c:majorGridlines>
          <c:spPr>
            <a:ln>
              <a:solidFill>
                <a:schemeClr val="tx1"/>
              </a:solidFill>
              <a:prstDash val="sysDash"/>
            </a:ln>
          </c:spPr>
        </c:majorGridlines>
        <c:title>
          <c:tx>
            <c:rich>
              <a:bodyPr rot="-5400000" vert="horz"/>
              <a:lstStyle/>
              <a:p>
                <a:pPr>
                  <a:defRPr sz="1700">
                    <a:solidFill>
                      <a:schemeClr val="tx1"/>
                    </a:solidFill>
                  </a:defRPr>
                </a:pPr>
                <a:r>
                  <a:rPr lang="en-US" sz="1800" b="1" i="0" baseline="0" dirty="0" smtClean="0">
                    <a:solidFill>
                      <a:schemeClr val="tx1"/>
                    </a:solidFill>
                  </a:rPr>
                  <a:t>Hazard Ratio of Mortality </a:t>
                </a:r>
                <a:endParaRPr lang="en-US" sz="1800" b="1" i="0" baseline="0" dirty="0">
                  <a:solidFill>
                    <a:schemeClr val="tx1"/>
                  </a:solidFill>
                </a:endParaRPr>
              </a:p>
            </c:rich>
          </c:tx>
        </c:title>
        <c:numFmt formatCode="#,##0.0" sourceLinked="0"/>
        <c:tickLblPos val="nextTo"/>
        <c:spPr>
          <a:ln>
            <a:solidFill>
              <a:schemeClr val="tx1"/>
            </a:solidFill>
          </a:ln>
        </c:spPr>
        <c:txPr>
          <a:bodyPr/>
          <a:lstStyle/>
          <a:p>
            <a:pPr>
              <a:defRPr sz="1500" b="1">
                <a:solidFill>
                  <a:schemeClr val="tx1"/>
                </a:solidFill>
              </a:defRPr>
            </a:pPr>
            <a:endParaRPr lang="en-US"/>
          </a:p>
        </c:txPr>
        <c:crossAx val="294596992"/>
        <c:crosses val="autoZero"/>
        <c:crossBetween val="midCat"/>
        <c:majorUnit val="0.5"/>
      </c:valAx>
      <c:spPr>
        <a:solidFill>
          <a:schemeClr val="bg2"/>
        </a:solidFill>
        <a:ln>
          <a:solidFill>
            <a:schemeClr val="tx1"/>
          </a:solidFill>
        </a:ln>
      </c:spPr>
    </c:plotArea>
    <c:legend>
      <c:legendPos val="r"/>
      <c:layout>
        <c:manualLayout>
          <c:xMode val="edge"/>
          <c:yMode val="edge"/>
          <c:x val="0.15027280328896939"/>
          <c:y val="9.1566525338179397E-2"/>
          <c:w val="0.7013938633776976"/>
          <c:h val="0.16345346254795132"/>
        </c:manualLayout>
      </c:layout>
      <c:overlay val="1"/>
      <c:spPr>
        <a:solidFill>
          <a:schemeClr val="bg2"/>
        </a:solidFill>
        <a:ln>
          <a:solidFill>
            <a:schemeClr val="tx1"/>
          </a:solidFill>
        </a:ln>
      </c:spPr>
      <c:txPr>
        <a:bodyPr/>
        <a:lstStyle/>
        <a:p>
          <a:pPr>
            <a:defRPr sz="1400" b="1">
              <a:solidFill>
                <a:schemeClr val="tx1"/>
              </a:solidFill>
            </a:defRPr>
          </a:pPr>
          <a:endParaRPr lang="en-US"/>
        </a:p>
      </c:txPr>
    </c:legend>
    <c:plotVisOnly val="1"/>
    <c:dispBlanksAs val="gap"/>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1/1982 – 6/2012</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0.13636</cdr:x>
      <cdr:y>0.17188</cdr:y>
    </cdr:from>
    <cdr:to>
      <cdr:x>0.26364</cdr:x>
      <cdr:y>0.23815</cdr:y>
    </cdr:to>
    <cdr:sp macro="" textlink="">
      <cdr:nvSpPr>
        <cdr:cNvPr id="2" name="TextBox 8"/>
        <cdr:cNvSpPr txBox="1"/>
      </cdr:nvSpPr>
      <cdr:spPr>
        <a:xfrm xmlns:a="http://schemas.openxmlformats.org/drawingml/2006/main">
          <a:off x="1142970" y="838224"/>
          <a:ext cx="1066860" cy="323165"/>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N = 5,343</a:t>
          </a:r>
          <a:endParaRPr lang="en-US" sz="1500" b="1" dirty="0"/>
        </a:p>
      </cdr:txBody>
    </cdr:sp>
  </cdr:relSizeAnchor>
  <cdr:relSizeAnchor xmlns:cdr="http://schemas.openxmlformats.org/drawingml/2006/chartDrawing">
    <cdr:from>
      <cdr:x>0.25455</cdr:x>
      <cdr:y>0.45313</cdr:y>
    </cdr:from>
    <cdr:to>
      <cdr:x>0.38182</cdr:x>
      <cdr:y>0.51939</cdr:y>
    </cdr:to>
    <cdr:sp macro="" textlink="">
      <cdr:nvSpPr>
        <cdr:cNvPr id="3" name="TextBox 8"/>
        <cdr:cNvSpPr txBox="1"/>
      </cdr:nvSpPr>
      <cdr:spPr>
        <a:xfrm xmlns:a="http://schemas.openxmlformats.org/drawingml/2006/main">
          <a:off x="2133600" y="2209800"/>
          <a:ext cx="1066777"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2,970</a:t>
          </a:r>
          <a:endParaRPr lang="en-US" sz="1500" b="1" dirty="0">
            <a:solidFill>
              <a:schemeClr val="tx1"/>
            </a:solidFill>
          </a:endParaRPr>
        </a:p>
      </cdr:txBody>
    </cdr:sp>
  </cdr:relSizeAnchor>
  <cdr:relSizeAnchor xmlns:cdr="http://schemas.openxmlformats.org/drawingml/2006/chartDrawing">
    <cdr:from>
      <cdr:x>0.41818</cdr:x>
      <cdr:y>0.15625</cdr:y>
    </cdr:from>
    <cdr:to>
      <cdr:x>0.54545</cdr:x>
      <cdr:y>0.22252</cdr:y>
    </cdr:to>
    <cdr:sp macro="" textlink="">
      <cdr:nvSpPr>
        <cdr:cNvPr id="4" name="TextBox 8"/>
        <cdr:cNvSpPr txBox="1"/>
      </cdr:nvSpPr>
      <cdr:spPr>
        <a:xfrm xmlns:a="http://schemas.openxmlformats.org/drawingml/2006/main">
          <a:off x="3505200" y="762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9,137</a:t>
          </a:r>
          <a:endParaRPr lang="en-US" sz="1500" b="1" dirty="0">
            <a:solidFill>
              <a:schemeClr val="tx1"/>
            </a:solidFill>
          </a:endParaRPr>
        </a:p>
      </cdr:txBody>
    </cdr:sp>
  </cdr:relSizeAnchor>
  <cdr:relSizeAnchor xmlns:cdr="http://schemas.openxmlformats.org/drawingml/2006/chartDrawing">
    <cdr:from>
      <cdr:x>0.54545</cdr:x>
      <cdr:y>0.54688</cdr:y>
    </cdr:from>
    <cdr:to>
      <cdr:x>0.67273</cdr:x>
      <cdr:y>0.61314</cdr:y>
    </cdr:to>
    <cdr:sp macro="" textlink="">
      <cdr:nvSpPr>
        <cdr:cNvPr id="5" name="TextBox 8"/>
        <cdr:cNvSpPr txBox="1"/>
      </cdr:nvSpPr>
      <cdr:spPr>
        <a:xfrm xmlns:a="http://schemas.openxmlformats.org/drawingml/2006/main">
          <a:off x="4572000" y="2667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3,583</a:t>
          </a:r>
          <a:endParaRPr lang="en-US" sz="1500" b="1" dirty="0">
            <a:solidFill>
              <a:schemeClr val="tx1"/>
            </a:solidFill>
          </a:endParaRPr>
        </a:p>
      </cdr:txBody>
    </cdr:sp>
  </cdr:relSizeAnchor>
  <cdr:relSizeAnchor xmlns:cdr="http://schemas.openxmlformats.org/drawingml/2006/chartDrawing">
    <cdr:from>
      <cdr:x>0.70909</cdr:x>
      <cdr:y>0.15625</cdr:y>
    </cdr:from>
    <cdr:to>
      <cdr:x>0.83636</cdr:x>
      <cdr:y>0.22252</cdr:y>
    </cdr:to>
    <cdr:sp macro="" textlink="">
      <cdr:nvSpPr>
        <cdr:cNvPr id="6" name="TextBox 8"/>
        <cdr:cNvSpPr txBox="1"/>
      </cdr:nvSpPr>
      <cdr:spPr>
        <a:xfrm xmlns:a="http://schemas.openxmlformats.org/drawingml/2006/main">
          <a:off x="5943600" y="762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910</a:t>
          </a:r>
          <a:endParaRPr lang="en-US" sz="1500" b="1" dirty="0">
            <a:solidFill>
              <a:schemeClr val="tx1"/>
            </a:solidFill>
          </a:endParaRPr>
        </a:p>
      </cdr:txBody>
    </cdr:sp>
  </cdr:relSizeAnchor>
  <cdr:relSizeAnchor xmlns:cdr="http://schemas.openxmlformats.org/drawingml/2006/chartDrawing">
    <cdr:from>
      <cdr:x>0.83636</cdr:x>
      <cdr:y>0.54688</cdr:y>
    </cdr:from>
    <cdr:to>
      <cdr:x>0.94545</cdr:x>
      <cdr:y>0.61314</cdr:y>
    </cdr:to>
    <cdr:sp macro="" textlink="">
      <cdr:nvSpPr>
        <cdr:cNvPr id="7" name="TextBox 8"/>
        <cdr:cNvSpPr txBox="1"/>
      </cdr:nvSpPr>
      <cdr:spPr>
        <a:xfrm xmlns:a="http://schemas.openxmlformats.org/drawingml/2006/main">
          <a:off x="7010400" y="2667000"/>
          <a:ext cx="9144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308</a:t>
          </a:r>
          <a:endParaRPr lang="en-US" sz="15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0.0885</cdr:x>
      <cdr:y>0.72581</cdr:y>
    </cdr:from>
    <cdr:to>
      <cdr:x>0.97345</cdr:x>
      <cdr:y>0.82258</cdr:y>
    </cdr:to>
    <cdr:sp macro="" textlink="">
      <cdr:nvSpPr>
        <cdr:cNvPr id="5" name="TextBox 4"/>
        <cdr:cNvSpPr txBox="1"/>
      </cdr:nvSpPr>
      <cdr:spPr>
        <a:xfrm xmlns:a="http://schemas.openxmlformats.org/drawingml/2006/main">
          <a:off x="762000" y="3484323"/>
          <a:ext cx="7620000" cy="46455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1982-1991=8.4; 1992-2001=10.7; 2002-2005=NA; 2006-6/2011=NA</a:t>
          </a:r>
        </a:p>
      </cdr:txBody>
    </cdr:sp>
  </cdr:relSizeAnchor>
</c:userShapes>
</file>

<file path=ppt/drawings/drawing12.xml><?xml version="1.0" encoding="utf-8"?>
<c:userShapes xmlns:c="http://schemas.openxmlformats.org/drawingml/2006/chart">
  <cdr:relSizeAnchor xmlns:cdr="http://schemas.openxmlformats.org/drawingml/2006/chartDrawing">
    <cdr:from>
      <cdr:x>0.0885</cdr:x>
      <cdr:y>0.72581</cdr:y>
    </cdr:from>
    <cdr:to>
      <cdr:x>0.97345</cdr:x>
      <cdr:y>0.82258</cdr:y>
    </cdr:to>
    <cdr:sp macro="" textlink="">
      <cdr:nvSpPr>
        <cdr:cNvPr id="5" name="TextBox 4"/>
        <cdr:cNvSpPr txBox="1"/>
      </cdr:nvSpPr>
      <cdr:spPr>
        <a:xfrm xmlns:a="http://schemas.openxmlformats.org/drawingml/2006/main">
          <a:off x="762000" y="3429017"/>
          <a:ext cx="762000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1982-1991=11.7; 1992-2001=13.5; 2002-2005=NA; 2006-6/2011=NA</a:t>
          </a:r>
        </a:p>
        <a:p xmlns:a="http://schemas.openxmlformats.org/drawingml/2006/main">
          <a:endParaRPr lang="en-US" sz="1400" b="1" dirty="0" smtClean="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0.10619</cdr:x>
      <cdr:y>0.72581</cdr:y>
    </cdr:from>
    <cdr:to>
      <cdr:x>0.63717</cdr:x>
      <cdr:y>0.82258</cdr:y>
    </cdr:to>
    <cdr:sp macro="" textlink="">
      <cdr:nvSpPr>
        <cdr:cNvPr id="5" name="TextBox 4"/>
        <cdr:cNvSpPr txBox="1"/>
      </cdr:nvSpPr>
      <cdr:spPr>
        <a:xfrm xmlns:a="http://schemas.openxmlformats.org/drawingml/2006/main">
          <a:off x="914360" y="3429017"/>
          <a:ext cx="457204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male = 10.2; female = 11.0</a:t>
          </a:r>
        </a:p>
      </cdr:txBody>
    </cdr:sp>
  </cdr:relSizeAnchor>
</c:userShapes>
</file>

<file path=ppt/drawings/drawing14.xml><?xml version="1.0" encoding="utf-8"?>
<c:userShapes xmlns:c="http://schemas.openxmlformats.org/drawingml/2006/chart">
  <cdr:relSizeAnchor xmlns:cdr="http://schemas.openxmlformats.org/drawingml/2006/chartDrawing">
    <cdr:from>
      <cdr:x>0.10619</cdr:x>
      <cdr:y>0.72581</cdr:y>
    </cdr:from>
    <cdr:to>
      <cdr:x>0.66372</cdr:x>
      <cdr:y>0.82258</cdr:y>
    </cdr:to>
    <cdr:sp macro="" textlink="">
      <cdr:nvSpPr>
        <cdr:cNvPr id="5" name="TextBox 4"/>
        <cdr:cNvSpPr txBox="1"/>
      </cdr:nvSpPr>
      <cdr:spPr>
        <a:xfrm xmlns:a="http://schemas.openxmlformats.org/drawingml/2006/main">
          <a:off x="914360" y="3429017"/>
          <a:ext cx="480064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male = 12.9; female = 14.0</a:t>
          </a:r>
        </a:p>
      </cdr:txBody>
    </cdr:sp>
  </cdr:relSizeAnchor>
</c:userShapes>
</file>

<file path=ppt/drawings/drawing15.xml><?xml version="1.0" encoding="utf-8"?>
<c:userShapes xmlns:c="http://schemas.openxmlformats.org/drawingml/2006/chart">
  <cdr:relSizeAnchor xmlns:cdr="http://schemas.openxmlformats.org/drawingml/2006/chartDrawing">
    <cdr:from>
      <cdr:x>0.0885</cdr:x>
      <cdr:y>0.72581</cdr:y>
    </cdr:from>
    <cdr:to>
      <cdr:x>0.97345</cdr:x>
      <cdr:y>0.82258</cdr:y>
    </cdr:to>
    <cdr:sp macro="" textlink="">
      <cdr:nvSpPr>
        <cdr:cNvPr id="5" name="TextBox 4"/>
        <cdr:cNvSpPr txBox="1"/>
      </cdr:nvSpPr>
      <cdr:spPr>
        <a:xfrm xmlns:a="http://schemas.openxmlformats.org/drawingml/2006/main">
          <a:off x="762038" y="3429017"/>
          <a:ext cx="7619962"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male/male=10.9; male/female=9.5; female/male=11.0; female/female=11.2</a:t>
          </a:r>
        </a:p>
      </cdr:txBody>
    </cdr:sp>
  </cdr:relSizeAnchor>
</c:userShapes>
</file>

<file path=ppt/drawings/drawing16.xml><?xml version="1.0" encoding="utf-8"?>
<c:userShapes xmlns:c="http://schemas.openxmlformats.org/drawingml/2006/chart">
  <cdr:relSizeAnchor xmlns:cdr="http://schemas.openxmlformats.org/drawingml/2006/chartDrawing">
    <cdr:from>
      <cdr:x>0.0885</cdr:x>
      <cdr:y>0.72581</cdr:y>
    </cdr:from>
    <cdr:to>
      <cdr:x>0.97345</cdr:x>
      <cdr:y>0.82258</cdr:y>
    </cdr:to>
    <cdr:sp macro="" textlink="">
      <cdr:nvSpPr>
        <cdr:cNvPr id="5" name="TextBox 4"/>
        <cdr:cNvSpPr txBox="1"/>
      </cdr:nvSpPr>
      <cdr:spPr>
        <a:xfrm xmlns:a="http://schemas.openxmlformats.org/drawingml/2006/main">
          <a:off x="762038" y="3373710"/>
          <a:ext cx="7619962" cy="44980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male/male=13.2; male/female=12.6; female/male=13.8; female/female=14.3</a:t>
          </a:r>
        </a:p>
      </cdr:txBody>
    </cdr:sp>
  </cdr:relSizeAnchor>
</c:userShapes>
</file>

<file path=ppt/drawings/drawing17.xml><?xml version="1.0" encoding="utf-8"?>
<c:userShapes xmlns:c="http://schemas.openxmlformats.org/drawingml/2006/chart">
  <cdr:relSizeAnchor xmlns:cdr="http://schemas.openxmlformats.org/drawingml/2006/chartDrawing">
    <cdr:from>
      <cdr:x>0.0885</cdr:x>
      <cdr:y>0.72581</cdr:y>
    </cdr:from>
    <cdr:to>
      <cdr:x>0.9646</cdr:x>
      <cdr:y>0.82258</cdr:y>
    </cdr:to>
    <cdr:sp macro="" textlink="">
      <cdr:nvSpPr>
        <cdr:cNvPr id="5" name="TextBox 4"/>
        <cdr:cNvSpPr txBox="1"/>
      </cdr:nvSpPr>
      <cdr:spPr>
        <a:xfrm xmlns:a="http://schemas.openxmlformats.org/drawingml/2006/main">
          <a:off x="762000" y="3429017"/>
          <a:ext cx="754380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1982-1991=9.5; 1992-2001=11.9; 2002-2005=NA; 2006-6/2011=NA</a:t>
          </a:r>
        </a:p>
      </cdr:txBody>
    </cdr:sp>
  </cdr:relSizeAnchor>
</c:userShapes>
</file>

<file path=ppt/drawings/drawing18.xml><?xml version="1.0" encoding="utf-8"?>
<c:userShapes xmlns:c="http://schemas.openxmlformats.org/drawingml/2006/chart">
  <cdr:relSizeAnchor xmlns:cdr="http://schemas.openxmlformats.org/drawingml/2006/chartDrawing">
    <cdr:from>
      <cdr:x>0.0885</cdr:x>
      <cdr:y>0.72581</cdr:y>
    </cdr:from>
    <cdr:to>
      <cdr:x>0.97345</cdr:x>
      <cdr:y>0.82258</cdr:y>
    </cdr:to>
    <cdr:sp macro="" textlink="">
      <cdr:nvSpPr>
        <cdr:cNvPr id="5" name="TextBox 4"/>
        <cdr:cNvSpPr txBox="1"/>
      </cdr:nvSpPr>
      <cdr:spPr>
        <a:xfrm xmlns:a="http://schemas.openxmlformats.org/drawingml/2006/main">
          <a:off x="762000" y="3429017"/>
          <a:ext cx="762000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1982-1991=8.0; 1992-2001=9.7; 2002-2005=NA; 2006-6/2011= NA</a:t>
          </a:r>
        </a:p>
      </cdr:txBody>
    </cdr:sp>
  </cdr:relSizeAnchor>
  <cdr:relSizeAnchor xmlns:cdr="http://schemas.openxmlformats.org/drawingml/2006/chartDrawing">
    <cdr:from>
      <cdr:x>0.42478</cdr:x>
      <cdr:y>0.08065</cdr:y>
    </cdr:from>
    <cdr:to>
      <cdr:x>0.92035</cdr:x>
      <cdr:y>0.1914</cdr:y>
    </cdr:to>
    <cdr:sp macro="" textlink="">
      <cdr:nvSpPr>
        <cdr:cNvPr id="3" name="TextBox 8"/>
        <cdr:cNvSpPr txBox="1"/>
      </cdr:nvSpPr>
      <cdr:spPr>
        <a:xfrm xmlns:a="http://schemas.openxmlformats.org/drawingml/2006/main">
          <a:off x="3657600" y="381023"/>
          <a:ext cx="4267166"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comparisons were significant at p &lt; 0.0001 except 2002-2005 vs. 2006-6/2011</a:t>
          </a:r>
          <a:endParaRPr lang="en-US" sz="1400" b="1" dirty="0">
            <a:solidFill>
              <a:srgbClr val="FFFF00"/>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0.0885</cdr:x>
      <cdr:y>0.72581</cdr:y>
    </cdr:from>
    <cdr:to>
      <cdr:x>0.97345</cdr:x>
      <cdr:y>0.82258</cdr:y>
    </cdr:to>
    <cdr:sp macro="" textlink="">
      <cdr:nvSpPr>
        <cdr:cNvPr id="5" name="TextBox 4"/>
        <cdr:cNvSpPr txBox="1"/>
      </cdr:nvSpPr>
      <cdr:spPr>
        <a:xfrm xmlns:a="http://schemas.openxmlformats.org/drawingml/2006/main">
          <a:off x="762000" y="3429017"/>
          <a:ext cx="7620000"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1982-1991=14.6; 1992-2001=13.1; 2002-2005=NA; 2006-6/2011=NA</a:t>
          </a:r>
        </a:p>
      </cdr:txBody>
    </cdr:sp>
  </cdr:relSizeAnchor>
</c:userShapes>
</file>

<file path=ppt/drawings/drawing2.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1/2006 – 6/2012</a:t>
          </a:r>
          <a:endParaRPr lang="en-US" sz="15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0.0885</cdr:x>
      <cdr:y>0.74194</cdr:y>
    </cdr:from>
    <cdr:to>
      <cdr:x>0.97345</cdr:x>
      <cdr:y>0.83871</cdr:y>
    </cdr:to>
    <cdr:sp macro="" textlink="">
      <cdr:nvSpPr>
        <cdr:cNvPr id="5" name="TextBox 4"/>
        <cdr:cNvSpPr txBox="1"/>
      </cdr:nvSpPr>
      <cdr:spPr>
        <a:xfrm xmlns:a="http://schemas.openxmlformats.org/drawingml/2006/main">
          <a:off x="762000" y="3505221"/>
          <a:ext cx="7620000" cy="45718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1982-1991=1.9; 1992-2001=5.8; 2002-2005=NA; 2006-6/2011=NA</a:t>
          </a:r>
        </a:p>
      </cdr:txBody>
    </cdr:sp>
  </cdr:relSizeAnchor>
  <cdr:relSizeAnchor xmlns:cdr="http://schemas.openxmlformats.org/drawingml/2006/chartDrawing">
    <cdr:from>
      <cdr:x>0.17699</cdr:x>
      <cdr:y>0.04839</cdr:y>
    </cdr:from>
    <cdr:to>
      <cdr:x>0.74336</cdr:x>
      <cdr:y>0.15914</cdr:y>
    </cdr:to>
    <cdr:sp macro="" textlink="">
      <cdr:nvSpPr>
        <cdr:cNvPr id="3" name="TextBox 8"/>
        <cdr:cNvSpPr txBox="1"/>
      </cdr:nvSpPr>
      <cdr:spPr>
        <a:xfrm xmlns:a="http://schemas.openxmlformats.org/drawingml/2006/main">
          <a:off x="1524000" y="228600"/>
          <a:ext cx="48768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pair-wise comparisons were significant at p &lt; 0.01 except 2002-2005 vs. 2006-6/2011 (p=0.7527)</a:t>
          </a:r>
          <a:endParaRPr lang="en-US" sz="1400" b="1" dirty="0">
            <a:solidFill>
              <a:srgbClr val="FF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0.0885</cdr:x>
      <cdr:y>0.72581</cdr:y>
    </cdr:from>
    <cdr:to>
      <cdr:x>0.9646</cdr:x>
      <cdr:y>0.82258</cdr:y>
    </cdr:to>
    <cdr:sp macro="" textlink="">
      <cdr:nvSpPr>
        <cdr:cNvPr id="5" name="TextBox 4"/>
        <cdr:cNvSpPr txBox="1"/>
      </cdr:nvSpPr>
      <cdr:spPr>
        <a:xfrm xmlns:a="http://schemas.openxmlformats.org/drawingml/2006/main">
          <a:off x="762000" y="3429017"/>
          <a:ext cx="7543785" cy="45718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1982-1991=9.0; 1992-2001=11.7; 2002-2005=NA; 2006-6/2011=NA</a:t>
          </a:r>
        </a:p>
      </cdr:txBody>
    </cdr:sp>
  </cdr:relSizeAnchor>
</c:userShapes>
</file>

<file path=ppt/drawings/drawing22.xml><?xml version="1.0" encoding="utf-8"?>
<c:userShapes xmlns:c="http://schemas.openxmlformats.org/drawingml/2006/chart">
  <cdr:relSizeAnchor xmlns:cdr="http://schemas.openxmlformats.org/drawingml/2006/chartDrawing">
    <cdr:from>
      <cdr:x>0.12389</cdr:x>
      <cdr:y>0.63077</cdr:y>
    </cdr:from>
    <cdr:to>
      <cdr:x>0.26549</cdr:x>
      <cdr:y>0.8</cdr:y>
    </cdr:to>
    <cdr:grpSp>
      <cdr:nvGrpSpPr>
        <cdr:cNvPr id="6" name="Group 5"/>
        <cdr:cNvGrpSpPr/>
      </cdr:nvGrpSpPr>
      <cdr:grpSpPr>
        <a:xfrm xmlns:a="http://schemas.openxmlformats.org/drawingml/2006/main">
          <a:off x="1066767" y="3124204"/>
          <a:ext cx="1219261" cy="838196"/>
          <a:chOff x="1066800" y="3124200"/>
          <a:chExt cx="1219200" cy="838200"/>
        </a:xfrm>
      </cdr:grpSpPr>
      <cdr:grpSp>
        <cdr:nvGrpSpPr>
          <cdr:cNvPr id="5" name="Group 4"/>
          <cdr:cNvGrpSpPr/>
        </cdr:nvGrpSpPr>
        <cdr:grpSpPr>
          <a:xfrm xmlns:a="http://schemas.openxmlformats.org/drawingml/2006/main">
            <a:off x="1066800" y="3124200"/>
            <a:ext cx="762000" cy="838200"/>
            <a:chOff x="1066800" y="3124200"/>
            <a:chExt cx="762000" cy="838200"/>
          </a:xfrm>
        </cdr:grpSpPr>
        <cdr:sp macro="" textlink="">
          <cdr:nvSpPr>
            <cdr:cNvPr id="2" name="TextBox 1"/>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Overflow="clip" vert="vert270" wrap="square" lIns="9144" tIns="9144" rIns="9144" bIns="9144" rtlCol="0"/>
            <a:lstStyle xmlns:a="http://schemas.openxmlformats.org/drawingml/2006/main"/>
            <a:p xmlns:a="http://schemas.openxmlformats.org/drawingml/2006/main">
              <a:pPr algn="ctr"/>
              <a:r>
                <a:rPr lang="en-US" sz="1500" b="1" dirty="0" smtClean="0">
                  <a:solidFill>
                    <a:schemeClr val="bg2"/>
                  </a:solidFill>
                </a:rPr>
                <a:t>315</a:t>
              </a:r>
              <a:endParaRPr lang="en-US" sz="1500" b="1" dirty="0">
                <a:solidFill>
                  <a:schemeClr val="bg2"/>
                </a:solidFill>
              </a:endParaRPr>
            </a:p>
          </cdr:txBody>
        </cdr:sp>
        <cdr:sp macro="" textlink="">
          <cdr:nvSpPr>
            <cdr:cNvPr id="3" name="TextBox 2"/>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Overflow="clip" vert="vert270" wrap="square" lIns="9144" tIns="9144" rIns="9144" bIns="9144" rtlCol="0"/>
            <a:lstStyle xmlns:a="http://schemas.openxmlformats.org/drawingml/2006/main"/>
            <a:p xmlns:a="http://schemas.openxmlformats.org/drawingml/2006/main">
              <a:pPr algn="ctr"/>
              <a:r>
                <a:rPr lang="en-US" sz="1500" b="1" dirty="0" smtClean="0"/>
                <a:t>205</a:t>
              </a:r>
              <a:endParaRPr lang="en-US" sz="1500" b="1" dirty="0"/>
            </a:p>
          </cdr:txBody>
        </cdr:sp>
      </cdr:grpSp>
      <cdr:sp macro="" textlink="">
        <cdr:nvSpPr>
          <cdr:cNvPr id="4"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98</a:t>
            </a:r>
            <a:endParaRPr lang="en-US" sz="1500" b="1" dirty="0"/>
          </a:p>
        </cdr:txBody>
      </cdr:sp>
    </cdr:grpSp>
  </cdr:relSizeAnchor>
  <cdr:relSizeAnchor xmlns:cdr="http://schemas.openxmlformats.org/drawingml/2006/chartDrawing">
    <cdr:from>
      <cdr:x>0.30088</cdr:x>
      <cdr:y>0.55385</cdr:y>
    </cdr:from>
    <cdr:to>
      <cdr:x>0.44248</cdr:x>
      <cdr:y>0.72308</cdr:y>
    </cdr:to>
    <cdr:grpSp>
      <cdr:nvGrpSpPr>
        <cdr:cNvPr id="7" name="Group 6"/>
        <cdr:cNvGrpSpPr/>
      </cdr:nvGrpSpPr>
      <cdr:grpSpPr>
        <a:xfrm xmlns:a="http://schemas.openxmlformats.org/drawingml/2006/main">
          <a:off x="2590757" y="2743219"/>
          <a:ext cx="1219261" cy="838196"/>
          <a:chOff x="1066800" y="3124200"/>
          <a:chExt cx="1219200" cy="838200"/>
        </a:xfrm>
      </cdr:grpSpPr>
      <cdr:grpSp>
        <cdr:nvGrpSpPr>
          <cdr:cNvPr id="8" name="Group 7"/>
          <cdr:cNvGrpSpPr/>
        </cdr:nvGrpSpPr>
        <cdr:grpSpPr>
          <a:xfrm xmlns:a="http://schemas.openxmlformats.org/drawingml/2006/main">
            <a:off x="1066800" y="3124200"/>
            <a:ext cx="762000" cy="838200"/>
            <a:chOff x="1066800" y="3124200"/>
            <a:chExt cx="762000" cy="838200"/>
          </a:xfrm>
        </cdr:grpSpPr>
        <cdr:sp macro="" textlink="">
          <cdr:nvSpPr>
            <cdr:cNvPr id="10" name="TextBox 4"/>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98</a:t>
              </a:r>
              <a:endParaRPr lang="en-US" sz="1500" b="1" dirty="0">
                <a:solidFill>
                  <a:srgbClr val="000000"/>
                </a:solidFill>
              </a:endParaRPr>
            </a:p>
          </cdr:txBody>
        </cdr:sp>
        <cdr:sp macro="" textlink="">
          <cdr:nvSpPr>
            <cdr:cNvPr id="11" name="TextBox 5"/>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85</a:t>
              </a:r>
              <a:endParaRPr lang="en-US" sz="1500" b="1" dirty="0"/>
            </a:p>
          </cdr:txBody>
        </cdr:sp>
      </cdr:grpSp>
      <cdr:sp macro="" textlink="">
        <cdr:nvSpPr>
          <cdr:cNvPr id="9"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56</a:t>
            </a:r>
            <a:endParaRPr lang="en-US" sz="1500" b="1" dirty="0"/>
          </a:p>
        </cdr:txBody>
      </cdr:sp>
    </cdr:grpSp>
  </cdr:relSizeAnchor>
  <cdr:relSizeAnchor xmlns:cdr="http://schemas.openxmlformats.org/drawingml/2006/chartDrawing">
    <cdr:from>
      <cdr:x>0.47788</cdr:x>
      <cdr:y>0.52308</cdr:y>
    </cdr:from>
    <cdr:to>
      <cdr:x>0.61947</cdr:x>
      <cdr:y>0.69231</cdr:y>
    </cdr:to>
    <cdr:grpSp>
      <cdr:nvGrpSpPr>
        <cdr:cNvPr id="12" name="Group 11"/>
        <cdr:cNvGrpSpPr/>
      </cdr:nvGrpSpPr>
      <cdr:grpSpPr>
        <a:xfrm xmlns:a="http://schemas.openxmlformats.org/drawingml/2006/main">
          <a:off x="4114834" y="2590815"/>
          <a:ext cx="1219174" cy="838196"/>
          <a:chOff x="1066800" y="3124200"/>
          <a:chExt cx="1219200" cy="838200"/>
        </a:xfrm>
      </cdr:grpSpPr>
      <cdr:grpSp>
        <cdr:nvGrpSpPr>
          <cdr:cNvPr id="13" name="Group 12"/>
          <cdr:cNvGrpSpPr/>
        </cdr:nvGrpSpPr>
        <cdr:grpSpPr>
          <a:xfrm xmlns:a="http://schemas.openxmlformats.org/drawingml/2006/main">
            <a:off x="1066800" y="3124200"/>
            <a:ext cx="762000" cy="838200"/>
            <a:chOff x="1066800" y="3124200"/>
            <a:chExt cx="762000" cy="838200"/>
          </a:xfrm>
        </cdr:grpSpPr>
        <cdr:sp macro="" textlink="">
          <cdr:nvSpPr>
            <cdr:cNvPr id="15" name="TextBox 4"/>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61</a:t>
              </a:r>
              <a:endParaRPr lang="en-US" sz="1500" b="1" dirty="0">
                <a:solidFill>
                  <a:srgbClr val="000000"/>
                </a:solidFill>
              </a:endParaRPr>
            </a:p>
          </cdr:txBody>
        </cdr:sp>
        <cdr:sp macro="" textlink="">
          <cdr:nvSpPr>
            <cdr:cNvPr id="16" name="TextBox 5"/>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89</a:t>
              </a:r>
              <a:endParaRPr lang="en-US" sz="1500" b="1" dirty="0"/>
            </a:p>
          </cdr:txBody>
        </cdr:sp>
      </cdr:grpSp>
      <cdr:sp macro="" textlink="">
        <cdr:nvSpPr>
          <cdr:cNvPr id="14"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72</a:t>
            </a:r>
            <a:endParaRPr lang="en-US" sz="1500" b="1" dirty="0"/>
          </a:p>
        </cdr:txBody>
      </cdr:sp>
    </cdr:grpSp>
  </cdr:relSizeAnchor>
  <cdr:relSizeAnchor xmlns:cdr="http://schemas.openxmlformats.org/drawingml/2006/chartDrawing">
    <cdr:from>
      <cdr:x>0.65487</cdr:x>
      <cdr:y>0.52308</cdr:y>
    </cdr:from>
    <cdr:to>
      <cdr:x>0.79646</cdr:x>
      <cdr:y>0.69231</cdr:y>
    </cdr:to>
    <cdr:grpSp>
      <cdr:nvGrpSpPr>
        <cdr:cNvPr id="17" name="Group 16"/>
        <cdr:cNvGrpSpPr/>
      </cdr:nvGrpSpPr>
      <cdr:grpSpPr>
        <a:xfrm xmlns:a="http://schemas.openxmlformats.org/drawingml/2006/main">
          <a:off x="5638824" y="2590815"/>
          <a:ext cx="1219174" cy="838196"/>
          <a:chOff x="1066800" y="3124200"/>
          <a:chExt cx="1219200" cy="838200"/>
        </a:xfrm>
      </cdr:grpSpPr>
      <cdr:grpSp>
        <cdr:nvGrpSpPr>
          <cdr:cNvPr id="18" name="Group 17"/>
          <cdr:cNvGrpSpPr/>
        </cdr:nvGrpSpPr>
        <cdr:grpSpPr>
          <a:xfrm xmlns:a="http://schemas.openxmlformats.org/drawingml/2006/main">
            <a:off x="1066800" y="3124200"/>
            <a:ext cx="762000" cy="838200"/>
            <a:chOff x="1066800" y="3124200"/>
            <a:chExt cx="762000" cy="838200"/>
          </a:xfrm>
        </cdr:grpSpPr>
        <cdr:sp macro="" textlink="">
          <cdr:nvSpPr>
            <cdr:cNvPr id="20" name="TextBox 4"/>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56</a:t>
              </a:r>
              <a:endParaRPr lang="en-US" sz="1500" b="1" dirty="0">
                <a:solidFill>
                  <a:srgbClr val="000000"/>
                </a:solidFill>
              </a:endParaRPr>
            </a:p>
          </cdr:txBody>
        </cdr:sp>
        <cdr:sp macro="" textlink="">
          <cdr:nvSpPr>
            <cdr:cNvPr id="21" name="TextBox 5"/>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400</a:t>
              </a:r>
              <a:endParaRPr lang="en-US" sz="1500" b="1" dirty="0"/>
            </a:p>
          </cdr:txBody>
        </cdr:sp>
      </cdr:grpSp>
      <cdr:sp macro="" textlink="">
        <cdr:nvSpPr>
          <cdr:cNvPr id="19"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491</a:t>
            </a:r>
            <a:endParaRPr lang="en-US" sz="1500" b="1" dirty="0"/>
          </a:p>
        </cdr:txBody>
      </cdr:sp>
    </cdr:grpSp>
  </cdr:relSizeAnchor>
  <cdr:relSizeAnchor xmlns:cdr="http://schemas.openxmlformats.org/drawingml/2006/chartDrawing">
    <cdr:from>
      <cdr:x>0.83186</cdr:x>
      <cdr:y>0.50769</cdr:y>
    </cdr:from>
    <cdr:to>
      <cdr:x>0.97345</cdr:x>
      <cdr:y>0.67692</cdr:y>
    </cdr:to>
    <cdr:grpSp>
      <cdr:nvGrpSpPr>
        <cdr:cNvPr id="22" name="Group 21"/>
        <cdr:cNvGrpSpPr/>
      </cdr:nvGrpSpPr>
      <cdr:grpSpPr>
        <a:xfrm xmlns:a="http://schemas.openxmlformats.org/drawingml/2006/main">
          <a:off x="7162814" y="2514589"/>
          <a:ext cx="1219175" cy="838196"/>
          <a:chOff x="1066800" y="3124200"/>
          <a:chExt cx="1219200" cy="838200"/>
        </a:xfrm>
      </cdr:grpSpPr>
      <cdr:grpSp>
        <cdr:nvGrpSpPr>
          <cdr:cNvPr id="23" name="Group 22"/>
          <cdr:cNvGrpSpPr/>
        </cdr:nvGrpSpPr>
        <cdr:grpSpPr>
          <a:xfrm xmlns:a="http://schemas.openxmlformats.org/drawingml/2006/main">
            <a:off x="1066800" y="3124200"/>
            <a:ext cx="762000" cy="838200"/>
            <a:chOff x="1066800" y="3124200"/>
            <a:chExt cx="762000" cy="838200"/>
          </a:xfrm>
        </cdr:grpSpPr>
        <cdr:sp macro="" textlink="">
          <cdr:nvSpPr>
            <cdr:cNvPr id="25" name="TextBox 4"/>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24,632</a:t>
              </a:r>
              <a:endParaRPr lang="en-US" sz="1500" b="1" dirty="0">
                <a:solidFill>
                  <a:srgbClr val="000000"/>
                </a:solidFill>
              </a:endParaRPr>
            </a:p>
          </cdr:txBody>
        </cdr:sp>
        <cdr:sp macro="" textlink="">
          <cdr:nvSpPr>
            <cdr:cNvPr id="26" name="TextBox 5"/>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37,453</a:t>
              </a:r>
              <a:endParaRPr lang="en-US" sz="1500" b="1" dirty="0"/>
            </a:p>
          </cdr:txBody>
        </cdr:sp>
      </cdr:grpSp>
      <cdr:sp macro="" textlink="">
        <cdr:nvSpPr>
          <cdr:cNvPr id="24"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28,049</a:t>
            </a:r>
            <a:endParaRPr lang="en-US" sz="1500" b="1" dirty="0"/>
          </a:p>
        </cdr:txBody>
      </cdr:sp>
    </cdr:grpSp>
  </cdr:relSizeAnchor>
</c:userShapes>
</file>

<file path=ppt/drawings/drawing23.xml><?xml version="1.0" encoding="utf-8"?>
<c:userShapes xmlns:c="http://schemas.openxmlformats.org/drawingml/2006/chart">
  <cdr:relSizeAnchor xmlns:cdr="http://schemas.openxmlformats.org/drawingml/2006/chartDrawing">
    <cdr:from>
      <cdr:x>0.23009</cdr:x>
      <cdr:y>0.8871</cdr:y>
    </cdr:from>
    <cdr:to>
      <cdr:x>0.86726</cdr:x>
      <cdr:y>0.98387</cdr:y>
    </cdr:to>
    <cdr:sp macro="" textlink="">
      <cdr:nvSpPr>
        <cdr:cNvPr id="2" name="TextBox 1"/>
        <cdr:cNvSpPr txBox="1"/>
      </cdr:nvSpPr>
      <cdr:spPr>
        <a:xfrm xmlns:a="http://schemas.openxmlformats.org/drawingml/2006/main">
          <a:off x="1981200" y="4191000"/>
          <a:ext cx="5486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5</a:t>
          </a:r>
        </a:p>
        <a:p xmlns:a="http://schemas.openxmlformats.org/drawingml/2006/main">
          <a:pPr algn="ctr"/>
          <a:endParaRPr lang="en-US" sz="1400" dirty="0">
            <a:solidFill>
              <a:srgbClr val="FFFF00"/>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0.11304</cdr:x>
      <cdr:y>0.82759</cdr:y>
    </cdr:from>
    <cdr:to>
      <cdr:x>0.22609</cdr:x>
      <cdr:y>0.89655</cdr:y>
    </cdr:to>
    <cdr:sp macro="" textlink="">
      <cdr:nvSpPr>
        <cdr:cNvPr id="2" name="TextBox 1"/>
        <cdr:cNvSpPr txBox="1"/>
      </cdr:nvSpPr>
      <cdr:spPr>
        <a:xfrm xmlns:a="http://schemas.openxmlformats.org/drawingml/2006/main">
          <a:off x="990600" y="3657600"/>
          <a:ext cx="990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Europe</a:t>
          </a:r>
          <a:endParaRPr lang="en-US" sz="1500" b="1" dirty="0">
            <a:solidFill>
              <a:schemeClr val="tx1"/>
            </a:solidFill>
          </a:endParaRPr>
        </a:p>
      </cdr:txBody>
    </cdr:sp>
  </cdr:relSizeAnchor>
  <cdr:relSizeAnchor xmlns:cdr="http://schemas.openxmlformats.org/drawingml/2006/chartDrawing">
    <cdr:from>
      <cdr:x>0.71304</cdr:x>
      <cdr:y>0.82759</cdr:y>
    </cdr:from>
    <cdr:to>
      <cdr:x>0.82609</cdr:x>
      <cdr:y>0.89655</cdr:y>
    </cdr:to>
    <cdr:sp macro="" textlink="">
      <cdr:nvSpPr>
        <cdr:cNvPr id="3" name="TextBox 1"/>
        <cdr:cNvSpPr txBox="1"/>
      </cdr:nvSpPr>
      <cdr:spPr>
        <a:xfrm xmlns:a="http://schemas.openxmlformats.org/drawingml/2006/main">
          <a:off x="6248400" y="3657600"/>
          <a:ext cx="990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Europe</a:t>
          </a:r>
          <a:endParaRPr lang="en-US" sz="1500" b="1" dirty="0">
            <a:solidFill>
              <a:srgbClr val="FFFFFF"/>
            </a:solidFill>
          </a:endParaRPr>
        </a:p>
      </cdr:txBody>
    </cdr:sp>
  </cdr:relSizeAnchor>
  <cdr:relSizeAnchor xmlns:cdr="http://schemas.openxmlformats.org/drawingml/2006/chartDrawing">
    <cdr:from>
      <cdr:x>0.26087</cdr:x>
      <cdr:y>0.82759</cdr:y>
    </cdr:from>
    <cdr:to>
      <cdr:x>0.37391</cdr:x>
      <cdr:y>0.89655</cdr:y>
    </cdr:to>
    <cdr:sp macro="" textlink="">
      <cdr:nvSpPr>
        <cdr:cNvPr id="4" name="TextBox 1"/>
        <cdr:cNvSpPr txBox="1"/>
      </cdr:nvSpPr>
      <cdr:spPr>
        <a:xfrm xmlns:a="http://schemas.openxmlformats.org/drawingml/2006/main">
          <a:off x="2286000" y="3657600"/>
          <a:ext cx="990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North America</a:t>
          </a:r>
          <a:endParaRPr lang="en-US" sz="1500" b="1" dirty="0">
            <a:solidFill>
              <a:srgbClr val="FFFFFF"/>
            </a:solidFill>
          </a:endParaRPr>
        </a:p>
      </cdr:txBody>
    </cdr:sp>
  </cdr:relSizeAnchor>
  <cdr:relSizeAnchor xmlns:cdr="http://schemas.openxmlformats.org/drawingml/2006/chartDrawing">
    <cdr:from>
      <cdr:x>0.86087</cdr:x>
      <cdr:y>0.82759</cdr:y>
    </cdr:from>
    <cdr:to>
      <cdr:x>0.97391</cdr:x>
      <cdr:y>0.89655</cdr:y>
    </cdr:to>
    <cdr:sp macro="" textlink="">
      <cdr:nvSpPr>
        <cdr:cNvPr id="5" name="TextBox 1"/>
        <cdr:cNvSpPr txBox="1"/>
      </cdr:nvSpPr>
      <cdr:spPr>
        <a:xfrm xmlns:a="http://schemas.openxmlformats.org/drawingml/2006/main">
          <a:off x="7543800" y="3657600"/>
          <a:ext cx="990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North America</a:t>
          </a:r>
          <a:endParaRPr lang="en-US" sz="1500" b="1" dirty="0">
            <a:solidFill>
              <a:srgbClr val="FFFFFF"/>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0.0087</cdr:x>
      <cdr:y>0.90228</cdr:y>
    </cdr:from>
    <cdr:to>
      <cdr:x>0.48696</cdr:x>
      <cdr:y>1</cdr:y>
    </cdr:to>
    <cdr:sp macro="" textlink="">
      <cdr:nvSpPr>
        <cdr:cNvPr id="3" name="TextBox 10"/>
        <cdr:cNvSpPr txBox="1"/>
      </cdr:nvSpPr>
      <cdr:spPr>
        <a:xfrm xmlns:a="http://schemas.openxmlformats.org/drawingml/2006/main">
          <a:off x="76200" y="4330700"/>
          <a:ext cx="41910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Analysis is limited to patients who were alive at the time of the follow-up</a:t>
          </a:r>
          <a:endParaRPr lang="en-US" sz="1200" dirty="0">
            <a:solidFill>
              <a:srgbClr val="FFFF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0.0087</cdr:x>
      <cdr:y>0.90068</cdr:y>
    </cdr:from>
    <cdr:to>
      <cdr:x>0.50435</cdr:x>
      <cdr:y>1</cdr:y>
    </cdr:to>
    <cdr:sp macro="" textlink="">
      <cdr:nvSpPr>
        <cdr:cNvPr id="3" name="TextBox 10"/>
        <cdr:cNvSpPr txBox="1"/>
      </cdr:nvSpPr>
      <cdr:spPr>
        <a:xfrm xmlns:a="http://schemas.openxmlformats.org/drawingml/2006/main">
          <a:off x="76239" y="4260864"/>
          <a:ext cx="434336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Analysis is limited to patients who were alive at the time of the follow-up</a:t>
          </a:r>
          <a:endParaRPr lang="en-US" sz="1200" dirty="0">
            <a:solidFill>
              <a:srgbClr val="FFFF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0.80328</cdr:y>
    </cdr:from>
    <cdr:to>
      <cdr:x>0.9913</cdr:x>
      <cdr:y>0.88274</cdr:y>
    </cdr:to>
    <cdr:sp macro="" textlink="">
      <cdr:nvSpPr>
        <cdr:cNvPr id="7" name="TextBox 9"/>
        <cdr:cNvSpPr txBox="1"/>
      </cdr:nvSpPr>
      <cdr:spPr>
        <a:xfrm xmlns:a="http://schemas.openxmlformats.org/drawingml/2006/main">
          <a:off x="0" y="3733800"/>
          <a:ext cx="8686800"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induction vs. IL-2R (Overall and Male), no induction vs. OKT3 (Overall and Male) and Polyclonal vs. OKT3 (Overall) were significant at p &lt; 0.05. No other pair-wise comparisons were significant at p &lt; 0.05.</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treated rejection within 1 year </a:t>
          </a:r>
          <a:endParaRPr lang="en-US" sz="1400" dirty="0"/>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0.80328</cdr:y>
    </cdr:from>
    <cdr:to>
      <cdr:x>0.9913</cdr:x>
      <cdr:y>0.88274</cdr:y>
    </cdr:to>
    <cdr:sp macro="" textlink="">
      <cdr:nvSpPr>
        <cdr:cNvPr id="7" name="TextBox 9"/>
        <cdr:cNvSpPr txBox="1"/>
      </cdr:nvSpPr>
      <cdr:spPr>
        <a:xfrm xmlns:a="http://schemas.openxmlformats.org/drawingml/2006/main">
          <a:off x="0" y="3733800"/>
          <a:ext cx="8686800"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induction vs. IL-2R (Overall, Female and Male), no induction vs. OKT3 (Overall) and Polyclonal vs. IL-2R (Overall and Male) were significant at p &lt; 0.05. No other pair-wise comparisons were significant at p &lt; 0.05.</a:t>
          </a:r>
        </a:p>
      </cdr:txBody>
    </cdr:sp>
  </cdr:relSizeAnchor>
  <cdr:relSizeAnchor xmlns:cdr="http://schemas.openxmlformats.org/drawingml/2006/chartDrawing">
    <cdr:from>
      <cdr:x>0.0087</cdr:x>
      <cdr:y>0</cdr:y>
    </cdr:from>
    <cdr:to>
      <cdr:x>0.06957</cdr:x>
      <cdr:y>0.72131</cdr:y>
    </cdr:to>
    <cdr:sp macro="" textlink="">
      <cdr:nvSpPr>
        <cdr:cNvPr id="9" name="TextBox 8"/>
        <cdr:cNvSpPr txBox="1"/>
      </cdr:nvSpPr>
      <cdr:spPr>
        <a:xfrm xmlns:a="http://schemas.openxmlformats.org/drawingml/2006/main">
          <a:off x="76238" y="0"/>
          <a:ext cx="533362" cy="335279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0.83607</cdr:y>
    </cdr:from>
    <cdr:to>
      <cdr:x>0.9913</cdr:x>
      <cdr:y>0.87579</cdr:y>
    </cdr:to>
    <cdr:sp macro="" textlink="">
      <cdr:nvSpPr>
        <cdr:cNvPr id="7" name="TextBox 9"/>
        <cdr:cNvSpPr txBox="1"/>
      </cdr:nvSpPr>
      <cdr:spPr>
        <a:xfrm xmlns:a="http://schemas.openxmlformats.org/drawingml/2006/main">
          <a:off x="-152400" y="3886200"/>
          <a:ext cx="8686762"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between maintenance immunosuppression groups were significant at p &lt; 0.05 </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treated rejection within 1 year </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0.13559</cdr:x>
      <cdr:y>0.09524</cdr:y>
    </cdr:from>
    <cdr:to>
      <cdr:x>0.29661</cdr:x>
      <cdr:y>0.2381</cdr:y>
    </cdr:to>
    <cdr:sp macro="" textlink="">
      <cdr:nvSpPr>
        <cdr:cNvPr id="2" name="TextBox 1"/>
        <cdr:cNvSpPr txBox="1"/>
      </cdr:nvSpPr>
      <cdr:spPr>
        <a:xfrm xmlns:a="http://schemas.openxmlformats.org/drawingml/2006/main">
          <a:off x="1219200" y="152400"/>
          <a:ext cx="1447800" cy="228600"/>
        </a:xfrm>
        <a:prstGeom xmlns:a="http://schemas.openxmlformats.org/drawingml/2006/main" prst="rect">
          <a:avLst/>
        </a:prstGeom>
        <a:solidFill xmlns:a="http://schemas.openxmlformats.org/drawingml/2006/main">
          <a:srgbClr val="000000"/>
        </a:solidFill>
      </cdr:spPr>
      <cdr:txBody>
        <a:bodyPr xmlns:a="http://schemas.openxmlformats.org/drawingml/2006/main" vertOverflow="clip" wrap="square" tIns="0" rtlCol="0"/>
        <a:lstStyle xmlns:a="http://schemas.openxmlformats.org/drawingml/2006/main"/>
        <a:p xmlns:a="http://schemas.openxmlformats.org/drawingml/2006/main">
          <a:r>
            <a:rPr lang="en-US" sz="1500" b="1" dirty="0" smtClean="0">
              <a:solidFill>
                <a:srgbClr val="FFFF00"/>
              </a:solidFill>
            </a:rPr>
            <a:t>All Locations</a:t>
          </a:r>
          <a:endParaRPr lang="en-US" sz="1500" b="1" dirty="0">
            <a:solidFill>
              <a:srgbClr val="FFFF0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0.85246</cdr:y>
    </cdr:from>
    <cdr:to>
      <cdr:x>0.9913</cdr:x>
      <cdr:y>0.89219</cdr:y>
    </cdr:to>
    <cdr:sp macro="" textlink="">
      <cdr:nvSpPr>
        <cdr:cNvPr id="7" name="TextBox 9"/>
        <cdr:cNvSpPr txBox="1"/>
      </cdr:nvSpPr>
      <cdr:spPr>
        <a:xfrm xmlns:a="http://schemas.openxmlformats.org/drawingml/2006/main">
          <a:off x="0" y="3962400"/>
          <a:ext cx="8686762"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between maintenance immunosuppression groups were significant at p &lt; 0.05 </a:t>
          </a:r>
        </a:p>
      </cdr:txBody>
    </cdr:sp>
  </cdr:relSizeAnchor>
  <cdr:relSizeAnchor xmlns:cdr="http://schemas.openxmlformats.org/drawingml/2006/chartDrawing">
    <cdr:from>
      <cdr:x>0.0087</cdr:x>
      <cdr:y>0</cdr:y>
    </cdr:from>
    <cdr:to>
      <cdr:x>0.06957</cdr:x>
      <cdr:y>0.72131</cdr:y>
    </cdr:to>
    <cdr:sp macro="" textlink="">
      <cdr:nvSpPr>
        <cdr:cNvPr id="9" name="TextBox 8"/>
        <cdr:cNvSpPr txBox="1"/>
      </cdr:nvSpPr>
      <cdr:spPr>
        <a:xfrm xmlns:a="http://schemas.openxmlformats.org/drawingml/2006/main">
          <a:off x="76238" y="0"/>
          <a:ext cx="533362" cy="335279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31.xml><?xml version="1.0" encoding="utf-8"?>
<c:userShapes xmlns:c="http://schemas.openxmlformats.org/drawingml/2006/chart">
  <cdr:relSizeAnchor xmlns:cdr="http://schemas.openxmlformats.org/drawingml/2006/chartDrawing">
    <cdr:from>
      <cdr:x>0.0177</cdr:x>
      <cdr:y>0.01613</cdr:y>
    </cdr:from>
    <cdr:to>
      <cdr:x>0.0708</cdr:x>
      <cdr:y>0.91935</cdr:y>
    </cdr:to>
    <cdr:sp macro="" textlink="">
      <cdr:nvSpPr>
        <cdr:cNvPr id="2" name="TextBox 1"/>
        <cdr:cNvSpPr txBox="1"/>
      </cdr:nvSpPr>
      <cdr:spPr>
        <a:xfrm xmlns:a="http://schemas.openxmlformats.org/drawingml/2006/main">
          <a:off x="152400" y="76200"/>
          <a:ext cx="457200" cy="42672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500" b="1" dirty="0">
              <a:solidFill>
                <a:schemeClr val="tx1"/>
              </a:solidFill>
            </a:rPr>
            <a:t>%  Freedom from hospitalization for rejection</a:t>
          </a:r>
        </a:p>
      </cdr:txBody>
    </cdr:sp>
  </cdr:relSizeAnchor>
</c:userShapes>
</file>

<file path=ppt/drawings/drawing32.xml><?xml version="1.0" encoding="utf-8"?>
<c:userShapes xmlns:c="http://schemas.openxmlformats.org/drawingml/2006/chart">
  <cdr:relSizeAnchor xmlns:cdr="http://schemas.openxmlformats.org/drawingml/2006/chartDrawing">
    <cdr:from>
      <cdr:x>0.10619</cdr:x>
      <cdr:y>0.46667</cdr:y>
    </cdr:from>
    <cdr:to>
      <cdr:x>0.60177</cdr:x>
      <cdr:y>0.59571</cdr:y>
    </cdr:to>
    <cdr:sp macro="" textlink="">
      <cdr:nvSpPr>
        <cdr:cNvPr id="2" name="TextBox 1"/>
        <cdr:cNvSpPr txBox="1"/>
      </cdr:nvSpPr>
      <cdr:spPr>
        <a:xfrm xmlns:a="http://schemas.openxmlformats.org/drawingml/2006/main">
          <a:off x="914400" y="2133600"/>
          <a:ext cx="4267241" cy="589971"/>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cdr:txBody>
    </cdr:sp>
  </cdr:relSizeAnchor>
</c:userShapes>
</file>

<file path=ppt/drawings/drawing33.xml><?xml version="1.0" encoding="utf-8"?>
<c:userShapes xmlns:c="http://schemas.openxmlformats.org/drawingml/2006/chart">
  <cdr:relSizeAnchor xmlns:cdr="http://schemas.openxmlformats.org/drawingml/2006/chartDrawing">
    <cdr:from>
      <cdr:x>0.10619</cdr:x>
      <cdr:y>0.73846</cdr:y>
    </cdr:from>
    <cdr:to>
      <cdr:x>0.84956</cdr:x>
      <cdr:y>0.80371</cdr:y>
    </cdr:to>
    <cdr:sp macro="" textlink="">
      <cdr:nvSpPr>
        <cdr:cNvPr id="2" name="TextBox 11"/>
        <cdr:cNvSpPr txBox="1"/>
      </cdr:nvSpPr>
      <cdr:spPr>
        <a:xfrm xmlns:a="http://schemas.openxmlformats.org/drawingml/2006/main">
          <a:off x="914400" y="3657600"/>
          <a:ext cx="6400800" cy="32316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chemeClr val="tx1"/>
              </a:solidFill>
            </a:rPr>
            <a:t>p-values for recipient age were &lt; 0.001 in all mortality models </a:t>
          </a:r>
          <a:endParaRPr lang="en-US" sz="1500" b="1" dirty="0">
            <a:solidFill>
              <a:schemeClr val="tx1"/>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0.12389</cdr:x>
      <cdr:y>0.75385</cdr:y>
    </cdr:from>
    <cdr:to>
      <cdr:x>0.86726</cdr:x>
      <cdr:y>0.81909</cdr:y>
    </cdr:to>
    <cdr:sp macro="" textlink="">
      <cdr:nvSpPr>
        <cdr:cNvPr id="2" name="TextBox 11"/>
        <cdr:cNvSpPr txBox="1"/>
      </cdr:nvSpPr>
      <cdr:spPr>
        <a:xfrm xmlns:a="http://schemas.openxmlformats.org/drawingml/2006/main">
          <a:off x="1066800" y="3733800"/>
          <a:ext cx="6400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chemeClr val="tx1"/>
              </a:solidFill>
            </a:rPr>
            <a:t>p-values for donor age were &lt; 0.001 in all mortality models </a:t>
          </a:r>
          <a:endParaRPr lang="en-US" sz="1500" b="1" dirty="0">
            <a:solidFill>
              <a:schemeClr val="tx1"/>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1.16136E-7</cdr:x>
      <cdr:y>0.01563</cdr:y>
    </cdr:from>
    <cdr:to>
      <cdr:x>0.19469</cdr:x>
      <cdr:y>0.09375</cdr:y>
    </cdr:to>
    <cdr:sp macro="" textlink="">
      <cdr:nvSpPr>
        <cdr:cNvPr id="2" name="TextBox 1"/>
        <cdr:cNvSpPr txBox="1"/>
      </cdr:nvSpPr>
      <cdr:spPr>
        <a:xfrm xmlns:a="http://schemas.openxmlformats.org/drawingml/2006/main">
          <a:off x="1" y="76200"/>
          <a:ext cx="1676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t>
          </a:r>
          <a:r>
            <a:rPr lang="en-US" sz="1500" b="1" dirty="0">
              <a:solidFill>
                <a:srgbClr val="FFFF00"/>
              </a:solidFill>
            </a:rPr>
            <a:t> </a:t>
          </a:r>
          <a:r>
            <a:rPr lang="en-US" sz="1500" b="1" dirty="0" smtClean="0">
              <a:solidFill>
                <a:srgbClr val="FFFF00"/>
              </a:solidFill>
            </a:rPr>
            <a:t>Age:</a:t>
          </a:r>
          <a:endParaRPr lang="en-US" sz="1500" b="1" dirty="0">
            <a:solidFill>
              <a:srgbClr val="FFFF00"/>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cdr:x>
      <cdr:y>0.02778</cdr:y>
    </cdr:from>
    <cdr:to>
      <cdr:x>0.45946</cdr:x>
      <cdr:y>0.13304</cdr:y>
    </cdr:to>
    <cdr:sp macro="" textlink="">
      <cdr:nvSpPr>
        <cdr:cNvPr id="3" name="TextBox 2"/>
        <cdr:cNvSpPr txBox="1"/>
      </cdr:nvSpPr>
      <cdr:spPr>
        <a:xfrm xmlns:a="http://schemas.openxmlformats.org/drawingml/2006/main">
          <a:off x="0" y="76200"/>
          <a:ext cx="1295400" cy="2887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18-39 years</a:t>
          </a:r>
          <a:endParaRPr lang="en-US" sz="1500" b="1" dirty="0">
            <a:solidFill>
              <a:srgbClr val="FFFF00"/>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0.30645</cdr:x>
      <cdr:y>0.02326</cdr:y>
    </cdr:from>
    <cdr:to>
      <cdr:x>0.69451</cdr:x>
      <cdr:y>0.12852</cdr:y>
    </cdr:to>
    <cdr:sp macro="" textlink="">
      <cdr:nvSpPr>
        <cdr:cNvPr id="3" name="TextBox 2"/>
        <cdr:cNvSpPr txBox="1"/>
      </cdr:nvSpPr>
      <cdr:spPr>
        <a:xfrm xmlns:a="http://schemas.openxmlformats.org/drawingml/2006/main">
          <a:off x="1447800" y="76200"/>
          <a:ext cx="1833351" cy="344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40-59 years</a:t>
          </a:r>
          <a:endParaRPr lang="en-US" sz="1500" b="1" dirty="0">
            <a:solidFill>
              <a:srgbClr val="FFFF00"/>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cdr:x>
      <cdr:y>0.05556</cdr:y>
    </cdr:from>
    <cdr:to>
      <cdr:x>0.45946</cdr:x>
      <cdr:y>0.16667</cdr:y>
    </cdr:to>
    <cdr:sp macro="" textlink="">
      <cdr:nvSpPr>
        <cdr:cNvPr id="3" name="TextBox 2"/>
        <cdr:cNvSpPr txBox="1"/>
      </cdr:nvSpPr>
      <cdr:spPr>
        <a:xfrm xmlns:a="http://schemas.openxmlformats.org/drawingml/2006/main">
          <a:off x="0" y="152400"/>
          <a:ext cx="1295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500" b="1" dirty="0" smtClean="0">
              <a:solidFill>
                <a:srgbClr val="FFFF00"/>
              </a:solidFill>
            </a:rPr>
            <a:t>60-69 years</a:t>
          </a:r>
          <a:endParaRPr lang="en-US" sz="15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0.14407</cdr:x>
      <cdr:y>0.09524</cdr:y>
    </cdr:from>
    <cdr:to>
      <cdr:x>0.26271</cdr:x>
      <cdr:y>0.28571</cdr:y>
    </cdr:to>
    <cdr:sp macro="" textlink="">
      <cdr:nvSpPr>
        <cdr:cNvPr id="2" name="TextBox 1"/>
        <cdr:cNvSpPr txBox="1"/>
      </cdr:nvSpPr>
      <cdr:spPr>
        <a:xfrm xmlns:a="http://schemas.openxmlformats.org/drawingml/2006/main">
          <a:off x="1295400" y="152400"/>
          <a:ext cx="1066800" cy="304800"/>
        </a:xfrm>
        <a:prstGeom xmlns:a="http://schemas.openxmlformats.org/drawingml/2006/main" prst="rect">
          <a:avLst/>
        </a:prstGeom>
        <a:solidFill xmlns:a="http://schemas.openxmlformats.org/drawingml/2006/main">
          <a:srgbClr val="000000"/>
        </a:solidFill>
      </cdr:spPr>
      <cdr:txBody>
        <a:bodyPr xmlns:a="http://schemas.openxmlformats.org/drawingml/2006/main" wrap="square" t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Europe</a:t>
          </a:r>
          <a:endParaRPr lang="en-US" sz="1500" b="1" dirty="0">
            <a:solidFill>
              <a:srgbClr val="FFFF00"/>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cdr:x>
      <cdr:y>0.05556</cdr:y>
    </cdr:from>
    <cdr:to>
      <cdr:x>0.38806</cdr:x>
      <cdr:y>0.16082</cdr:y>
    </cdr:to>
    <cdr:sp macro="" textlink="">
      <cdr:nvSpPr>
        <cdr:cNvPr id="3" name="TextBox 2"/>
        <cdr:cNvSpPr txBox="1"/>
      </cdr:nvSpPr>
      <cdr:spPr>
        <a:xfrm xmlns:a="http://schemas.openxmlformats.org/drawingml/2006/main">
          <a:off x="0" y="152400"/>
          <a:ext cx="1094096" cy="2887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70+ years</a:t>
          </a:r>
          <a:endParaRPr lang="en-US" sz="1500" b="1" dirty="0">
            <a:solidFill>
              <a:srgbClr val="FFFF00"/>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0.12389</cdr:x>
      <cdr:y>0.32787</cdr:y>
    </cdr:from>
    <cdr:to>
      <cdr:x>0.27433</cdr:x>
      <cdr:y>0.39345</cdr:y>
    </cdr:to>
    <cdr:sp macro="" textlink="">
      <cdr:nvSpPr>
        <cdr:cNvPr id="2" name="TextBox 1"/>
        <cdr:cNvSpPr txBox="1"/>
      </cdr:nvSpPr>
      <cdr:spPr>
        <a:xfrm xmlns:a="http://schemas.openxmlformats.org/drawingml/2006/main">
          <a:off x="1066800" y="1524000"/>
          <a:ext cx="1295379" cy="304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&lt; 0.0001</a:t>
          </a:r>
          <a:endParaRPr lang="en-US" sz="1400" b="1" dirty="0">
            <a:solidFill>
              <a:srgbClr val="FFFF00"/>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0.18584</cdr:x>
      <cdr:y>0.92064</cdr:y>
    </cdr:from>
    <cdr:to>
      <cdr:x>0.42478</cdr:x>
      <cdr:y>1</cdr:y>
    </cdr:to>
    <cdr:sp macro="" textlink="">
      <cdr:nvSpPr>
        <cdr:cNvPr id="2" name="TextBox 1"/>
        <cdr:cNvSpPr txBox="1"/>
      </cdr:nvSpPr>
      <cdr:spPr>
        <a:xfrm xmlns:a="http://schemas.openxmlformats.org/drawingml/2006/main">
          <a:off x="1600200" y="4419601"/>
          <a:ext cx="2057400" cy="380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2006</a:t>
          </a:r>
          <a:endParaRPr lang="en-US" sz="1500" b="1" dirty="0">
            <a:solidFill>
              <a:srgbClr val="FFFF00"/>
            </a:solidFill>
          </a:endParaRPr>
        </a:p>
      </cdr:txBody>
    </cdr:sp>
  </cdr:relSizeAnchor>
  <cdr:relSizeAnchor xmlns:cdr="http://schemas.openxmlformats.org/drawingml/2006/chartDrawing">
    <cdr:from>
      <cdr:x>0.66372</cdr:x>
      <cdr:y>0.92063</cdr:y>
    </cdr:from>
    <cdr:to>
      <cdr:x>0.90265</cdr:x>
      <cdr:y>0.98413</cdr:y>
    </cdr:to>
    <cdr:sp macro="" textlink="">
      <cdr:nvSpPr>
        <cdr:cNvPr id="3" name="TextBox 1"/>
        <cdr:cNvSpPr txBox="1"/>
      </cdr:nvSpPr>
      <cdr:spPr>
        <a:xfrm xmlns:a="http://schemas.openxmlformats.org/drawingml/2006/main">
          <a:off x="5715000" y="4419600"/>
          <a:ext cx="2057400" cy="3047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2011</a:t>
          </a:r>
          <a:endParaRPr lang="en-US" sz="1500" b="1" dirty="0">
            <a:solidFill>
              <a:srgbClr val="FFFF00"/>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0.20354</cdr:x>
      <cdr:y>0.92063</cdr:y>
    </cdr:from>
    <cdr:to>
      <cdr:x>0.37168</cdr:x>
      <cdr:y>0.98413</cdr:y>
    </cdr:to>
    <cdr:sp macro="" textlink="">
      <cdr:nvSpPr>
        <cdr:cNvPr id="2" name="TextBox 1"/>
        <cdr:cNvSpPr txBox="1"/>
      </cdr:nvSpPr>
      <cdr:spPr>
        <a:xfrm xmlns:a="http://schemas.openxmlformats.org/drawingml/2006/main">
          <a:off x="1752600" y="4419600"/>
          <a:ext cx="1447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2001</a:t>
          </a:r>
          <a:endParaRPr lang="en-US" sz="1500" b="1" dirty="0">
            <a:solidFill>
              <a:srgbClr val="FFFF00"/>
            </a:solidFill>
          </a:endParaRPr>
        </a:p>
      </cdr:txBody>
    </cdr:sp>
  </cdr:relSizeAnchor>
  <cdr:relSizeAnchor xmlns:cdr="http://schemas.openxmlformats.org/drawingml/2006/chartDrawing">
    <cdr:from>
      <cdr:x>0.71681</cdr:x>
      <cdr:y>0.92063</cdr:y>
    </cdr:from>
    <cdr:to>
      <cdr:x>0.88496</cdr:x>
      <cdr:y>0.98413</cdr:y>
    </cdr:to>
    <cdr:sp macro="" textlink="">
      <cdr:nvSpPr>
        <cdr:cNvPr id="3" name="TextBox 1"/>
        <cdr:cNvSpPr txBox="1"/>
      </cdr:nvSpPr>
      <cdr:spPr>
        <a:xfrm xmlns:a="http://schemas.openxmlformats.org/drawingml/2006/main">
          <a:off x="6172200" y="4419600"/>
          <a:ext cx="14478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2011</a:t>
          </a:r>
          <a:endParaRPr lang="en-US" sz="1500" b="1" dirty="0">
            <a:solidFill>
              <a:srgbClr val="FFFF00"/>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0.22124</cdr:x>
      <cdr:y>0.04839</cdr:y>
    </cdr:from>
    <cdr:to>
      <cdr:x>0.9292</cdr:x>
      <cdr:y>0.16129</cdr:y>
    </cdr:to>
    <cdr:sp macro="" textlink="">
      <cdr:nvSpPr>
        <cdr:cNvPr id="5" name="TextBox 4"/>
        <cdr:cNvSpPr txBox="1"/>
      </cdr:nvSpPr>
      <cdr:spPr>
        <a:xfrm xmlns:a="http://schemas.openxmlformats.org/drawingml/2006/main">
          <a:off x="1905000" y="228614"/>
          <a:ext cx="6095970" cy="5333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18-39=12.3; 40-59=10.5; 60-69=9.0; 70+=7.6</a:t>
          </a:r>
        </a:p>
      </cdr:txBody>
    </cdr:sp>
  </cdr:relSizeAnchor>
</c:userShapes>
</file>

<file path=ppt/drawings/drawing45.xml><?xml version="1.0" encoding="utf-8"?>
<c:userShapes xmlns:c="http://schemas.openxmlformats.org/drawingml/2006/chart">
  <cdr:relSizeAnchor xmlns:cdr="http://schemas.openxmlformats.org/drawingml/2006/chartDrawing">
    <cdr:from>
      <cdr:x>0.10435</cdr:x>
      <cdr:y>0.04839</cdr:y>
    </cdr:from>
    <cdr:to>
      <cdr:x>0.97345</cdr:x>
      <cdr:y>0.125</cdr:y>
    </cdr:to>
    <cdr:sp macro="" textlink="">
      <cdr:nvSpPr>
        <cdr:cNvPr id="5" name="TextBox 4"/>
        <cdr:cNvSpPr txBox="1"/>
      </cdr:nvSpPr>
      <cdr:spPr>
        <a:xfrm xmlns:a="http://schemas.openxmlformats.org/drawingml/2006/main">
          <a:off x="914400" y="235988"/>
          <a:ext cx="7615943" cy="37361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18-29=12.4; 30-59=10.7; 60-64=9.1; 65-69=8.7; 70-74=7.6; 75+=NA</a:t>
          </a:r>
        </a:p>
      </cdr:txBody>
    </cdr:sp>
  </cdr:relSizeAnchor>
</c:userShapes>
</file>

<file path=ppt/drawings/drawing46.xml><?xml version="1.0" encoding="utf-8"?>
<c:userShapes xmlns:c="http://schemas.openxmlformats.org/drawingml/2006/chart">
  <cdr:relSizeAnchor xmlns:cdr="http://schemas.openxmlformats.org/drawingml/2006/chartDrawing">
    <cdr:from>
      <cdr:x>0.54867</cdr:x>
      <cdr:y>0.19355</cdr:y>
    </cdr:from>
    <cdr:to>
      <cdr:x>0.9646</cdr:x>
      <cdr:y>0.30645</cdr:y>
    </cdr:to>
    <cdr:sp macro="" textlink="">
      <cdr:nvSpPr>
        <cdr:cNvPr id="5" name="TextBox 4"/>
        <cdr:cNvSpPr txBox="1"/>
      </cdr:nvSpPr>
      <cdr:spPr>
        <a:xfrm xmlns:a="http://schemas.openxmlformats.org/drawingml/2006/main">
          <a:off x="4724400" y="914400"/>
          <a:ext cx="3581370" cy="53338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Median survival (years): 0-10=11.4; 11-39=11.3; 40-59=9.3; 60+=6.0</a:t>
          </a:r>
        </a:p>
      </cdr:txBody>
    </cdr:sp>
  </cdr:relSizeAnchor>
</c:userShapes>
</file>

<file path=ppt/drawings/drawing47.xml><?xml version="1.0" encoding="utf-8"?>
<c:userShapes xmlns:c="http://schemas.openxmlformats.org/drawingml/2006/chart">
  <cdr:relSizeAnchor xmlns:cdr="http://schemas.openxmlformats.org/drawingml/2006/chartDrawing">
    <cdr:from>
      <cdr:x>0.01739</cdr:x>
      <cdr:y>0.80328</cdr:y>
    </cdr:from>
    <cdr:to>
      <cdr:x>0.9913</cdr:x>
      <cdr:y>0.88274</cdr:y>
    </cdr:to>
    <cdr:sp macro="" textlink="">
      <cdr:nvSpPr>
        <cdr:cNvPr id="7" name="TextBox 9"/>
        <cdr:cNvSpPr txBox="1"/>
      </cdr:nvSpPr>
      <cdr:spPr>
        <a:xfrm xmlns:a="http://schemas.openxmlformats.org/drawingml/2006/main">
          <a:off x="152400" y="3733800"/>
          <a:ext cx="8534400"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induction vs. IL-2R: Overall – p = 0.004 and 60-69 – p = 0.0157. No other pair-wise comparisons were significant at p &lt; 0.05.</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treated rejection within 1 year </a:t>
          </a:r>
          <a:endParaRPr lang="en-US" sz="1400" dirty="0"/>
        </a:p>
      </cdr:txBody>
    </cdr:sp>
  </cdr:relSizeAnchor>
</c:userShapes>
</file>

<file path=ppt/drawings/drawing48.xml><?xml version="1.0" encoding="utf-8"?>
<c:userShapes xmlns:c="http://schemas.openxmlformats.org/drawingml/2006/chart">
  <cdr:relSizeAnchor xmlns:cdr="http://schemas.openxmlformats.org/drawingml/2006/chartDrawing">
    <cdr:from>
      <cdr:x>0</cdr:x>
      <cdr:y>0.81967</cdr:y>
    </cdr:from>
    <cdr:to>
      <cdr:x>0.9913</cdr:x>
      <cdr:y>0.89913</cdr:y>
    </cdr:to>
    <cdr:sp macro="" textlink="">
      <cdr:nvSpPr>
        <cdr:cNvPr id="7" name="TextBox 9"/>
        <cdr:cNvSpPr txBox="1"/>
      </cdr:nvSpPr>
      <cdr:spPr>
        <a:xfrm xmlns:a="http://schemas.openxmlformats.org/drawingml/2006/main">
          <a:off x="0" y="3810000"/>
          <a:ext cx="8686762" cy="36933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No induction vs. IL-2R pair-wise comparisons were significant at p &lt; 0.05 for all groups except 18-39. Polyclonal vs. IL-2R Overall p = 0.0090. No other pair-wise comparisons were significant at p &lt; 0.05.</a:t>
          </a:r>
        </a:p>
      </cdr:txBody>
    </cdr:sp>
  </cdr:relSizeAnchor>
  <cdr:relSizeAnchor xmlns:cdr="http://schemas.openxmlformats.org/drawingml/2006/chartDrawing">
    <cdr:from>
      <cdr:x>0.0087</cdr:x>
      <cdr:y>0</cdr:y>
    </cdr:from>
    <cdr:to>
      <cdr:x>0.06957</cdr:x>
      <cdr:y>0.72131</cdr:y>
    </cdr:to>
    <cdr:sp macro="" textlink="">
      <cdr:nvSpPr>
        <cdr:cNvPr id="9" name="TextBox 8"/>
        <cdr:cNvSpPr txBox="1"/>
      </cdr:nvSpPr>
      <cdr:spPr>
        <a:xfrm xmlns:a="http://schemas.openxmlformats.org/drawingml/2006/main">
          <a:off x="76238" y="0"/>
          <a:ext cx="533362" cy="335279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49.xml><?xml version="1.0" encoding="utf-8"?>
<c:userShapes xmlns:c="http://schemas.openxmlformats.org/drawingml/2006/chart">
  <cdr:relSizeAnchor xmlns:cdr="http://schemas.openxmlformats.org/drawingml/2006/chartDrawing">
    <cdr:from>
      <cdr:x>0</cdr:x>
      <cdr:y>0.83607</cdr:y>
    </cdr:from>
    <cdr:to>
      <cdr:x>0.9913</cdr:x>
      <cdr:y>0.87579</cdr:y>
    </cdr:to>
    <cdr:sp macro="" textlink="">
      <cdr:nvSpPr>
        <cdr:cNvPr id="7" name="TextBox 9"/>
        <cdr:cNvSpPr txBox="1"/>
      </cdr:nvSpPr>
      <cdr:spPr>
        <a:xfrm xmlns:a="http://schemas.openxmlformats.org/drawingml/2006/main">
          <a:off x="-152400" y="3886200"/>
          <a:ext cx="8686762"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between maintenance immunosuppression groups were significant at p &lt; 0.05 except for 70+ </a:t>
          </a:r>
        </a:p>
      </cdr:txBody>
    </cdr:sp>
  </cdr:relSizeAnchor>
  <cdr:relSizeAnchor xmlns:cdr="http://schemas.openxmlformats.org/drawingml/2006/chartDrawing">
    <cdr:from>
      <cdr:x>0.0087</cdr:x>
      <cdr:y>0</cdr:y>
    </cdr:from>
    <cdr:to>
      <cdr:x>0.08696</cdr:x>
      <cdr:y>0.72131</cdr:y>
    </cdr:to>
    <cdr:sp macro="" textlink="">
      <cdr:nvSpPr>
        <cdr:cNvPr id="9" name="TextBox 8"/>
        <cdr:cNvSpPr txBox="1"/>
      </cdr:nvSpPr>
      <cdr:spPr>
        <a:xfrm xmlns:a="http://schemas.openxmlformats.org/drawingml/2006/main">
          <a:off x="76200" y="0"/>
          <a:ext cx="685800" cy="3352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treated rejection within 1 year </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0.17797</cdr:x>
      <cdr:y>0.09524</cdr:y>
    </cdr:from>
    <cdr:to>
      <cdr:x>0.34746</cdr:x>
      <cdr:y>0.2381</cdr:y>
    </cdr:to>
    <cdr:sp macro="" textlink="">
      <cdr:nvSpPr>
        <cdr:cNvPr id="2" name="TextBox 1"/>
        <cdr:cNvSpPr txBox="1"/>
      </cdr:nvSpPr>
      <cdr:spPr>
        <a:xfrm xmlns:a="http://schemas.openxmlformats.org/drawingml/2006/main">
          <a:off x="1600200" y="152400"/>
          <a:ext cx="1524000" cy="228600"/>
        </a:xfrm>
        <a:prstGeom xmlns:a="http://schemas.openxmlformats.org/drawingml/2006/main" prst="rect">
          <a:avLst/>
        </a:prstGeom>
        <a:solidFill xmlns:a="http://schemas.openxmlformats.org/drawingml/2006/main">
          <a:srgbClr val="000000"/>
        </a:solidFill>
      </cdr:spPr>
      <cdr:txBody>
        <a:bodyPr xmlns:a="http://schemas.openxmlformats.org/drawingml/2006/main" wrap="square" t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North America</a:t>
          </a:r>
          <a:endParaRPr lang="en-US" sz="1500" b="1" dirty="0">
            <a:solidFill>
              <a:srgbClr val="FFFF00"/>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cdr:x>
      <cdr:y>0.85246</cdr:y>
    </cdr:from>
    <cdr:to>
      <cdr:x>0.9913</cdr:x>
      <cdr:y>0.89219</cdr:y>
    </cdr:to>
    <cdr:sp macro="" textlink="">
      <cdr:nvSpPr>
        <cdr:cNvPr id="7" name="TextBox 9"/>
        <cdr:cNvSpPr txBox="1"/>
      </cdr:nvSpPr>
      <cdr:spPr>
        <a:xfrm xmlns:a="http://schemas.openxmlformats.org/drawingml/2006/main">
          <a:off x="0" y="3962400"/>
          <a:ext cx="8686762"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All pair-wise comparisons between maintenance immunosuppression groups were significant at p &lt; 0.05 except 70+ </a:t>
          </a:r>
        </a:p>
      </cdr:txBody>
    </cdr:sp>
  </cdr:relSizeAnchor>
  <cdr:relSizeAnchor xmlns:cdr="http://schemas.openxmlformats.org/drawingml/2006/chartDrawing">
    <cdr:from>
      <cdr:x>0.0087</cdr:x>
      <cdr:y>0</cdr:y>
    </cdr:from>
    <cdr:to>
      <cdr:x>0.06957</cdr:x>
      <cdr:y>0.72131</cdr:y>
    </cdr:to>
    <cdr:sp macro="" textlink="">
      <cdr:nvSpPr>
        <cdr:cNvPr id="9" name="TextBox 8"/>
        <cdr:cNvSpPr txBox="1"/>
      </cdr:nvSpPr>
      <cdr:spPr>
        <a:xfrm xmlns:a="http://schemas.openxmlformats.org/drawingml/2006/main">
          <a:off x="76238" y="0"/>
          <a:ext cx="533362" cy="335279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400" dirty="0" smtClean="0"/>
            <a:t>% experiencing rejection within 1 year </a:t>
          </a: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0.24194</cdr:x>
      <cdr:y>0.84783</cdr:y>
    </cdr:from>
    <cdr:to>
      <cdr:x>0.63</cdr:x>
      <cdr:y>0.95309</cdr:y>
    </cdr:to>
    <cdr:sp macro="" textlink="">
      <cdr:nvSpPr>
        <cdr:cNvPr id="3" name="TextBox 2"/>
        <cdr:cNvSpPr txBox="1"/>
      </cdr:nvSpPr>
      <cdr:spPr>
        <a:xfrm xmlns:a="http://schemas.openxmlformats.org/drawingml/2006/main">
          <a:off x="1143000" y="2971800"/>
          <a:ext cx="1833350" cy="36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Europe</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cdr:x>
      <cdr:y>0.86957</cdr:y>
    </cdr:from>
    <cdr:to>
      <cdr:x>0.88806</cdr:x>
      <cdr:y>0.97483</cdr:y>
    </cdr:to>
    <cdr:sp macro="" textlink="">
      <cdr:nvSpPr>
        <cdr:cNvPr id="3" name="TextBox 2"/>
        <cdr:cNvSpPr txBox="1"/>
      </cdr:nvSpPr>
      <cdr:spPr>
        <a:xfrm xmlns:a="http://schemas.openxmlformats.org/drawingml/2006/main">
          <a:off x="2362200" y="3048000"/>
          <a:ext cx="1833350" cy="36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North America</a:t>
          </a:r>
          <a:endParaRPr lang="en-US" sz="1500" b="1"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Other</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0.12727</cdr:x>
      <cdr:y>0.15625</cdr:y>
    </cdr:from>
    <cdr:to>
      <cdr:x>0.25455</cdr:x>
      <cdr:y>0.22252</cdr:y>
    </cdr:to>
    <cdr:sp macro="" textlink="">
      <cdr:nvSpPr>
        <cdr:cNvPr id="2" name="TextBox 8"/>
        <cdr:cNvSpPr txBox="1"/>
      </cdr:nvSpPr>
      <cdr:spPr>
        <a:xfrm xmlns:a="http://schemas.openxmlformats.org/drawingml/2006/main">
          <a:off x="1066800" y="762000"/>
          <a:ext cx="1066800" cy="323165"/>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ctr"/>
          <a:r>
            <a:rPr lang="en-US" sz="1500" b="1" dirty="0" smtClean="0"/>
            <a:t>N = 6,382</a:t>
          </a:r>
          <a:endParaRPr lang="en-US" sz="1500" b="1" dirty="0"/>
        </a:p>
      </cdr:txBody>
    </cdr:sp>
  </cdr:relSizeAnchor>
  <cdr:relSizeAnchor xmlns:cdr="http://schemas.openxmlformats.org/drawingml/2006/chartDrawing">
    <cdr:from>
      <cdr:x>0.25455</cdr:x>
      <cdr:y>0.5625</cdr:y>
    </cdr:from>
    <cdr:to>
      <cdr:x>0.38182</cdr:x>
      <cdr:y>0.62876</cdr:y>
    </cdr:to>
    <cdr:sp macro="" textlink="">
      <cdr:nvSpPr>
        <cdr:cNvPr id="3" name="TextBox 8"/>
        <cdr:cNvSpPr txBox="1"/>
      </cdr:nvSpPr>
      <cdr:spPr>
        <a:xfrm xmlns:a="http://schemas.openxmlformats.org/drawingml/2006/main">
          <a:off x="2133600" y="2743200"/>
          <a:ext cx="1066777" cy="323137"/>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1,989</a:t>
          </a:r>
          <a:endParaRPr lang="en-US" sz="1500" b="1" dirty="0">
            <a:solidFill>
              <a:schemeClr val="tx1"/>
            </a:solidFill>
          </a:endParaRPr>
        </a:p>
      </cdr:txBody>
    </cdr:sp>
  </cdr:relSizeAnchor>
  <cdr:relSizeAnchor xmlns:cdr="http://schemas.openxmlformats.org/drawingml/2006/chartDrawing">
    <cdr:from>
      <cdr:x>0.41818</cdr:x>
      <cdr:y>0.15625</cdr:y>
    </cdr:from>
    <cdr:to>
      <cdr:x>0.54545</cdr:x>
      <cdr:y>0.22252</cdr:y>
    </cdr:to>
    <cdr:sp macro="" textlink="">
      <cdr:nvSpPr>
        <cdr:cNvPr id="4" name="TextBox 8"/>
        <cdr:cNvSpPr txBox="1"/>
      </cdr:nvSpPr>
      <cdr:spPr>
        <a:xfrm xmlns:a="http://schemas.openxmlformats.org/drawingml/2006/main">
          <a:off x="3505200" y="762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9,616</a:t>
          </a:r>
          <a:endParaRPr lang="en-US" sz="1500" b="1" dirty="0">
            <a:solidFill>
              <a:schemeClr val="tx1"/>
            </a:solidFill>
          </a:endParaRPr>
        </a:p>
      </cdr:txBody>
    </cdr:sp>
  </cdr:relSizeAnchor>
  <cdr:relSizeAnchor xmlns:cdr="http://schemas.openxmlformats.org/drawingml/2006/chartDrawing">
    <cdr:from>
      <cdr:x>0.54545</cdr:x>
      <cdr:y>0.54688</cdr:y>
    </cdr:from>
    <cdr:to>
      <cdr:x>0.67273</cdr:x>
      <cdr:y>0.61314</cdr:y>
    </cdr:to>
    <cdr:sp macro="" textlink="">
      <cdr:nvSpPr>
        <cdr:cNvPr id="5" name="TextBox 8"/>
        <cdr:cNvSpPr txBox="1"/>
      </cdr:nvSpPr>
      <cdr:spPr>
        <a:xfrm xmlns:a="http://schemas.openxmlformats.org/drawingml/2006/main">
          <a:off x="4572000" y="2667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3,104</a:t>
          </a:r>
          <a:endParaRPr lang="en-US" sz="1500" b="1" dirty="0">
            <a:solidFill>
              <a:schemeClr val="tx1"/>
            </a:solidFill>
          </a:endParaRPr>
        </a:p>
      </cdr:txBody>
    </cdr:sp>
  </cdr:relSizeAnchor>
  <cdr:relSizeAnchor xmlns:cdr="http://schemas.openxmlformats.org/drawingml/2006/chartDrawing">
    <cdr:from>
      <cdr:x>0.70909</cdr:x>
      <cdr:y>0.15625</cdr:y>
    </cdr:from>
    <cdr:to>
      <cdr:x>0.83636</cdr:x>
      <cdr:y>0.22252</cdr:y>
    </cdr:to>
    <cdr:sp macro="" textlink="">
      <cdr:nvSpPr>
        <cdr:cNvPr id="6" name="TextBox 8"/>
        <cdr:cNvSpPr txBox="1"/>
      </cdr:nvSpPr>
      <cdr:spPr>
        <a:xfrm xmlns:a="http://schemas.openxmlformats.org/drawingml/2006/main">
          <a:off x="5943600" y="762000"/>
          <a:ext cx="10668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952</a:t>
          </a:r>
          <a:endParaRPr lang="en-US" sz="1500" b="1" dirty="0">
            <a:solidFill>
              <a:schemeClr val="tx1"/>
            </a:solidFill>
          </a:endParaRPr>
        </a:p>
      </cdr:txBody>
    </cdr:sp>
  </cdr:relSizeAnchor>
  <cdr:relSizeAnchor xmlns:cdr="http://schemas.openxmlformats.org/drawingml/2006/chartDrawing">
    <cdr:from>
      <cdr:x>0.83636</cdr:x>
      <cdr:y>0.57813</cdr:y>
    </cdr:from>
    <cdr:to>
      <cdr:x>0.95455</cdr:x>
      <cdr:y>0.64439</cdr:y>
    </cdr:to>
    <cdr:sp macro="" textlink="">
      <cdr:nvSpPr>
        <cdr:cNvPr id="7" name="TextBox 8"/>
        <cdr:cNvSpPr txBox="1"/>
      </cdr:nvSpPr>
      <cdr:spPr>
        <a:xfrm xmlns:a="http://schemas.openxmlformats.org/drawingml/2006/main">
          <a:off x="7010400" y="2819400"/>
          <a:ext cx="990600" cy="323165"/>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tx1"/>
              </a:solidFill>
            </a:rPr>
            <a:t>N = 275</a:t>
          </a:r>
          <a:endParaRPr lang="en-US" sz="15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9/30/2013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21 </a:t>
            </a:r>
            <a:r>
              <a:rPr lang="en-US" sz="1200" kern="1200" baseline="0" dirty="0" smtClean="0">
                <a:solidFill>
                  <a:schemeClr val="tx1"/>
                </a:solidFill>
                <a:latin typeface="+mn-lt"/>
                <a:ea typeface="+mn-ea"/>
                <a:cs typeface="+mn-cs"/>
              </a:rPr>
              <a:t>– old figure 253, 255, 259 </a:t>
            </a:r>
            <a:r>
              <a:rPr lang="en-US" sz="1200" kern="1200" baseline="0" smtClean="0">
                <a:solidFill>
                  <a:schemeClr val="tx1"/>
                </a:solidFill>
                <a:latin typeface="+mn-lt"/>
                <a:ea typeface="+mn-ea"/>
                <a:cs typeface="+mn-cs"/>
              </a:rPr>
              <a:t>and 263 </a:t>
            </a:r>
            <a:r>
              <a:rPr lang="en-US" sz="1200" kern="1200" baseline="0" dirty="0" smtClean="0">
                <a:solidFill>
                  <a:schemeClr val="tx1"/>
                </a:solidFill>
                <a:latin typeface="+mn-lt"/>
                <a:ea typeface="+mn-ea"/>
                <a:cs typeface="+mn-cs"/>
              </a:rPr>
              <a:t>combined into one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known PRA values are included in the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10 Years</a:t>
            </a:r>
            <a:r>
              <a:rPr lang="en-US" sz="1200" kern="1200" dirty="0" smtClean="0">
                <a:solidFill>
                  <a:schemeClr val="tx1"/>
                </a:solidFill>
                <a:latin typeface="+mn-lt"/>
                <a:ea typeface="+mn-ea"/>
                <a:cs typeface="+mn-cs"/>
              </a:rPr>
              <a:t>.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10 Years</a:t>
            </a:r>
            <a:r>
              <a:rPr lang="en-US" sz="1200" kern="1200" dirty="0" smtClean="0">
                <a:solidFill>
                  <a:schemeClr val="tx1"/>
                </a:solidFill>
                <a:latin typeface="+mn-lt"/>
                <a:ea typeface="+mn-ea"/>
                <a:cs typeface="+mn-cs"/>
              </a:rPr>
              <a:t>.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191</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192</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193</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194</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195</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196</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197</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198</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199</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 were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201</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202</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203</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204</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age distribution of heart transplant recipients was compared between the eras using a chi-square test.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205</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206</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207</a:t>
            </a:fld>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squared Pearson correlation</a:t>
            </a:r>
            <a:r>
              <a:rPr lang="en-US" sz="1200" kern="1200" baseline="0" dirty="0" smtClean="0">
                <a:solidFill>
                  <a:schemeClr val="tx1"/>
                </a:solidFill>
                <a:latin typeface="+mn-lt"/>
                <a:ea typeface="+mn-ea"/>
                <a:cs typeface="+mn-cs"/>
              </a:rPr>
              <a:t> coefficient.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208</a:t>
            </a:fld>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209</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211</a:t>
            </a:fld>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212</a:t>
            </a:fld>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213</a:t>
            </a:fld>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214</a:t>
            </a:fld>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215</a:t>
            </a:fld>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216</a:t>
            </a:fld>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217</a:t>
            </a:fld>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218</a:t>
            </a:fld>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219</a:t>
            </a:fld>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a:t>
            </a:r>
            <a:r>
              <a:rPr lang="en-US" sz="1200" kern="1200" baseline="0" smtClean="0">
                <a:solidFill>
                  <a:schemeClr val="tx1"/>
                </a:solidFill>
                <a:latin typeface="+mn-lt"/>
                <a:ea typeface="+mn-ea"/>
                <a:cs typeface="+mn-cs"/>
              </a:rPr>
              <a:t>using Bonferroni </a:t>
            </a:r>
            <a:r>
              <a:rPr lang="en-US" sz="1200" kern="1200" baseline="0" dirty="0" smtClean="0">
                <a:solidFill>
                  <a:schemeClr val="tx1"/>
                </a:solidFill>
                <a:latin typeface="+mn-lt"/>
                <a:ea typeface="+mn-ea"/>
                <a:cs typeface="+mn-cs"/>
              </a:rPr>
              <a:t>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221</a:t>
            </a:fld>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222</a:t>
            </a:fld>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223</a:t>
            </a:fld>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224</a:t>
            </a:fld>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225</a:t>
            </a:fld>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226</a:t>
            </a:fld>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227</a:t>
            </a:fld>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228</a:t>
            </a:fld>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229</a:t>
            </a:fld>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231</a:t>
            </a:fld>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232</a:t>
            </a:fld>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233</a:t>
            </a:fld>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234</a:t>
            </a:fld>
            <a:endParaRPr 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235</a:t>
            </a:fld>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236</a:t>
            </a:fld>
            <a:endParaRPr 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r>
              <a:rPr lang="en-US" sz="1200" kern="120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r>
              <a:rPr lang="en-US" sz="1200" kern="120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r>
              <a:rPr lang="en-US" sz="1200" kern="120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  Rates were compared using the log-rank test statistic.  Numbers</a:t>
            </a:r>
            <a:r>
              <a:rPr lang="en-US" sz="1200" kern="1200" baseline="0" dirty="0" smtClean="0">
                <a:solidFill>
                  <a:schemeClr val="tx1"/>
                </a:solidFill>
                <a:latin typeface="+mn-lt"/>
                <a:ea typeface="+mn-ea"/>
                <a:cs typeface="+mn-cs"/>
              </a:rPr>
              <a:t> on the slide show total number of re-transplants.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are shown only for groups with 10 or more patients at risk (alive with follow-up) at 1 year.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2008 and June 2012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2006 and June 2012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occurring between January 2001 and June 2012.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2006 and June 2012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a:t>
            </a:r>
            <a:r>
              <a:rPr lang="en-US" sz="1200" kern="1200" baseline="0" smtClean="0">
                <a:solidFill>
                  <a:schemeClr val="tx1"/>
                </a:solidFill>
                <a:latin typeface="+mn-lt"/>
                <a:ea typeface="+mn-ea"/>
                <a:cs typeface="+mn-cs"/>
              </a:rPr>
              <a:t>using Bonferroni </a:t>
            </a:r>
            <a:r>
              <a:rPr lang="en-US" sz="1200" kern="1200" baseline="0" dirty="0" smtClean="0">
                <a:solidFill>
                  <a:schemeClr val="tx1"/>
                </a:solidFill>
                <a:latin typeface="+mn-lt"/>
                <a:ea typeface="+mn-ea"/>
                <a:cs typeface="+mn-cs"/>
              </a:rPr>
              <a:t>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a:t>
            </a:r>
            <a:r>
              <a:rPr lang="en-US" sz="1200" kern="1200" baseline="0" smtClean="0">
                <a:solidFill>
                  <a:schemeClr val="tx1"/>
                </a:solidFill>
                <a:latin typeface="+mn-lt"/>
                <a:ea typeface="+mn-ea"/>
                <a:cs typeface="+mn-cs"/>
              </a:rPr>
              <a:t>using Bonferroni </a:t>
            </a:r>
            <a:r>
              <a:rPr lang="en-US" sz="1200" kern="1200" baseline="0" dirty="0" smtClean="0">
                <a:solidFill>
                  <a:schemeClr val="tx1"/>
                </a:solidFill>
                <a:latin typeface="+mn-lt"/>
                <a:ea typeface="+mn-ea"/>
                <a:cs typeface="+mn-cs"/>
              </a:rPr>
              <a:t>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hospitalization for rejection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Hospitalizations for rejections are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a:t>
            </a:r>
            <a:r>
              <a:rPr lang="en-US" sz="1200" kern="1200" baseline="0" dirty="0" smtClean="0">
                <a:solidFill>
                  <a:schemeClr val="tx1"/>
                </a:solidFill>
                <a:latin typeface="+mn-lt"/>
                <a:ea typeface="+mn-ea"/>
                <a:cs typeface="+mn-cs"/>
              </a:rPr>
              <a:t> 2006 </a:t>
            </a:r>
            <a:r>
              <a:rPr lang="en-US" sz="1200" kern="1200" dirty="0" smtClean="0">
                <a:solidFill>
                  <a:schemeClr val="tx1"/>
                </a:solidFill>
                <a:latin typeface="+mn-lt"/>
                <a:ea typeface="+mn-ea"/>
                <a:cs typeface="+mn-cs"/>
              </a:rPr>
              <a:t>and June 2012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2000 and June 2012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2000 and June 2012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between the 2-year and 3-year follow-up, and between the 4-year and 5-year follow-ups, respectively.  Because all follow-ups between 2000 and June 2012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10-year annual follow-up were included in the analysis.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and 5 years following transplantation. The percentages are based on patients with known responses. To reduce bias, only patients with responses reported on every follow-up through the 5-year annual follow-up were included.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0.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8.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4.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5.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9.xml.rels><?xml version="1.0" encoding="UTF-8" standalone="yes"?>
<Relationships xmlns="http://schemas.openxmlformats.org/package/2006/relationships"><Relationship Id="rId3" Type="http://schemas.openxmlformats.org/officeDocument/2006/relationships/chart" Target="../charts/chart159.xml"/><Relationship Id="rId7" Type="http://schemas.openxmlformats.org/officeDocument/2006/relationships/image" Target="../media/image1.png"/><Relationship Id="rId2" Type="http://schemas.openxmlformats.org/officeDocument/2006/relationships/notesSlide" Target="../notesSlides/notesSlide198.xml"/><Relationship Id="rId1" Type="http://schemas.openxmlformats.org/officeDocument/2006/relationships/slideLayout" Target="../slideLayouts/slideLayout2.xml"/><Relationship Id="rId6" Type="http://schemas.openxmlformats.org/officeDocument/2006/relationships/chart" Target="../charts/chart162.xml"/><Relationship Id="rId5" Type="http://schemas.openxmlformats.org/officeDocument/2006/relationships/chart" Target="../charts/chart161.xml"/><Relationship Id="rId4" Type="http://schemas.openxmlformats.org/officeDocument/2006/relationships/chart" Target="../charts/chart16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0.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1.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2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2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6.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2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7.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8.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2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9.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2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0.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2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1.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2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2.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2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3.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2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4.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2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5.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2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6.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2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7.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2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8.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2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2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0.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2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1.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2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2.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2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3.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2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4.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2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5.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2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6.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2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7.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2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8.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2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9.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2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2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5.xml.rels><?xml version="1.0" encoding="UTF-8" standalone="yes"?>
<Relationships xmlns="http://schemas.openxmlformats.org/package/2006/relationships"><Relationship Id="rId3" Type="http://schemas.openxmlformats.org/officeDocument/2006/relationships/chart" Target="../charts/chart191.xml"/><Relationship Id="rId2" Type="http://schemas.openxmlformats.org/officeDocument/2006/relationships/notesSlide" Target="../notesSlides/notesSlide2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2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7.xml.rels><?xml version="1.0" encoding="UTF-8" standalone="yes"?>
<Relationships xmlns="http://schemas.openxmlformats.org/package/2006/relationships"><Relationship Id="rId3" Type="http://schemas.openxmlformats.org/officeDocument/2006/relationships/chart" Target="../charts/chart193.xml"/><Relationship Id="rId2" Type="http://schemas.openxmlformats.org/officeDocument/2006/relationships/notesSlide" Target="../notesSlides/notesSlide2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5.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8.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77120"/>
          <a:ext cx="8839200" cy="4461683"/>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53224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37,146)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17,183)</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2006-6/2012</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22,318)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7222">
                <a:tc>
                  <a:txBody>
                    <a:bodyPr/>
                    <a:lstStyle/>
                    <a:p>
                      <a:pPr rtl="0" fontAlgn="t"/>
                      <a:r>
                        <a:rPr lang="en-US" sz="1300" b="1">
                          <a:solidFill>
                            <a:schemeClr val="tx1"/>
                          </a:solidFill>
                        </a:rPr>
                        <a:t>Diagnosis</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a:t>
                      </a:r>
                      <a:r>
                        <a:rPr lang="en-US" sz="1300" b="1" dirty="0" smtClean="0">
                          <a:solidFill>
                            <a:schemeClr val="tx1"/>
                          </a:solidFill>
                        </a:rPr>
                        <a:t>Cardiomyopathy</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46.2%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48.2%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54.0%</a:t>
                      </a:r>
                      <a:endParaRPr lang="en-US" sz="1300" b="1">
                        <a:solidFill>
                          <a:schemeClr val="tx1"/>
                        </a:solidFill>
                        <a:latin typeface="+mn-lt"/>
                        <a:ea typeface="Times New Roman"/>
                      </a:endParaRPr>
                    </a:p>
                  </a:txBody>
                  <a:tcPr marL="42545" marR="42545" marT="0" marB="0" anchor="ctr">
                    <a:solidFill>
                      <a:schemeClr val="bg2"/>
                    </a:solidFill>
                  </a:tcPr>
                </a:tc>
                <a:tc rowSpan="6">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smtClean="0">
                          <a:solidFill>
                            <a:schemeClr val="tx1"/>
                          </a:solidFill>
                        </a:rPr>
                        <a:t>                     Coronary </a:t>
                      </a:r>
                      <a:r>
                        <a:rPr lang="en-US" sz="1300" b="1" dirty="0">
                          <a:solidFill>
                            <a:schemeClr val="tx1"/>
                          </a:solidFill>
                        </a:rPr>
                        <a:t>artery disease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45.8%</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42.7%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36.8%</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Valvular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2.8%</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Retransplant</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2.5%</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a:solidFill>
                            <a:schemeClr val="tx1"/>
                          </a:solidFill>
                        </a:rPr>
                        <a:t>                     Congenital</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2.9%</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Other causes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0.9%</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a:solidFill>
                            <a:schemeClr val="tx1"/>
                          </a:solidFill>
                        </a:rPr>
                        <a:t>Donor cause of death</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Head trauma</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45.9%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45.8%</a:t>
                      </a:r>
                      <a:endParaRPr lang="en-US" sz="1300" b="1" dirty="0">
                        <a:solidFill>
                          <a:schemeClr val="tx1"/>
                        </a:solidFill>
                        <a:latin typeface="+mn-lt"/>
                        <a:ea typeface="Times New Roman"/>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57222">
                <a:tc>
                  <a:txBody>
                    <a:bodyPr/>
                    <a:lstStyle/>
                    <a:p>
                      <a:pPr rtl="0" fontAlgn="t"/>
                      <a:r>
                        <a:rPr lang="en-US" sz="1300" b="1" dirty="0">
                          <a:solidFill>
                            <a:schemeClr val="tx1"/>
                          </a:solidFill>
                        </a:rPr>
                        <a:t>                     Stroke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29.0%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32.9%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24.4%</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Other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25.0%</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12.5%</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29.8%</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4" name="TextBox 13"/>
          <p:cNvSpPr txBox="1"/>
          <p:nvPr/>
        </p:nvSpPr>
        <p:spPr>
          <a:xfrm>
            <a:off x="533400" y="57912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br>
              <a:rPr lang="en-US" sz="2600" dirty="0" smtClean="0"/>
            </a:br>
            <a:r>
              <a:rPr lang="en-US" sz="2400" dirty="0" smtClean="0"/>
              <a:t>Freedom from Malignancy by Era</a:t>
            </a:r>
            <a:r>
              <a:rPr lang="en-US" sz="2000" dirty="0" smtClean="0"/>
              <a:t/>
            </a:r>
            <a:br>
              <a:rPr lang="en-US" sz="2000" dirty="0" smtClean="0"/>
            </a:b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br>
              <a:rPr lang="en-US" sz="2600" dirty="0" smtClean="0"/>
            </a:br>
            <a:r>
              <a:rPr lang="en-US" sz="2400" dirty="0" smtClean="0"/>
              <a:t>Freedom from Malignancy by Era and Gender</a:t>
            </a:r>
            <a:br>
              <a:rPr lang="en-US" sz="2400" dirty="0" smtClean="0"/>
            </a:b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867400" y="1676400"/>
            <a:ext cx="2667000" cy="954107"/>
          </a:xfrm>
          <a:prstGeom prst="rect">
            <a:avLst/>
          </a:prstGeom>
          <a:solidFill>
            <a:srgbClr val="000000"/>
          </a:solidFill>
        </p:spPr>
        <p:txBody>
          <a:bodyPr wrap="square" lIns="9144" rIns="9144" rtlCol="0">
            <a:spAutoFit/>
          </a:bodyPr>
          <a:lstStyle/>
          <a:p>
            <a:r>
              <a:rPr lang="en-US" sz="1400" b="1" dirty="0" smtClean="0">
                <a:solidFill>
                  <a:srgbClr val="FFFF00"/>
                </a:solidFill>
              </a:rPr>
              <a:t>All pair-wise comparisons were significant at p &lt; 0.05 except Female 4/1994-202 vs. Female 2003-06/2011</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Skin Malignancy by Era</a:t>
            </a:r>
            <a:r>
              <a:rPr lang="en-US" sz="2800" dirty="0" smtClean="0"/>
              <a:t/>
            </a:r>
            <a:br>
              <a:rPr lang="en-US" sz="2800" dirty="0" smtClean="0"/>
            </a:b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Lymphoma by Era</a:t>
            </a:r>
            <a:br>
              <a:rPr lang="en-US" sz="2400" dirty="0" smtClean="0"/>
            </a:b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br>
              <a:rPr lang="en-US" sz="2600" dirty="0" smtClean="0"/>
            </a:br>
            <a:r>
              <a:rPr lang="en-US" sz="2400" dirty="0" smtClean="0"/>
              <a:t>Freedom from Other* Malignancy by Era</a:t>
            </a:r>
            <a:br>
              <a:rPr lang="en-US" sz="2400" dirty="0" smtClean="0"/>
            </a:br>
            <a:r>
              <a:rPr lang="en-US" sz="2000" dirty="0" smtClean="0"/>
              <a:t> (Transplants: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0" y="33528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3" name="TextBox 12"/>
          <p:cNvSpPr txBox="1"/>
          <p:nvPr/>
        </p:nvSpPr>
        <p:spPr>
          <a:xfrm>
            <a:off x="5486400" y="6165503"/>
            <a:ext cx="3352800" cy="492443"/>
          </a:xfrm>
          <a:prstGeom prst="rect">
            <a:avLst/>
          </a:prstGeom>
          <a:noFill/>
        </p:spPr>
        <p:txBody>
          <a:bodyPr wrap="square" rtlCol="0">
            <a:spAutoFit/>
          </a:bodyPr>
          <a:lstStyle/>
          <a:p>
            <a:r>
              <a:rPr lang="en-US" sz="1300" b="1" dirty="0" smtClean="0">
                <a:solidFill>
                  <a:srgbClr val="FFFF00"/>
                </a:solidFill>
              </a:rPr>
              <a:t>* Other malignancy includes all types of malignancy except skin and lymphoma</a:t>
            </a:r>
            <a:endParaRPr lang="en-US" sz="13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400" dirty="0" smtClean="0"/>
              <a:t>Survival After Report of Malignancy Within 3 Years of Transplant and Survival In Patients Without Malignancy* </a:t>
            </a: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4876800" y="5657671"/>
            <a:ext cx="4343400" cy="1200329"/>
          </a:xfrm>
          <a:prstGeom prst="rect">
            <a:avLst/>
          </a:prstGeom>
          <a:noFill/>
        </p:spPr>
        <p:txBody>
          <a:bodyPr wrap="square" lIns="27432" rIns="27432" rtlCol="0">
            <a:spAutoFit/>
          </a:bodyPr>
          <a:lstStyle/>
          <a:p>
            <a:r>
              <a:rPr lang="en-US" sz="1200" b="1" dirty="0" smtClean="0">
                <a:solidFill>
                  <a:srgbClr val="FFFF00"/>
                </a:solidFill>
              </a:rPr>
              <a:t>* Patient survival for those without malignancy within 3 years after transplant was conditioned on survival to median time of malignancy development (545 days). Median time to malignancy development is based on patients who developed malignancy within 3 years of transplant.</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300" dirty="0" smtClean="0"/>
              <a:t>Survival After Report of Skin Malignancy or Lymphoma Within 3 Years of Transplant and Survival In Patients Without Malignancy</a:t>
            </a:r>
            <a:r>
              <a:rPr lang="en-US" sz="2000" dirty="0" smtClean="0"/>
              <a:t>* (Transplants: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276600"/>
            <a:ext cx="3124200" cy="523220"/>
          </a:xfrm>
          <a:prstGeom prst="rect">
            <a:avLst/>
          </a:prstGeom>
          <a:noFill/>
        </p:spPr>
        <p:txBody>
          <a:bodyPr wrap="square" rtlCol="0">
            <a:spAutoFit/>
          </a:bodyPr>
          <a:lstStyle/>
          <a:p>
            <a:r>
              <a:rPr lang="en-US" sz="1400" b="1" dirty="0" smtClean="0">
                <a:solidFill>
                  <a:srgbClr val="FFFF00"/>
                </a:solidFill>
              </a:rPr>
              <a:t>All pair-wise comparisons were significant at p &lt; 0.0001</a:t>
            </a:r>
            <a:endParaRPr lang="en-US" sz="1400" b="1" dirty="0">
              <a:solidFill>
                <a:srgbClr val="FFFF00"/>
              </a:solidFill>
            </a:endParaRPr>
          </a:p>
        </p:txBody>
      </p:sp>
      <p:sp>
        <p:nvSpPr>
          <p:cNvPr id="10" name="TextBox 9"/>
          <p:cNvSpPr txBox="1"/>
          <p:nvPr/>
        </p:nvSpPr>
        <p:spPr>
          <a:xfrm>
            <a:off x="4800600" y="5638800"/>
            <a:ext cx="4343400" cy="1200329"/>
          </a:xfrm>
          <a:prstGeom prst="rect">
            <a:avLst/>
          </a:prstGeom>
          <a:noFill/>
        </p:spPr>
        <p:txBody>
          <a:bodyPr wrap="square" lIns="45720" rIns="45720" rtlCol="0">
            <a:spAutoFit/>
          </a:bodyPr>
          <a:lstStyle/>
          <a:p>
            <a:r>
              <a:rPr lang="en-US" sz="1200" b="1" dirty="0" smtClean="0">
                <a:solidFill>
                  <a:srgbClr val="FFFF00"/>
                </a:solidFill>
              </a:rPr>
              <a:t>* Patient survival for those without malignancy within 3 years after transplant was conditioned on survival to median time of malignancy development (545 days). Median time to malignancy development is based on patients who developed malignancy within 3 years of transplant.</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066800"/>
            <a:ext cx="8382000" cy="5029200"/>
          </a:xfrm>
        </p:spPr>
        <p:txBody>
          <a:bodyPr lIns="0" rIns="0"/>
          <a:lstStyle/>
          <a:p>
            <a:pPr>
              <a:spcBef>
                <a:spcPts val="300"/>
              </a:spcBef>
            </a:pPr>
            <a:r>
              <a:rPr lang="en-US" sz="2200" b="1" dirty="0" smtClean="0"/>
              <a:t>1 year mortality: slides 108-122</a:t>
            </a:r>
          </a:p>
          <a:p>
            <a:pPr>
              <a:spcBef>
                <a:spcPts val="300"/>
              </a:spcBef>
            </a:pPr>
            <a:r>
              <a:rPr lang="en-US" sz="2200" b="1" dirty="0" smtClean="0"/>
              <a:t>5 year mortality: slides 123-135</a:t>
            </a:r>
          </a:p>
          <a:p>
            <a:pPr>
              <a:spcBef>
                <a:spcPts val="300"/>
              </a:spcBef>
            </a:pPr>
            <a:r>
              <a:rPr lang="en-US" sz="2200" b="1" dirty="0" smtClean="0"/>
              <a:t>5 year mortality conditional on survival to 1 year: slides 136-145</a:t>
            </a:r>
          </a:p>
          <a:p>
            <a:pPr>
              <a:spcBef>
                <a:spcPts val="300"/>
              </a:spcBef>
            </a:pPr>
            <a:r>
              <a:rPr lang="en-US" sz="2200" b="1" dirty="0" smtClean="0"/>
              <a:t>10 year mortality: slides 146-155</a:t>
            </a:r>
          </a:p>
          <a:p>
            <a:pPr>
              <a:spcBef>
                <a:spcPts val="300"/>
              </a:spcBef>
            </a:pPr>
            <a:r>
              <a:rPr lang="en-US" sz="2200" b="1" dirty="0" smtClean="0"/>
              <a:t>15 year mortality: slides 156-165</a:t>
            </a:r>
          </a:p>
          <a:p>
            <a:pPr>
              <a:spcBef>
                <a:spcPts val="300"/>
              </a:spcBef>
            </a:pPr>
            <a:r>
              <a:rPr lang="en-US" sz="2200" b="1" dirty="0" smtClean="0"/>
              <a:t>20 year mortality: slides 166-170</a:t>
            </a:r>
          </a:p>
          <a:p>
            <a:pPr>
              <a:spcBef>
                <a:spcPts val="300"/>
              </a:spcBef>
            </a:pPr>
            <a:r>
              <a:rPr lang="en-US" sz="2200" b="1" dirty="0" smtClean="0"/>
              <a:t>Developing severe renal dysfunction within 1 year: slides 171-175</a:t>
            </a:r>
          </a:p>
          <a:p>
            <a:pPr>
              <a:spcBef>
                <a:spcPts val="300"/>
              </a:spcBef>
            </a:pPr>
            <a:r>
              <a:rPr lang="en-US" sz="2200" b="1" dirty="0" smtClean="0"/>
              <a:t>Developing severe renal dysfunction within 5 years: slides 176-182</a:t>
            </a:r>
          </a:p>
          <a:p>
            <a:pPr>
              <a:spcBef>
                <a:spcPts val="300"/>
              </a:spcBef>
            </a:pPr>
            <a:r>
              <a:rPr lang="en-US" sz="2200" b="1" dirty="0" smtClean="0"/>
              <a:t>Developing non-skin malignancy within 8 years: slides 183-189</a:t>
            </a:r>
          </a:p>
          <a:p>
            <a:pPr>
              <a:spcBef>
                <a:spcPts val="300"/>
              </a:spcBef>
            </a:pPr>
            <a:r>
              <a:rPr lang="en-US" sz="2200" b="1" dirty="0" smtClean="0"/>
              <a:t>Developing CAV within 5 years: slides 190-195</a:t>
            </a:r>
            <a:endParaRPr lang="en-US" dirty="0"/>
          </a:p>
        </p:txBody>
      </p:sp>
      <p:sp>
        <p:nvSpPr>
          <p:cNvPr id="12" name="Title 1"/>
          <p:cNvSpPr txBox="1">
            <a:spLocks/>
          </p:cNvSpPr>
          <p:nvPr/>
        </p:nvSpPr>
        <p:spPr bwMode="auto">
          <a:xfrm>
            <a:off x="304800" y="228600"/>
            <a:ext cx="883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Multivariable Analyses:</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(2006-6/2011)</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143000"/>
          <a:ext cx="8686801" cy="4143832"/>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521996">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39576">
                <a:tc>
                  <a:txBody>
                    <a:bodyPr/>
                    <a:lstStyle/>
                    <a:p>
                      <a:pPr marL="0" marR="0">
                        <a:spcBef>
                          <a:spcPts val="0"/>
                        </a:spcBef>
                        <a:spcAft>
                          <a:spcPts val="0"/>
                        </a:spcAft>
                      </a:pPr>
                      <a:r>
                        <a:rPr lang="en-US" sz="1600" b="1" dirty="0">
                          <a:solidFill>
                            <a:srgbClr val="FFFFFF"/>
                          </a:solidFill>
                          <a:latin typeface="+mn-lt"/>
                          <a:ea typeface="Times New Roman"/>
                          <a:cs typeface="Times New Roman"/>
                        </a:rPr>
                        <a:t>Temporary circulatory support*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163</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chemeClr val="tx1"/>
                          </a:solidFill>
                          <a:latin typeface="Arial"/>
                        </a:rPr>
                        <a:t>2.80</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2.04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-3.83</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39576">
                <a:tc>
                  <a:txBody>
                    <a:bodyPr/>
                    <a:lstStyle/>
                    <a:p>
                      <a:pPr marL="0" marR="0">
                        <a:spcBef>
                          <a:spcPts val="0"/>
                        </a:spcBef>
                        <a:spcAft>
                          <a:spcPts val="0"/>
                        </a:spcAft>
                      </a:pPr>
                      <a:r>
                        <a:rPr lang="en-US" sz="1600" b="1" dirty="0">
                          <a:solidFill>
                            <a:srgbClr val="FFFFFF"/>
                          </a:solidFill>
                          <a:latin typeface="+mn-lt"/>
                          <a:ea typeface="Times New Roman"/>
                          <a:cs typeface="Times New Roman"/>
                        </a:rPr>
                        <a:t>Total artificial heart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98</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2.26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1.43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-3.55</a:t>
                      </a:r>
                      <a:endParaRPr lang="en-US" sz="1600" b="1" i="0" u="none" strike="noStrike" dirty="0">
                        <a:solidFill>
                          <a:schemeClr val="tx1"/>
                        </a:solidFill>
                        <a:latin typeface="Arial"/>
                      </a:endParaRPr>
                    </a:p>
                  </a:txBody>
                  <a:tcPr marL="0" marR="0" marT="0" marB="0" anchor="ctr">
                    <a:lnR>
                      <a:noFill/>
                    </a:lnR>
                    <a:solidFill>
                      <a:schemeClr val="bg2"/>
                    </a:solidFill>
                  </a:tcPr>
                </a:tc>
              </a:tr>
              <a:tr h="439576">
                <a:tc>
                  <a:txBody>
                    <a:bodyPr/>
                    <a:lstStyle/>
                    <a:p>
                      <a:pPr marL="0" marR="0">
                        <a:spcBef>
                          <a:spcPts val="0"/>
                        </a:spcBef>
                        <a:spcAft>
                          <a:spcPts val="0"/>
                        </a:spcAft>
                      </a:pPr>
                      <a:r>
                        <a:rPr lang="en-US" sz="1600" b="1" dirty="0">
                          <a:solidFill>
                            <a:srgbClr val="FFFFFF"/>
                          </a:solidFill>
                          <a:latin typeface="+mn-lt"/>
                          <a:ea typeface="Times New Roman"/>
                          <a:cs typeface="Times New Roman"/>
                        </a:rPr>
                        <a:t>Diagnosis: Congenital vs. 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266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2.21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1.62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-3.02</a:t>
                      </a:r>
                      <a:endParaRPr lang="en-US" sz="1600" b="1" i="0" u="none" strike="noStrike" dirty="0">
                        <a:solidFill>
                          <a:schemeClr val="tx1"/>
                        </a:solidFill>
                        <a:latin typeface="Arial"/>
                      </a:endParaRPr>
                    </a:p>
                  </a:txBody>
                  <a:tcPr marL="0" marR="0" marT="0" marB="0" anchor="ctr">
                    <a:lnR>
                      <a:noFill/>
                    </a:lnR>
                    <a:solidFill>
                      <a:schemeClr val="bg2"/>
                    </a:solidFill>
                  </a:tcPr>
                </a:tc>
              </a:tr>
              <a:tr h="439576">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history of dialysis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274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1.78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-2.28</a:t>
                      </a:r>
                      <a:endParaRPr lang="en-US" sz="1600" b="1" i="0" u="none" strike="noStrike" dirty="0">
                        <a:solidFill>
                          <a:schemeClr val="tx1"/>
                        </a:solidFill>
                        <a:latin typeface="Arial"/>
                      </a:endParaRPr>
                    </a:p>
                  </a:txBody>
                  <a:tcPr marL="0" marR="0" marT="0" marB="0" anchor="ctr">
                    <a:lnR>
                      <a:noFill/>
                    </a:lnR>
                    <a:solidFill>
                      <a:schemeClr val="bg2"/>
                    </a:solidFill>
                  </a:tcPr>
                </a:tc>
              </a:tr>
              <a:tr h="439576">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on ventilator at time of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302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1.66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-2.15</a:t>
                      </a:r>
                      <a:endParaRPr lang="en-US" sz="1600" b="1" i="0" u="none" strike="noStrike" dirty="0">
                        <a:solidFill>
                          <a:schemeClr val="tx1"/>
                        </a:solidFill>
                        <a:latin typeface="Arial"/>
                      </a:endParaRPr>
                    </a:p>
                  </a:txBody>
                  <a:tcPr marL="0" marR="0" marT="0" marB="0" anchor="ctr">
                    <a:lnR>
                      <a:noFill/>
                    </a:lnR>
                    <a:solidFill>
                      <a:schemeClr val="bg2"/>
                    </a:solidFill>
                  </a:tcPr>
                </a:tc>
              </a:tr>
              <a:tr h="439576">
                <a:tc>
                  <a:txBody>
                    <a:bodyPr/>
                    <a:lstStyle/>
                    <a:p>
                      <a:pPr marL="0" marR="0">
                        <a:spcBef>
                          <a:spcPts val="0"/>
                        </a:spcBef>
                        <a:spcAft>
                          <a:spcPts val="0"/>
                        </a:spcAft>
                      </a:pPr>
                      <a:r>
                        <a:rPr lang="en-US" sz="1600" b="1" dirty="0">
                          <a:solidFill>
                            <a:srgbClr val="FFFFFF"/>
                          </a:solidFill>
                          <a:latin typeface="+mn-lt"/>
                          <a:ea typeface="Times New Roman"/>
                          <a:cs typeface="Times New Roman"/>
                        </a:rPr>
                        <a:t>Chronic pulsatile flow device</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952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1.56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-1.92</a:t>
                      </a:r>
                      <a:endParaRPr lang="en-US" sz="1600" b="1" i="0" u="none" strike="noStrike" dirty="0">
                        <a:solidFill>
                          <a:schemeClr val="tx1"/>
                        </a:solidFill>
                        <a:latin typeface="Arial"/>
                      </a:endParaRPr>
                    </a:p>
                  </a:txBody>
                  <a:tcPr marL="0" marR="0" marT="0" marB="0" anchor="ctr">
                    <a:lnR>
                      <a:noFill/>
                    </a:lnR>
                    <a:solidFill>
                      <a:schemeClr val="bg2"/>
                    </a:solidFill>
                  </a:tcPr>
                </a:tc>
              </a:tr>
              <a:tr h="439576">
                <a:tc>
                  <a:txBody>
                    <a:bodyPr/>
                    <a:lstStyle/>
                    <a:p>
                      <a:pPr marL="0" marR="0">
                        <a:spcBef>
                          <a:spcPts val="0"/>
                        </a:spcBef>
                        <a:spcAft>
                          <a:spcPts val="0"/>
                        </a:spcAft>
                      </a:pPr>
                      <a:r>
                        <a:rPr lang="en-US" sz="1600" b="1" dirty="0">
                          <a:solidFill>
                            <a:srgbClr val="FFFFFF"/>
                          </a:solidFill>
                          <a:latin typeface="+mn-lt"/>
                          <a:ea typeface="Times New Roman"/>
                          <a:cs typeface="Times New Roman"/>
                        </a:rPr>
                        <a:t>Chronic continuous flow device</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1846</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dirty="0" smtClean="0">
                          <a:solidFill>
                            <a:schemeClr val="tx1"/>
                          </a:solidFill>
                          <a:latin typeface="Arial"/>
                        </a:rPr>
                        <a:t>1.50</a:t>
                      </a:r>
                      <a:endParaRPr lang="en-US" sz="1600" b="1" i="0" u="none" strike="noStrike" dirty="0">
                        <a:solidFill>
                          <a:schemeClr val="tx1"/>
                        </a:solidFill>
                        <a:latin typeface="Arial"/>
                      </a:endParaRP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1.24</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-1.81</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39576">
                <a:tc>
                  <a:txBody>
                    <a:bodyPr/>
                    <a:lstStyle/>
                    <a:p>
                      <a:pPr marL="0" marR="0">
                        <a:spcBef>
                          <a:spcPts val="0"/>
                        </a:spcBef>
                        <a:spcAft>
                          <a:spcPts val="0"/>
                        </a:spcAft>
                      </a:pPr>
                      <a:r>
                        <a:rPr lang="en-US" sz="1600" b="1" dirty="0">
                          <a:solidFill>
                            <a:srgbClr val="FFFFFF"/>
                          </a:solidFill>
                          <a:latin typeface="+mn-lt"/>
                          <a:ea typeface="Times New Roman"/>
                          <a:cs typeface="Times New Roman"/>
                        </a:rPr>
                        <a:t>Previous transplant</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311</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1.46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0.0125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-1.96</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1" name="Text Box 44"/>
          <p:cNvSpPr txBox="1">
            <a:spLocks noChangeArrowheads="1"/>
          </p:cNvSpPr>
          <p:nvPr/>
        </p:nvSpPr>
        <p:spPr bwMode="auto">
          <a:xfrm>
            <a:off x="5181600" y="6019800"/>
            <a:ext cx="3657600" cy="54927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AFD00"/>
                </a:solidFill>
                <a:effectLst/>
                <a:latin typeface="Arial" pitchFamily="34" charset="0"/>
              </a:rPr>
              <a:t>* Temporary circulatory support includes ECMO and temporary pulsatile flow devices.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(2006-6/2011)</a:t>
            </a:r>
            <a:br>
              <a:rPr lang="en-US" sz="2000" dirty="0" smtClean="0"/>
            </a:br>
            <a:r>
              <a:rPr lang="en-US" sz="2400" dirty="0" smtClean="0"/>
              <a:t>Risk Factors For 1 Year Mortality (continued)</a:t>
            </a:r>
            <a:endParaRPr lang="en-US" sz="2400" dirty="0"/>
          </a:p>
        </p:txBody>
      </p:sp>
      <p:graphicFrame>
        <p:nvGraphicFramePr>
          <p:cNvPr id="10" name="Content Placeholder 9"/>
          <p:cNvGraphicFramePr>
            <a:graphicFrameLocks noGrp="1"/>
          </p:cNvGraphicFramePr>
          <p:nvPr>
            <p:ph idx="1"/>
          </p:nvPr>
        </p:nvGraphicFramePr>
        <p:xfrm>
          <a:off x="228599" y="1143001"/>
          <a:ext cx="8686801" cy="4267197"/>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750586">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11090">
                <a:tc>
                  <a:txBody>
                    <a:bodyPr/>
                    <a:lstStyle/>
                    <a:p>
                      <a:pPr marL="0" marR="0">
                        <a:spcBef>
                          <a:spcPts val="0"/>
                        </a:spcBef>
                        <a:spcAft>
                          <a:spcPts val="0"/>
                        </a:spcAft>
                      </a:pPr>
                      <a:r>
                        <a:rPr lang="en-US" sz="1600" b="1" dirty="0" smtClean="0">
                          <a:solidFill>
                            <a:srgbClr val="FFFFFF"/>
                          </a:solidFill>
                          <a:latin typeface="+mn-lt"/>
                          <a:ea typeface="Times New Roman"/>
                          <a:cs typeface="Times New Roman"/>
                        </a:rPr>
                        <a:t>Male recipient/female</a:t>
                      </a:r>
                      <a:r>
                        <a:rPr lang="en-US" sz="1600" b="1" baseline="0" dirty="0" smtClean="0">
                          <a:solidFill>
                            <a:srgbClr val="FFFFFF"/>
                          </a:solidFill>
                          <a:latin typeface="+mn-lt"/>
                          <a:ea typeface="Times New Roman"/>
                          <a:cs typeface="Times New Roman"/>
                        </a:rPr>
                        <a:t> donor vs. male recipient/male donor</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1569</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1.32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1.12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-1.55</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575053">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with infection requiring IV drug therapy within 2 weeks prior to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1063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0.0043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-1.52</a:t>
                      </a:r>
                      <a:endParaRPr lang="en-US" sz="1600" b="1" i="0" u="none" strike="noStrike" dirty="0">
                        <a:solidFill>
                          <a:schemeClr val="tx1"/>
                        </a:solidFill>
                        <a:latin typeface="Arial"/>
                      </a:endParaRPr>
                    </a:p>
                  </a:txBody>
                  <a:tcPr marL="0" marR="0" marT="0" marB="0" anchor="ctr">
                    <a:lnR>
                      <a:noFill/>
                    </a:lnR>
                    <a:solidFill>
                      <a:schemeClr val="bg2"/>
                    </a:solidFill>
                  </a:tcPr>
                </a:tc>
              </a:tr>
              <a:tr h="405078">
                <a:tc>
                  <a:txBody>
                    <a:bodyPr/>
                    <a:lstStyle/>
                    <a:p>
                      <a:pPr marL="0" marR="0">
                        <a:spcBef>
                          <a:spcPts val="0"/>
                        </a:spcBef>
                        <a:spcAft>
                          <a:spcPts val="0"/>
                        </a:spcAft>
                      </a:pPr>
                      <a:r>
                        <a:rPr lang="en-US" sz="1600" b="1" dirty="0" smtClean="0">
                          <a:latin typeface="+mn-lt"/>
                          <a:ea typeface="Times New Roman"/>
                          <a:cs typeface="Times New Roman"/>
                        </a:rPr>
                        <a:t>Previous transfusion</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2268</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0.0034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-1.45</a:t>
                      </a:r>
                      <a:endParaRPr lang="en-US" sz="1600" b="1" i="0" u="none" strike="noStrike" dirty="0">
                        <a:solidFill>
                          <a:schemeClr val="tx1"/>
                        </a:solidFill>
                        <a:latin typeface="Arial"/>
                      </a:endParaRPr>
                    </a:p>
                  </a:txBody>
                  <a:tcPr marL="0" marR="0" marT="0" marB="0" anchor="ctr">
                    <a:lnR>
                      <a:noFill/>
                    </a:lnR>
                    <a:solidFill>
                      <a:schemeClr val="bg2"/>
                    </a:solidFill>
                  </a:tcPr>
                </a:tc>
              </a:tr>
              <a:tr h="405078">
                <a:tc>
                  <a:txBody>
                    <a:bodyPr/>
                    <a:lstStyle/>
                    <a:p>
                      <a:pPr marL="0" marR="0">
                        <a:spcBef>
                          <a:spcPts val="0"/>
                        </a:spcBef>
                        <a:spcAft>
                          <a:spcPts val="0"/>
                        </a:spcAft>
                      </a:pPr>
                      <a:r>
                        <a:rPr lang="en-US" sz="1600" b="1" dirty="0" smtClean="0">
                          <a:latin typeface="+mn-lt"/>
                          <a:ea typeface="Times New Roman"/>
                          <a:cs typeface="Times New Roman"/>
                        </a:rPr>
                        <a:t>Not hospitalized just prior</a:t>
                      </a:r>
                      <a:r>
                        <a:rPr lang="en-US" sz="1600" b="1" baseline="0" dirty="0" smtClean="0">
                          <a:latin typeface="+mn-lt"/>
                          <a:ea typeface="Times New Roman"/>
                          <a:cs typeface="Times New Roman"/>
                        </a:rPr>
                        <a:t> to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5742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0.87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0.0372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0.77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R>
                      <a:noFill/>
                    </a:lnR>
                    <a:solidFill>
                      <a:schemeClr val="bg2"/>
                    </a:solidFill>
                  </a:tcPr>
                </a:tc>
              </a:tr>
              <a:tr h="405078">
                <a:tc>
                  <a:txBody>
                    <a:bodyPr/>
                    <a:lstStyle/>
                    <a:p>
                      <a:pPr marL="0" marR="0">
                        <a:spcBef>
                          <a:spcPts val="0"/>
                        </a:spcBef>
                        <a:spcAft>
                          <a:spcPts val="0"/>
                        </a:spcAft>
                      </a:pPr>
                      <a:r>
                        <a:rPr lang="en-US" sz="1600" b="1" dirty="0">
                          <a:latin typeface="+mn-lt"/>
                          <a:ea typeface="Times New Roman"/>
                          <a:cs typeface="Times New Roman"/>
                        </a:rPr>
                        <a:t>Ventricular remodeling</a:t>
                      </a:r>
                    </a:p>
                  </a:txBody>
                  <a:tcPr marL="38100" marR="38100" marT="0" marB="0" anchor="ctr">
                    <a:lnL>
                      <a:noFill/>
                    </a:lnL>
                    <a:lnB w="12700" cap="flat" cmpd="sng" algn="ctr">
                      <a:solidFill>
                        <a:srgbClr val="FFFF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1835</a:t>
                      </a:r>
                      <a:endParaRPr lang="en-US" sz="1600" b="1" dirty="0">
                        <a:latin typeface="+mn-lt"/>
                        <a:ea typeface="Times New Roman"/>
                        <a:cs typeface="Times New Roman"/>
                      </a:endParaRPr>
                    </a:p>
                  </a:txBody>
                  <a:tcPr marL="38100" marR="38100" marT="0" marB="0" anchor="ctr">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600" b="1" i="0" u="none" strike="noStrike" dirty="0" smtClean="0">
                          <a:solidFill>
                            <a:schemeClr val="tx1"/>
                          </a:solidFill>
                          <a:latin typeface="Arial"/>
                        </a:rPr>
                        <a:t>0.80</a:t>
                      </a:r>
                      <a:endParaRPr lang="en-US" sz="1600" b="1" i="0" u="none" strike="noStrike" dirty="0">
                        <a:solidFill>
                          <a:schemeClr val="tx1"/>
                        </a:solidFill>
                        <a:latin typeface="Arial"/>
                      </a:endParaRPr>
                    </a:p>
                  </a:txBody>
                  <a:tcPr marL="0" marR="0" marT="0" marB="0" anchor="ctr">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600" b="1" i="0" u="none" strike="noStrike" dirty="0">
                          <a:solidFill>
                            <a:schemeClr val="tx1"/>
                          </a:solidFill>
                          <a:latin typeface="Arial"/>
                        </a:rPr>
                        <a:t>0.0107</a:t>
                      </a:r>
                    </a:p>
                  </a:txBody>
                  <a:tcPr marL="0" marR="0" marT="0" marB="0" anchor="ctr">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0.67</a:t>
                      </a:r>
                    </a:p>
                  </a:txBody>
                  <a:tcPr marL="0" marR="0" marT="0" marB="0" anchor="ctr">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-0.95</a:t>
                      </a:r>
                      <a:endParaRPr lang="en-US" sz="1600" b="1" i="0" u="none" strike="noStrike" dirty="0">
                        <a:solidFill>
                          <a:schemeClr val="tx1"/>
                        </a:solidFill>
                        <a:latin typeface="Arial"/>
                      </a:endParaRPr>
                    </a:p>
                  </a:txBody>
                  <a:tcPr marL="0" marR="0" marT="0" marB="0" anchor="ctr">
                    <a:lnR>
                      <a:noFill/>
                    </a:lnR>
                    <a:lnB w="12700" cap="flat" cmpd="sng" algn="ctr">
                      <a:solidFill>
                        <a:srgbClr val="FFFF00"/>
                      </a:solidFill>
                      <a:prstDash val="solid"/>
                      <a:round/>
                      <a:headEnd type="none" w="med" len="med"/>
                      <a:tailEnd type="none" w="med" len="med"/>
                    </a:lnB>
                    <a:solidFill>
                      <a:schemeClr val="bg2"/>
                    </a:solidFill>
                  </a:tcPr>
                </a:tc>
              </a:tr>
              <a:tr h="405078">
                <a:tc>
                  <a:txBody>
                    <a:bodyPr/>
                    <a:lstStyle/>
                    <a:p>
                      <a:r>
                        <a:rPr lang="en-US" sz="1600" b="1" dirty="0" smtClean="0"/>
                        <a:t>Transplant</a:t>
                      </a:r>
                      <a:r>
                        <a:rPr lang="en-US" sz="1600" b="1" baseline="0" dirty="0" smtClean="0"/>
                        <a:t> year: 2006 vs. 2010/2011</a:t>
                      </a:r>
                      <a:endParaRPr lang="en-US" sz="1600" b="1" dirty="0"/>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1913</a:t>
                      </a:r>
                      <a:endParaRPr lang="en-US" sz="1600" b="1" dirty="0"/>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chemeClr val="tx1"/>
                          </a:solidFill>
                          <a:latin typeface="Arial"/>
                        </a:rPr>
                        <a:t>1.40</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1.17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-1.68</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05078">
                <a:tc>
                  <a:txBody>
                    <a:bodyPr/>
                    <a:lstStyle/>
                    <a:p>
                      <a:pPr marL="0" marR="0">
                        <a:spcBef>
                          <a:spcPts val="0"/>
                        </a:spcBef>
                        <a:spcAft>
                          <a:spcPts val="0"/>
                        </a:spcAft>
                      </a:pPr>
                      <a:r>
                        <a:rPr lang="en-US" sz="1600" b="1" dirty="0" smtClean="0">
                          <a:latin typeface="+mn-lt"/>
                          <a:ea typeface="Times New Roman"/>
                          <a:cs typeface="Times New Roman"/>
                        </a:rPr>
                        <a:t>Transplant year: 2007 vs. 2010/2011</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1882</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1.32</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0.0031</a:t>
                      </a:r>
                    </a:p>
                  </a:txBody>
                  <a:tcPr marL="0" marR="0" marT="0" marB="0" anchor="ctr">
                    <a:lnB>
                      <a:noFill/>
                    </a:lnB>
                    <a:solidFill>
                      <a:schemeClr val="bg2"/>
                    </a:solidFill>
                  </a:tcPr>
                </a:tc>
                <a:tc>
                  <a:txBody>
                    <a:bodyPr/>
                    <a:lstStyle/>
                    <a:p>
                      <a:pPr algn="r" fontAlgn="t"/>
                      <a:r>
                        <a:rPr lang="en-US" sz="1600" b="1" i="0" u="none" strike="noStrike" dirty="0" smtClean="0">
                          <a:solidFill>
                            <a:schemeClr val="tx1"/>
                          </a:solidFill>
                          <a:latin typeface="Arial"/>
                        </a:rPr>
                        <a:t>1.10</a:t>
                      </a:r>
                      <a:endParaRPr lang="en-US" sz="1600" b="1" i="0" u="none" strike="noStrike" dirty="0">
                        <a:solidFill>
                          <a:schemeClr val="tx1"/>
                        </a:solidFill>
                        <a:latin typeface="Arial"/>
                      </a:endParaRP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-1.58</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05078">
                <a:tc>
                  <a:txBody>
                    <a:bodyPr/>
                    <a:lstStyle/>
                    <a:p>
                      <a:pPr marL="0" marR="0">
                        <a:spcBef>
                          <a:spcPts val="0"/>
                        </a:spcBef>
                        <a:spcAft>
                          <a:spcPts val="0"/>
                        </a:spcAft>
                      </a:pPr>
                      <a:r>
                        <a:rPr lang="en-US" sz="1600" b="1" dirty="0" smtClean="0">
                          <a:latin typeface="+mn-lt"/>
                          <a:ea typeface="Times New Roman"/>
                          <a:cs typeface="Times New Roman"/>
                        </a:rPr>
                        <a:t>Transplant year:</a:t>
                      </a:r>
                      <a:r>
                        <a:rPr lang="en-US" sz="1600" b="1" baseline="0" dirty="0" smtClean="0">
                          <a:latin typeface="+mn-lt"/>
                          <a:ea typeface="Times New Roman"/>
                          <a:cs typeface="Times New Roman"/>
                        </a:rPr>
                        <a:t> 2008 vs. 2010/2011</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1799</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1.26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0.0146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-1.51</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12" name="TextBox 11"/>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sp>
        <p:nvSpPr>
          <p:cNvPr id="13" name="Text Box 44"/>
          <p:cNvSpPr txBox="1">
            <a:spLocks noChangeArrowheads="1"/>
          </p:cNvSpPr>
          <p:nvPr/>
        </p:nvSpPr>
        <p:spPr bwMode="auto">
          <a:xfrm>
            <a:off x="5181600" y="6019800"/>
            <a:ext cx="3657600" cy="54927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AFD00"/>
                </a:solidFill>
                <a:effectLst/>
                <a:latin typeface="Arial" pitchFamily="34" charset="0"/>
              </a:rPr>
              <a:t>* Temporary circulatory support includes ECMO and temporary pulsatile flow devices.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43000"/>
          <a:ext cx="8839200" cy="4191003"/>
        </p:xfrm>
        <a:graphic>
          <a:graphicData uri="http://schemas.openxmlformats.org/drawingml/2006/table">
            <a:tbl>
              <a:tblPr firstRow="1" bandRow="1">
                <a:tableStyleId>{7DF18680-E054-41AD-8BC1-D1AEF772440D}</a:tableStyleId>
              </a:tblPr>
              <a:tblGrid>
                <a:gridCol w="3733800"/>
                <a:gridCol w="1320800"/>
                <a:gridCol w="1320800"/>
                <a:gridCol w="1320800"/>
                <a:gridCol w="1143000"/>
              </a:tblGrid>
              <a:tr h="56015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37,146)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17,183)</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2006-6/2012</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22,318)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623221">
                <a:tc>
                  <a:txBody>
                    <a:bodyPr/>
                    <a:lstStyle/>
                    <a:p>
                      <a:pPr rtl="0" fontAlgn="t"/>
                      <a:r>
                        <a:rPr lang="en-US" sz="1300" b="1">
                          <a:solidFill>
                            <a:schemeClr val="tx1"/>
                          </a:solidFill>
                        </a:rPr>
                        <a:t>Pre-operative support (multiple items may be reported)</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Hospitalized at time of transplant</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60.8%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47.9%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On IV </a:t>
                      </a:r>
                      <a:r>
                        <a:rPr lang="en-US" sz="1300" b="1" dirty="0" err="1">
                          <a:solidFill>
                            <a:schemeClr val="tx1"/>
                          </a:solidFill>
                        </a:rPr>
                        <a:t>inotropes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55.7%</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47.2%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42.4%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LVAD</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12.1%</a:t>
                      </a:r>
                      <a:r>
                        <a:rPr lang="en-US" sz="1300" b="1" baseline="30000">
                          <a:solidFill>
                            <a:schemeClr val="tx1"/>
                          </a:solidFill>
                          <a:latin typeface="+mn-lt"/>
                          <a:ea typeface="Times New Roman"/>
                          <a:cs typeface="Verdana"/>
                        </a:rPr>
                        <a:t>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28.5%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IABP</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0.1650</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RVAD</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5.0%</a:t>
                      </a:r>
                      <a:r>
                        <a:rPr lang="en-US" sz="1300" b="1" baseline="30000">
                          <a:solidFill>
                            <a:schemeClr val="tx1"/>
                          </a:solidFill>
                          <a:latin typeface="+mn-lt"/>
                          <a:ea typeface="Times New Roman"/>
                          <a:cs typeface="Verdana"/>
                        </a:rPr>
                        <a:t>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0.0055</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Ventilator</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0.0092</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TAH</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a:t>
                      </a:r>
                      <a:r>
                        <a:rPr lang="en-US" sz="1300" b="1" baseline="30000">
                          <a:solidFill>
                            <a:schemeClr val="tx1"/>
                          </a:solidFill>
                          <a:latin typeface="+mn-lt"/>
                          <a:ea typeface="Times New Roman"/>
                          <a:cs typeface="Verdana"/>
                        </a:rPr>
                        <a:t>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ECMO</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0.3%</a:t>
                      </a:r>
                      <a:r>
                        <a:rPr lang="en-US" sz="1300" b="1" baseline="30000">
                          <a:solidFill>
                            <a:schemeClr val="tx1"/>
                          </a:solidFill>
                          <a:latin typeface="+mn-lt"/>
                          <a:ea typeface="Times New Roman"/>
                          <a:cs typeface="Verdana"/>
                        </a:rPr>
                        <a:t>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11" name="TextBox 10"/>
          <p:cNvSpPr txBox="1"/>
          <p:nvPr/>
        </p:nvSpPr>
        <p:spPr>
          <a:xfrm>
            <a:off x="5486400" y="5715000"/>
            <a:ext cx="3124200" cy="830997"/>
          </a:xfrm>
          <a:prstGeom prst="rect">
            <a:avLst/>
          </a:prstGeom>
          <a:noFill/>
        </p:spPr>
        <p:txBody>
          <a:bodyPr wrap="square" rtlCol="0">
            <a:spAutoFit/>
          </a:bodyPr>
          <a:lstStyle/>
          <a:p>
            <a:r>
              <a:rPr lang="en-US" sz="1200" b="1" baseline="30000" dirty="0" smtClean="0"/>
              <a:t>1</a:t>
            </a:r>
            <a:r>
              <a:rPr lang="en-US" sz="1200" b="1" dirty="0" smtClean="0"/>
              <a:t>  Based on 4/1994-2000 transplants.</a:t>
            </a:r>
          </a:p>
          <a:p>
            <a:r>
              <a:rPr lang="en-US" sz="1200" b="1" baseline="30000" dirty="0" smtClean="0"/>
              <a:t>2</a:t>
            </a:r>
            <a:r>
              <a:rPr lang="en-US" sz="1200" b="1" dirty="0" smtClean="0"/>
              <a:t>  Based on 11/1999-2000 transplants.</a:t>
            </a:r>
          </a:p>
          <a:p>
            <a:r>
              <a:rPr lang="en-US" sz="1200" b="1" baseline="30000" dirty="0" smtClean="0"/>
              <a:t>3</a:t>
            </a:r>
            <a:r>
              <a:rPr lang="en-US" sz="1200" b="1" dirty="0" smtClean="0"/>
              <a:t>  Based on 2005 transplants.</a:t>
            </a:r>
          </a:p>
          <a:p>
            <a:r>
              <a:rPr lang="en-US" sz="1200" b="1" baseline="30000" dirty="0" smtClean="0"/>
              <a:t>4</a:t>
            </a:r>
            <a:r>
              <a:rPr lang="en-US" sz="1200" b="1" dirty="0" smtClean="0"/>
              <a:t>  Based on 5/1995-2000 transplants.</a:t>
            </a:r>
            <a:endParaRPr lang="en-US" dirty="0"/>
          </a:p>
        </p:txBody>
      </p:sp>
      <p:sp>
        <p:nvSpPr>
          <p:cNvPr id="14" name="TextBox 13"/>
          <p:cNvSpPr txBox="1"/>
          <p:nvPr/>
        </p:nvSpPr>
        <p:spPr>
          <a:xfrm>
            <a:off x="304800" y="54864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(2006-6/2011)</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3448949"/>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Ischemia</a:t>
                      </a:r>
                      <a:r>
                        <a:rPr lang="en-US" sz="1800" b="1" baseline="0" dirty="0" smtClean="0"/>
                        <a:t> time</a:t>
                      </a:r>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pPr rtl="0" fontAlgn="t"/>
                      <a:r>
                        <a:rPr lang="en-US" sz="1800" b="1" dirty="0" smtClean="0"/>
                        <a:t>BMI ratio</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lnB>
                      <a:noFill/>
                    </a:lnB>
                    <a:solidFill>
                      <a:schemeClr val="bg2"/>
                    </a:solidFill>
                  </a:tcPr>
                </a:tc>
                <a:tc>
                  <a:txBody>
                    <a:bodyPr/>
                    <a:lstStyle/>
                    <a:p>
                      <a:pPr rtl="0" fontAlgn="t"/>
                      <a:r>
                        <a:rPr lang="en-US" sz="1800" b="1" dirty="0" smtClean="0"/>
                        <a:t>PRA Class II</a:t>
                      </a:r>
                      <a:endParaRPr lang="en-US" sz="1800" b="1" dirty="0"/>
                    </a:p>
                  </a:txBody>
                  <a:tcPr marL="45720" marR="0" marT="0" marB="0">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rtl="0" fontAlgn="t"/>
                      <a:r>
                        <a:rPr lang="en-US" sz="1800" b="1" dirty="0" smtClean="0"/>
                        <a:t>Recipient</a:t>
                      </a:r>
                      <a:r>
                        <a:rPr lang="en-US" sz="1800" b="1" baseline="0" dirty="0" smtClean="0"/>
                        <a:t> pulmonary artery systolic pressure</a:t>
                      </a:r>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noGrp="1"/>
          </p:cNvGraphicFramePr>
          <p:nvPr>
            <p:ph idx="1"/>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0" y="228600"/>
            <a:ext cx="9144000" cy="990600"/>
          </a:xfrm>
        </p:spPr>
        <p:txBody>
          <a:bodyPr/>
          <a:lstStyle/>
          <a:p>
            <a:r>
              <a:rPr lang="en-US" sz="2800" dirty="0" smtClean="0"/>
              <a:t>ADULT HEART TRANSPLANTS</a:t>
            </a:r>
            <a:r>
              <a:rPr lang="en-US" sz="1800" dirty="0" smtClean="0"/>
              <a:t/>
            </a:r>
            <a:br>
              <a:rPr lang="en-US" sz="1800" dirty="0" smtClean="0"/>
            </a:br>
            <a:r>
              <a:rPr lang="en-US" sz="2400" dirty="0" smtClean="0"/>
              <a:t>Risk Factors For 1, 5, 10 and 20 Year Mortality </a:t>
            </a:r>
            <a:br>
              <a:rPr lang="en-US" sz="2400" dirty="0" smtClean="0"/>
            </a:br>
            <a:r>
              <a:rPr lang="en-US" sz="2400" dirty="0" smtClean="0">
                <a:solidFill>
                  <a:srgbClr val="FFFF00"/>
                </a:solidFill>
              </a:rPr>
              <a:t>Recipient Age</a:t>
            </a:r>
            <a:endParaRPr lang="en-US" sz="2400" dirty="0">
              <a:solidFill>
                <a:srgbClr val="FFFF00"/>
              </a:solidFill>
            </a:endParaRPr>
          </a:p>
        </p:txBody>
      </p:sp>
      <p:grpSp>
        <p:nvGrpSpPr>
          <p:cNvPr id="4" name="Group 3"/>
          <p:cNvGrpSpPr/>
          <p:nvPr/>
        </p:nvGrpSpPr>
        <p:grpSpPr>
          <a:xfrm>
            <a:off x="2" y="6146792"/>
            <a:ext cx="4715932" cy="711201"/>
            <a:chOff x="1" y="6067776"/>
            <a:chExt cx="4952999" cy="790224"/>
          </a:xfrm>
        </p:grpSpPr>
        <p:pic>
          <p:nvPicPr>
            <p:cNvPr id="5" name="Picture 4"/>
            <p:cNvPicPr>
              <a:picLocks noChangeAspect="1"/>
            </p:cNvPicPr>
            <p:nvPr/>
          </p:nvPicPr>
          <p:blipFill>
            <a:blip r:embed="rId4" cstate="print"/>
            <a:stretch>
              <a:fillRect/>
            </a:stretch>
          </p:blipFill>
          <p:spPr>
            <a:xfrm>
              <a:off x="1" y="6172200"/>
              <a:ext cx="4952999" cy="685800"/>
            </a:xfrm>
            <a:prstGeom prst="rect">
              <a:avLst/>
            </a:prstGeom>
          </p:spPr>
        </p:pic>
        <p:sp>
          <p:nvSpPr>
            <p:cNvPr id="6" name="TextBox 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7" name="TextBox 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noGrp="1"/>
          </p:cNvGraphicFramePr>
          <p:nvPr>
            <p:ph idx="1"/>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0" y="228600"/>
            <a:ext cx="9144000" cy="990600"/>
          </a:xfrm>
        </p:spPr>
        <p:txBody>
          <a:bodyPr/>
          <a:lstStyle/>
          <a:p>
            <a:r>
              <a:rPr lang="en-US" sz="2800" dirty="0" smtClean="0"/>
              <a:t>ADULT HEART TRANSPLANTS</a:t>
            </a:r>
            <a:r>
              <a:rPr lang="en-US" sz="1800" dirty="0" smtClean="0"/>
              <a:t/>
            </a:r>
            <a:br>
              <a:rPr lang="en-US" sz="1800" dirty="0" smtClean="0"/>
            </a:br>
            <a:r>
              <a:rPr lang="en-US" sz="2400" dirty="0" smtClean="0"/>
              <a:t>Risk Factors For 1, 5, 10 and 20 Year Mortality </a:t>
            </a:r>
            <a:br>
              <a:rPr lang="en-US" sz="2400" dirty="0" smtClean="0"/>
            </a:br>
            <a:r>
              <a:rPr lang="en-US" sz="2400" dirty="0" smtClean="0">
                <a:solidFill>
                  <a:srgbClr val="FFFF00"/>
                </a:solidFill>
              </a:rPr>
              <a:t>Donor Age</a:t>
            </a:r>
            <a:endParaRPr lang="en-US" sz="2400" dirty="0">
              <a:solidFill>
                <a:srgbClr val="FFFF00"/>
              </a:solidFill>
            </a:endParaRPr>
          </a:p>
        </p:txBody>
      </p:sp>
      <p:grpSp>
        <p:nvGrpSpPr>
          <p:cNvPr id="4" name="Group 3"/>
          <p:cNvGrpSpPr/>
          <p:nvPr/>
        </p:nvGrpSpPr>
        <p:grpSpPr>
          <a:xfrm>
            <a:off x="2" y="6146792"/>
            <a:ext cx="4715932" cy="711201"/>
            <a:chOff x="1" y="6067776"/>
            <a:chExt cx="4952999" cy="790224"/>
          </a:xfrm>
        </p:grpSpPr>
        <p:pic>
          <p:nvPicPr>
            <p:cNvPr id="5" name="Picture 4"/>
            <p:cNvPicPr>
              <a:picLocks noChangeAspect="1"/>
            </p:cNvPicPr>
            <p:nvPr/>
          </p:nvPicPr>
          <p:blipFill>
            <a:blip r:embed="rId4" cstate="print"/>
            <a:stretch>
              <a:fillRect/>
            </a:stretch>
          </p:blipFill>
          <p:spPr>
            <a:xfrm>
              <a:off x="1" y="6172200"/>
              <a:ext cx="4952999" cy="685800"/>
            </a:xfrm>
            <a:prstGeom prst="rect">
              <a:avLst/>
            </a:prstGeom>
          </p:spPr>
        </p:pic>
        <p:sp>
          <p:nvSpPr>
            <p:cNvPr id="6" name="TextBox 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7" name="TextBox 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0.0016</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Donor BMI/Recipient BMI ratio</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0.0029</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Gender By Location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PRA Class II (%)</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0.0188</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(2006-6/2011)</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Pulmonary Artery Systolic Pressure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10,473)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(2002-6/2007)</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228599" y="1207916"/>
          <a:ext cx="8686801" cy="4442167"/>
        </p:xfrm>
        <a:graphic>
          <a:graphicData uri="http://schemas.openxmlformats.org/drawingml/2006/table">
            <a:tbl>
              <a:tblPr firstRow="1" bandRow="1">
                <a:tableStyleId>{C083E6E3-FA7D-4D7B-A595-EF9225AFEA82}</a:tableStyleId>
              </a:tblPr>
              <a:tblGrid>
                <a:gridCol w="4267201"/>
                <a:gridCol w="838200"/>
                <a:gridCol w="861290"/>
                <a:gridCol w="877455"/>
                <a:gridCol w="965200"/>
                <a:gridCol w="877455"/>
              </a:tblGrid>
              <a:tr h="72424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48415">
                <a:tc>
                  <a:txBody>
                    <a:bodyPr/>
                    <a:lstStyle/>
                    <a:p>
                      <a:pPr marL="0" marR="0">
                        <a:spcBef>
                          <a:spcPts val="0"/>
                        </a:spcBef>
                        <a:spcAft>
                          <a:spcPts val="0"/>
                        </a:spcAft>
                      </a:pPr>
                      <a:r>
                        <a:rPr lang="en-US" sz="1600" b="1" dirty="0">
                          <a:solidFill>
                            <a:srgbClr val="FFFFFF"/>
                          </a:solidFill>
                          <a:latin typeface="+mn-lt"/>
                          <a:ea typeface="Times New Roman"/>
                          <a:cs typeface="Times New Roman"/>
                        </a:rPr>
                        <a:t>Temporary circulatory support*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160</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2.23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1.72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-2.90</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348415">
                <a:tc>
                  <a:txBody>
                    <a:bodyPr/>
                    <a:lstStyle/>
                    <a:p>
                      <a:pPr marL="0" marR="0">
                        <a:spcBef>
                          <a:spcPts val="0"/>
                        </a:spcBef>
                        <a:spcAft>
                          <a:spcPts val="0"/>
                        </a:spcAft>
                      </a:pPr>
                      <a:r>
                        <a:rPr lang="en-US" sz="1600" b="1" dirty="0">
                          <a:solidFill>
                            <a:srgbClr val="FFFFFF"/>
                          </a:solidFill>
                          <a:latin typeface="+mn-lt"/>
                          <a:ea typeface="Times New Roman"/>
                          <a:cs typeface="Times New Roman"/>
                        </a:rPr>
                        <a:t>Total artificial heart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1.77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0.0442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-3.08</a:t>
                      </a:r>
                      <a:endParaRPr lang="en-US" sz="1600" b="1" i="0" u="none" strike="noStrike" dirty="0">
                        <a:solidFill>
                          <a:schemeClr val="tx1"/>
                        </a:solidFill>
                        <a:latin typeface="Arial"/>
                      </a:endParaRPr>
                    </a:p>
                  </a:txBody>
                  <a:tcPr marL="0" marR="0" marT="0" marB="0" anchor="ctr">
                    <a:lnR>
                      <a:noFill/>
                    </a:lnR>
                    <a:solidFill>
                      <a:schemeClr val="bg2"/>
                    </a:solidFill>
                  </a:tcPr>
                </a:tc>
              </a:tr>
              <a:tr h="609889">
                <a:tc>
                  <a:txBody>
                    <a:bodyPr/>
                    <a:lstStyle/>
                    <a:p>
                      <a:pPr marL="0" marR="0">
                        <a:spcBef>
                          <a:spcPts val="0"/>
                        </a:spcBef>
                        <a:spcAft>
                          <a:spcPts val="0"/>
                        </a:spcAft>
                      </a:pPr>
                      <a:r>
                        <a:rPr lang="en-US" sz="1600" b="1" dirty="0" smtClean="0">
                          <a:latin typeface="+mn-lt"/>
                          <a:ea typeface="Times New Roman"/>
                          <a:cs typeface="Times New Roman"/>
                        </a:rPr>
                        <a:t>Continuous flow device or VAD with type</a:t>
                      </a:r>
                      <a:r>
                        <a:rPr lang="en-US" sz="1600" b="1" baseline="0" dirty="0" smtClean="0">
                          <a:latin typeface="+mn-lt"/>
                          <a:ea typeface="Times New Roman"/>
                          <a:cs typeface="Times New Roman"/>
                        </a:rPr>
                        <a:t> unknown</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349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1.71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0.0065</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-2.52</a:t>
                      </a:r>
                      <a:endParaRPr lang="en-US" sz="1600" b="1" i="0" u="none" strike="noStrike" dirty="0">
                        <a:solidFill>
                          <a:schemeClr val="tx1"/>
                        </a:solidFill>
                        <a:latin typeface="Arial"/>
                      </a:endParaRPr>
                    </a:p>
                  </a:txBody>
                  <a:tcPr marL="0" marR="0" marT="0" marB="0" anchor="ctr">
                    <a:lnR>
                      <a:noFill/>
                    </a:lnR>
                    <a:solidFill>
                      <a:schemeClr val="bg2"/>
                    </a:solidFill>
                  </a:tcPr>
                </a:tc>
              </a:tr>
              <a:tr h="348415">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history of dialysis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326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1.70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1.43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-2.03</a:t>
                      </a:r>
                      <a:endParaRPr lang="en-US" sz="1600" b="1" i="0" u="none" strike="noStrike" dirty="0">
                        <a:solidFill>
                          <a:schemeClr val="tx1"/>
                        </a:solidFill>
                        <a:latin typeface="Arial"/>
                      </a:endParaRPr>
                    </a:p>
                  </a:txBody>
                  <a:tcPr marL="0" marR="0" marT="0" marB="0" anchor="ctr">
                    <a:lnR>
                      <a:noFill/>
                    </a:lnR>
                    <a:solidFill>
                      <a:schemeClr val="bg2"/>
                    </a:solidFill>
                  </a:tcPr>
                </a:tc>
              </a:tr>
              <a:tr h="348415">
                <a:tc>
                  <a:txBody>
                    <a:bodyPr/>
                    <a:lstStyle/>
                    <a:p>
                      <a:pPr marL="0" marR="0">
                        <a:spcBef>
                          <a:spcPts val="0"/>
                        </a:spcBef>
                        <a:spcAft>
                          <a:spcPts val="0"/>
                        </a:spcAft>
                      </a:pPr>
                      <a:r>
                        <a:rPr lang="en-US" sz="1600" b="1" dirty="0">
                          <a:solidFill>
                            <a:srgbClr val="FFFFFF"/>
                          </a:solidFill>
                          <a:latin typeface="+mn-lt"/>
                          <a:ea typeface="Times New Roman"/>
                          <a:cs typeface="Times New Roman"/>
                        </a:rPr>
                        <a:t>Diagnosis: Congenital vs. </a:t>
                      </a:r>
                      <a:r>
                        <a:rPr lang="en-US" sz="1600" b="1" dirty="0" err="1">
                          <a:solidFill>
                            <a:srgbClr val="FFFFFF"/>
                          </a:solidFill>
                          <a:latin typeface="+mn-lt"/>
                          <a:ea typeface="Times New Roman"/>
                          <a:cs typeface="Times New Roman"/>
                        </a:rPr>
                        <a:t>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284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0.0012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-1.83</a:t>
                      </a:r>
                      <a:endParaRPr lang="en-US" sz="1600" b="1" i="0" u="none" strike="noStrike" dirty="0">
                        <a:solidFill>
                          <a:schemeClr val="tx1"/>
                        </a:solidFill>
                        <a:latin typeface="Arial"/>
                      </a:endParaRPr>
                    </a:p>
                  </a:txBody>
                  <a:tcPr marL="0" marR="0" marT="0" marB="0" anchor="ctr">
                    <a:lnR>
                      <a:noFill/>
                    </a:lnR>
                    <a:solidFill>
                      <a:schemeClr val="bg2"/>
                    </a:solidFill>
                  </a:tcPr>
                </a:tc>
              </a:tr>
              <a:tr h="609889">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on ventilator at time of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301</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1.37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0.0034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-1.68</a:t>
                      </a:r>
                      <a:endParaRPr lang="en-US" sz="1600" b="1" i="0" u="none" strike="noStrike" dirty="0">
                        <a:solidFill>
                          <a:schemeClr val="tx1"/>
                        </a:solidFill>
                        <a:latin typeface="Arial"/>
                      </a:endParaRPr>
                    </a:p>
                  </a:txBody>
                  <a:tcPr marL="0" marR="0" marT="0" marB="0" anchor="ctr">
                    <a:lnR>
                      <a:noFill/>
                    </a:lnR>
                    <a:solidFill>
                      <a:schemeClr val="bg2"/>
                    </a:solidFill>
                  </a:tcPr>
                </a:tc>
              </a:tr>
              <a:tr h="609889">
                <a:tc>
                  <a:txBody>
                    <a:bodyPr/>
                    <a:lstStyle/>
                    <a:p>
                      <a:pPr marL="0" marR="0">
                        <a:spcBef>
                          <a:spcPts val="0"/>
                        </a:spcBef>
                        <a:spcAft>
                          <a:spcPts val="0"/>
                        </a:spcAft>
                      </a:pPr>
                      <a:r>
                        <a:rPr lang="en-US" sz="1600" b="1" dirty="0" smtClean="0">
                          <a:latin typeface="+mn-lt"/>
                          <a:ea typeface="Times New Roman"/>
                          <a:cs typeface="Times New Roman"/>
                        </a:rPr>
                        <a:t>Female recipient</a:t>
                      </a:r>
                      <a:r>
                        <a:rPr lang="en-US" sz="1600" b="1" baseline="0" dirty="0" smtClean="0">
                          <a:latin typeface="+mn-lt"/>
                          <a:ea typeface="Times New Roman"/>
                          <a:cs typeface="Times New Roman"/>
                        </a:rPr>
                        <a:t> with prior pregnancy/ male donor vs. male recipient/male donor</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752</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1.33</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0.0017</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1.11</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-1.58</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94597">
                <a:tc>
                  <a:txBody>
                    <a:bodyPr/>
                    <a:lstStyle/>
                    <a:p>
                      <a:pPr marL="0" marR="0">
                        <a:spcBef>
                          <a:spcPts val="0"/>
                        </a:spcBef>
                        <a:spcAft>
                          <a:spcPts val="0"/>
                        </a:spcAft>
                      </a:pPr>
                      <a:r>
                        <a:rPr lang="en-US" sz="1600" b="1" dirty="0" smtClean="0">
                          <a:latin typeface="+mn-lt"/>
                          <a:ea typeface="Times New Roman"/>
                          <a:cs typeface="Times New Roman"/>
                        </a:rPr>
                        <a:t>PRA &gt; 10%</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685</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1.25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0.003</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-1.45</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026" name="Text Box 44"/>
          <p:cNvSpPr txBox="1">
            <a:spLocks noChangeArrowheads="1"/>
          </p:cNvSpPr>
          <p:nvPr/>
        </p:nvSpPr>
        <p:spPr bwMode="auto">
          <a:xfrm>
            <a:off x="5181600" y="6019800"/>
            <a:ext cx="3657600" cy="54927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AFD00"/>
                </a:solidFill>
                <a:effectLst/>
                <a:latin typeface="Arial" pitchFamily="34" charset="0"/>
              </a:rPr>
              <a:t>* Temporary circulatory support includes ECMO and temporary </a:t>
            </a:r>
            <a:r>
              <a:rPr kumimoji="0" lang="en-US" sz="1000" b="1" i="0" u="none" strike="noStrike" cap="none" normalizeH="0" baseline="0" dirty="0" err="1" smtClean="0">
                <a:ln>
                  <a:noFill/>
                </a:ln>
                <a:solidFill>
                  <a:srgbClr val="FAFD00"/>
                </a:solidFill>
                <a:effectLst/>
                <a:latin typeface="Arial" pitchFamily="34" charset="0"/>
              </a:rPr>
              <a:t>pulsatile</a:t>
            </a:r>
            <a:r>
              <a:rPr kumimoji="0" lang="en-US" sz="1000" b="1" i="0" u="none" strike="noStrike" cap="none" normalizeH="0" baseline="0" dirty="0" smtClean="0">
                <a:ln>
                  <a:noFill/>
                </a:ln>
                <a:solidFill>
                  <a:srgbClr val="FAFD00"/>
                </a:solidFill>
                <a:effectLst/>
                <a:latin typeface="Arial" pitchFamily="34" charset="0"/>
              </a:rPr>
              <a:t> flow devices.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(2002-6/2007)</a:t>
            </a:r>
            <a:br>
              <a:rPr lang="en-US" sz="2000" dirty="0" smtClean="0"/>
            </a:br>
            <a:r>
              <a:rPr lang="en-US" sz="2400" dirty="0" smtClean="0"/>
              <a:t>Risk Factors For 5 Year Mortality (continued)</a:t>
            </a:r>
            <a:endParaRPr lang="en-US" sz="2400" dirty="0"/>
          </a:p>
        </p:txBody>
      </p:sp>
      <p:graphicFrame>
        <p:nvGraphicFramePr>
          <p:cNvPr id="10" name="Content Placeholder 9"/>
          <p:cNvGraphicFramePr>
            <a:graphicFrameLocks noGrp="1"/>
          </p:cNvGraphicFramePr>
          <p:nvPr>
            <p:ph idx="1"/>
          </p:nvPr>
        </p:nvGraphicFramePr>
        <p:xfrm>
          <a:off x="228599" y="1371600"/>
          <a:ext cx="8686801" cy="4427000"/>
        </p:xfrm>
        <a:graphic>
          <a:graphicData uri="http://schemas.openxmlformats.org/drawingml/2006/table">
            <a:tbl>
              <a:tblPr firstRow="1" bandRow="1">
                <a:tableStyleId>{C083E6E3-FA7D-4D7B-A595-EF9225AFEA82}</a:tableStyleId>
              </a:tblPr>
              <a:tblGrid>
                <a:gridCol w="3810001"/>
                <a:gridCol w="1295400"/>
                <a:gridCol w="861290"/>
                <a:gridCol w="877455"/>
                <a:gridCol w="965200"/>
                <a:gridCol w="877455"/>
              </a:tblGrid>
              <a:tr h="542851">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13330">
                <a:tc>
                  <a:txBody>
                    <a:bodyPr/>
                    <a:lstStyle/>
                    <a:p>
                      <a:pPr marL="0" marR="0">
                        <a:spcBef>
                          <a:spcPts val="0"/>
                        </a:spcBef>
                        <a:spcAft>
                          <a:spcPts val="0"/>
                        </a:spcAft>
                      </a:pPr>
                      <a:r>
                        <a:rPr lang="en-US" sz="1600" b="1" dirty="0" smtClean="0">
                          <a:latin typeface="+mn-lt"/>
                          <a:ea typeface="Times New Roman"/>
                          <a:cs typeface="Times New Roman"/>
                        </a:rPr>
                        <a:t>Recipient </a:t>
                      </a:r>
                      <a:r>
                        <a:rPr lang="en-US" sz="1600" b="1" dirty="0" err="1" smtClean="0">
                          <a:latin typeface="+mn-lt"/>
                          <a:ea typeface="Times New Roman"/>
                          <a:cs typeface="Times New Roman"/>
                        </a:rPr>
                        <a:t>Hep</a:t>
                      </a:r>
                      <a:r>
                        <a:rPr lang="en-US" sz="1600" b="1" dirty="0" smtClean="0">
                          <a:latin typeface="+mn-lt"/>
                          <a:ea typeface="Times New Roman"/>
                          <a:cs typeface="Times New Roman"/>
                        </a:rPr>
                        <a:t> B core (+)</a:t>
                      </a:r>
                      <a:endParaRPr lang="en-US" sz="1600" dirty="0">
                        <a:latin typeface="Times New Roman"/>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404</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1.22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0.0388</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-1.47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685707">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with infection requiring IV drug therapy within 2 weeks prior to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1117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0.0018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-1.37</a:t>
                      </a:r>
                      <a:endParaRPr lang="en-US" sz="1600" b="1" i="0" u="none" strike="noStrike" dirty="0">
                        <a:solidFill>
                          <a:schemeClr val="tx1"/>
                        </a:solidFill>
                        <a:latin typeface="Arial"/>
                      </a:endParaRPr>
                    </a:p>
                  </a:txBody>
                  <a:tcPr marL="0" marR="0" marT="0" marB="0" anchor="ctr">
                    <a:lnR>
                      <a:noFill/>
                    </a:lnR>
                    <a:solidFill>
                      <a:schemeClr val="bg2"/>
                    </a:solidFill>
                  </a:tcPr>
                </a:tc>
              </a:tr>
              <a:tr h="474016">
                <a:tc>
                  <a:txBody>
                    <a:bodyPr/>
                    <a:lstStyle/>
                    <a:p>
                      <a:pPr marL="0" marR="0">
                        <a:spcBef>
                          <a:spcPts val="0"/>
                        </a:spcBef>
                        <a:spcAft>
                          <a:spcPts val="0"/>
                        </a:spcAft>
                      </a:pPr>
                      <a:r>
                        <a:rPr lang="en-US" sz="1600" b="1" dirty="0" smtClean="0">
                          <a:latin typeface="+mn-lt"/>
                          <a:ea typeface="Times New Roman"/>
                          <a:cs typeface="Times New Roman"/>
                        </a:rPr>
                        <a:t>Number of HLA mismatches at A locus (per locus)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050" b="1" dirty="0" smtClean="0">
                          <a:latin typeface="+mn-lt"/>
                          <a:ea typeface="Times New Roman"/>
                          <a:cs typeface="Times New Roman"/>
                        </a:rPr>
                        <a:t>0 A</a:t>
                      </a:r>
                      <a:r>
                        <a:rPr lang="en-US" sz="1050" b="1" baseline="0" dirty="0" smtClean="0">
                          <a:latin typeface="+mn-lt"/>
                          <a:ea typeface="Times New Roman"/>
                          <a:cs typeface="Times New Roman"/>
                        </a:rPr>
                        <a:t> MM (N=677) </a:t>
                      </a:r>
                    </a:p>
                    <a:p>
                      <a:pPr marL="0" marR="0" algn="ctr">
                        <a:spcBef>
                          <a:spcPts val="0"/>
                        </a:spcBef>
                        <a:spcAft>
                          <a:spcPts val="0"/>
                        </a:spcAft>
                      </a:pPr>
                      <a:r>
                        <a:rPr lang="en-US" sz="1050" b="1" baseline="0" dirty="0" smtClean="0">
                          <a:latin typeface="+mn-lt"/>
                          <a:ea typeface="Times New Roman"/>
                          <a:cs typeface="Times New Roman"/>
                        </a:rPr>
                        <a:t>1 A MM (N=4910)</a:t>
                      </a:r>
                    </a:p>
                    <a:p>
                      <a:pPr marL="0" marR="0" algn="ctr">
                        <a:spcBef>
                          <a:spcPts val="0"/>
                        </a:spcBef>
                        <a:spcAft>
                          <a:spcPts val="0"/>
                        </a:spcAft>
                      </a:pPr>
                      <a:r>
                        <a:rPr lang="en-US" sz="1050" b="1" baseline="0" dirty="0" smtClean="0">
                          <a:latin typeface="+mn-lt"/>
                          <a:ea typeface="Times New Roman"/>
                          <a:cs typeface="Times New Roman"/>
                        </a:rPr>
                        <a:t>2 A MM (N=4745)</a:t>
                      </a:r>
                      <a:endParaRPr lang="en-US" sz="105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0.0196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-1.35</a:t>
                      </a:r>
                      <a:endParaRPr lang="en-US" sz="1600" b="1" i="0" u="none" strike="noStrike" dirty="0">
                        <a:solidFill>
                          <a:schemeClr val="tx1"/>
                        </a:solidFill>
                        <a:latin typeface="Arial"/>
                      </a:endParaRPr>
                    </a:p>
                  </a:txBody>
                  <a:tcPr marL="0" marR="0" marT="0" marB="0" anchor="ctr">
                    <a:lnR>
                      <a:noFill/>
                    </a:lnR>
                    <a:solidFill>
                      <a:schemeClr val="bg2"/>
                    </a:solidFill>
                  </a:tcPr>
                </a:tc>
              </a:tr>
              <a:tr h="457138">
                <a:tc>
                  <a:txBody>
                    <a:bodyPr/>
                    <a:lstStyle/>
                    <a:p>
                      <a:pPr marL="0" marR="0">
                        <a:spcBef>
                          <a:spcPts val="0"/>
                        </a:spcBef>
                        <a:spcAft>
                          <a:spcPts val="0"/>
                        </a:spcAft>
                      </a:pPr>
                      <a:r>
                        <a:rPr lang="en-US" sz="1600" b="1" dirty="0" smtClean="0">
                          <a:latin typeface="+mn-lt"/>
                          <a:ea typeface="Times New Roman"/>
                          <a:cs typeface="Times New Roman"/>
                        </a:rPr>
                        <a:t>Donor cause of death:</a:t>
                      </a:r>
                      <a:r>
                        <a:rPr lang="en-US" sz="1600" b="1" baseline="0" dirty="0" smtClean="0">
                          <a:latin typeface="+mn-lt"/>
                          <a:ea typeface="Times New Roman"/>
                          <a:cs typeface="Times New Roman"/>
                        </a:rPr>
                        <a:t> anoxia vs. head trauma</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956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0.0243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-1.33</a:t>
                      </a:r>
                      <a:endParaRPr lang="en-US" sz="1600" b="1" i="0" u="none" strike="noStrike" dirty="0">
                        <a:solidFill>
                          <a:schemeClr val="tx1"/>
                        </a:solidFill>
                        <a:latin typeface="Arial"/>
                      </a:endParaRPr>
                    </a:p>
                  </a:txBody>
                  <a:tcPr marL="0" marR="0" marT="0" marB="0" anchor="ctr">
                    <a:lnR>
                      <a:noFill/>
                    </a:lnR>
                    <a:solidFill>
                      <a:schemeClr val="bg2"/>
                    </a:solidFill>
                  </a:tcPr>
                </a:tc>
              </a:tr>
              <a:tr h="413330">
                <a:tc>
                  <a:txBody>
                    <a:bodyPr/>
                    <a:lstStyle/>
                    <a:p>
                      <a:pPr marL="0" marR="0">
                        <a:spcBef>
                          <a:spcPts val="0"/>
                        </a:spcBef>
                        <a:spcAft>
                          <a:spcPts val="0"/>
                        </a:spcAft>
                      </a:pPr>
                      <a:r>
                        <a:rPr lang="en-US" sz="1600" b="1" dirty="0" smtClean="0">
                          <a:latin typeface="+mn-lt"/>
                          <a:ea typeface="Times New Roman"/>
                          <a:cs typeface="Times New Roman"/>
                        </a:rPr>
                        <a:t>Recipient history of diabetes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2275</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0.0049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-1.26</a:t>
                      </a:r>
                      <a:endParaRPr lang="en-US" sz="1600" b="1" i="0" u="none" strike="noStrike" dirty="0">
                        <a:solidFill>
                          <a:schemeClr val="tx1"/>
                        </a:solidFill>
                        <a:latin typeface="Arial"/>
                      </a:endParaRPr>
                    </a:p>
                  </a:txBody>
                  <a:tcPr marL="0" marR="0" marT="0" marB="0" anchor="ctr">
                    <a:lnR>
                      <a:noFill/>
                    </a:lnR>
                    <a:solidFill>
                      <a:schemeClr val="bg2"/>
                    </a:solidFill>
                  </a:tcPr>
                </a:tc>
              </a:tr>
              <a:tr h="4133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Chronic </a:t>
                      </a:r>
                      <a:r>
                        <a:rPr lang="en-US" sz="1600" b="1" dirty="0" err="1" smtClean="0">
                          <a:solidFill>
                            <a:srgbClr val="FFFFFF"/>
                          </a:solidFill>
                          <a:latin typeface="+mn-lt"/>
                          <a:ea typeface="Times New Roman"/>
                          <a:cs typeface="Times New Roman"/>
                        </a:rPr>
                        <a:t>pulsatile</a:t>
                      </a:r>
                      <a:r>
                        <a:rPr lang="en-US" sz="1600" b="1" dirty="0" smtClean="0">
                          <a:solidFill>
                            <a:srgbClr val="FFFFFF"/>
                          </a:solidFill>
                          <a:latin typeface="+mn-lt"/>
                          <a:ea typeface="Times New Roman"/>
                          <a:cs typeface="Times New Roman"/>
                        </a:rPr>
                        <a:t> flow device</a:t>
                      </a:r>
                      <a:endParaRPr lang="en-US" sz="16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1730</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0.0213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-1.29</a:t>
                      </a:r>
                      <a:endParaRPr lang="en-US" sz="1600" b="1" i="0" u="none" strike="noStrike" dirty="0">
                        <a:solidFill>
                          <a:schemeClr val="tx1"/>
                        </a:solidFill>
                        <a:latin typeface="Arial"/>
                      </a:endParaRPr>
                    </a:p>
                  </a:txBody>
                  <a:tcPr marL="0" marR="0" marT="0" marB="0" anchor="ctr">
                    <a:lnR>
                      <a:noFill/>
                    </a:lnR>
                    <a:solidFill>
                      <a:schemeClr val="bg2"/>
                    </a:solidFill>
                  </a:tcPr>
                </a:tc>
              </a:tr>
              <a:tr h="457138">
                <a:tc>
                  <a:txBody>
                    <a:bodyPr/>
                    <a:lstStyle/>
                    <a:p>
                      <a:pPr marL="0" marR="0">
                        <a:spcBef>
                          <a:spcPts val="0"/>
                        </a:spcBef>
                        <a:spcAft>
                          <a:spcPts val="0"/>
                        </a:spcAft>
                      </a:pPr>
                      <a:r>
                        <a:rPr lang="en-US" sz="1600" b="1" dirty="0" smtClean="0">
                          <a:latin typeface="+mn-lt"/>
                          <a:ea typeface="Times New Roman"/>
                          <a:cs typeface="Times New Roman"/>
                        </a:rPr>
                        <a:t>Diagnosis: coronary</a:t>
                      </a:r>
                      <a:r>
                        <a:rPr lang="en-US" sz="1600" b="1" baseline="0" dirty="0" smtClean="0">
                          <a:latin typeface="+mn-lt"/>
                          <a:ea typeface="Times New Roman"/>
                          <a:cs typeface="Times New Roman"/>
                        </a:rPr>
                        <a:t> artery disease vs. </a:t>
                      </a:r>
                      <a:r>
                        <a:rPr lang="en-US" sz="1600" b="1" baseline="0" dirty="0" err="1" smtClean="0">
                          <a:latin typeface="+mn-lt"/>
                          <a:ea typeface="Times New Roman"/>
                          <a:cs typeface="Times New Roman"/>
                        </a:rPr>
                        <a:t>cardiomyopathy</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4587</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1.12</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0.0206</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-1.23</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13330">
                <a:tc>
                  <a:txBody>
                    <a:bodyPr/>
                    <a:lstStyle/>
                    <a:p>
                      <a:r>
                        <a:rPr lang="en-US" sz="1600" b="1" dirty="0" smtClean="0">
                          <a:solidFill>
                            <a:schemeClr val="tx1"/>
                          </a:solidFill>
                        </a:rPr>
                        <a:t>Ventricular remodeling</a:t>
                      </a:r>
                      <a:endParaRPr lang="en-US" sz="1600" b="1" dirty="0">
                        <a:solidFill>
                          <a:schemeClr val="tx1"/>
                        </a:solidFill>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solidFill>
                            <a:schemeClr val="tx1"/>
                          </a:solidFill>
                        </a:rPr>
                        <a:t>928</a:t>
                      </a:r>
                      <a:endParaRPr lang="en-US" sz="1600" b="1" dirty="0">
                        <a:solidFill>
                          <a:schemeClr val="tx1"/>
                        </a:solidFill>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0.85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0.0415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0.73</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(2002-6/2007)</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400229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r>
                        <a:rPr lang="en-US" b="1" dirty="0" smtClean="0"/>
                        <a:t>Recipient</a:t>
                      </a:r>
                      <a:r>
                        <a:rPr lang="en-US" b="1" baseline="0" dirty="0" smtClean="0"/>
                        <a:t> BMI</a:t>
                      </a:r>
                      <a:endParaRPr lang="en-US"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PVR</a:t>
                      </a:r>
                      <a:endParaRPr lang="en-US" sz="1800" b="1" dirty="0"/>
                    </a:p>
                  </a:txBody>
                  <a:tcPr marL="45720" marR="0" marT="0" marB="0">
                    <a:solidFill>
                      <a:schemeClr val="bg2"/>
                    </a:solidFill>
                  </a:tcPr>
                </a:tc>
              </a:tr>
              <a:tr h="553348">
                <a:tc>
                  <a:txBody>
                    <a:bodyPr/>
                    <a:lstStyle/>
                    <a:p>
                      <a:pPr rtl="0" fontAlgn="t"/>
                      <a:r>
                        <a:rPr lang="en-US" sz="1800" b="1" dirty="0" smtClean="0"/>
                        <a:t>Donor BMI</a:t>
                      </a:r>
                      <a:endParaRPr lang="en-US" sz="1800" b="1" dirty="0"/>
                    </a:p>
                  </a:txBody>
                  <a:tcPr marL="45720" marR="0" marT="0" marB="0">
                    <a:lnL>
                      <a:noFill/>
                    </a:lnL>
                    <a:solidFill>
                      <a:schemeClr val="bg2"/>
                    </a:solidFill>
                  </a:tcPr>
                </a:tc>
                <a:tc>
                  <a:txBody>
                    <a:bodyPr/>
                    <a:lstStyle/>
                    <a:p>
                      <a:r>
                        <a:rPr lang="en-US" b="1" dirty="0" smtClean="0"/>
                        <a:t>Recipient</a:t>
                      </a:r>
                      <a:r>
                        <a:rPr lang="en-US" b="1" baseline="0" dirty="0" smtClean="0"/>
                        <a:t> diastolic PA pressure</a:t>
                      </a:r>
                      <a:endParaRPr lang="en-US" b="1" dirty="0"/>
                    </a:p>
                  </a:txBody>
                  <a:tcPr marL="45720" marR="0" marT="0" marB="0">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L>
                      <a:noFill/>
                    </a:lnL>
                    <a:lnB w="12700" cmpd="sng">
                      <a:noFill/>
                    </a:lnB>
                    <a:solidFill>
                      <a:schemeClr val="bg2"/>
                    </a:solidFill>
                  </a:tcPr>
                </a:tc>
                <a:tc>
                  <a:txBody>
                    <a:bodyPr/>
                    <a:lstStyle/>
                    <a:p>
                      <a:pPr rtl="0" fontAlgn="t"/>
                      <a:endParaRPr lang="en-US" sz="1800" b="1" dirty="0"/>
                    </a:p>
                  </a:txBody>
                  <a:tcPr marL="45720" marR="0" marT="0" marB="0">
                    <a:lnB w="12700" cmpd="sng">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0.0022</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and Donor BMI</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495800"/>
            <a:ext cx="3276600" cy="553998"/>
          </a:xfrm>
          <a:prstGeom prst="rect">
            <a:avLst/>
          </a:prstGeom>
          <a:noFill/>
        </p:spPr>
        <p:txBody>
          <a:bodyPr wrap="square" rtlCol="0">
            <a:spAutoFit/>
          </a:bodyPr>
          <a:lstStyle/>
          <a:p>
            <a:r>
              <a:rPr lang="en-US" sz="1500" b="1" dirty="0" smtClean="0">
                <a:solidFill>
                  <a:srgbClr val="FFFF00"/>
                </a:solidFill>
              </a:rPr>
              <a:t>Recipient BMI: p &lt; 0.0001</a:t>
            </a:r>
          </a:p>
          <a:p>
            <a:r>
              <a:rPr lang="en-US" sz="1500" b="1" dirty="0" smtClean="0">
                <a:solidFill>
                  <a:srgbClr val="FFFF00"/>
                </a:solidFill>
              </a:rPr>
              <a:t>Donor BMI: p = 0.012</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br>
              <a:rPr lang="en-US" sz="2600" dirty="0" smtClean="0"/>
            </a:br>
            <a:r>
              <a:rPr lang="en-US" sz="2400" dirty="0" smtClean="0"/>
              <a:t>Donor Gender By Location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0.0018</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0.0029</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Pulmonary Vascular Resistance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(2002-6/2007)</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Pulmonary Artery Diastolic Pressure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0.0112</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10,332)</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800" dirty="0" smtClean="0"/>
              <a:t>ADULT HEART TRANSPLANTS </a:t>
            </a:r>
            <a:r>
              <a:rPr lang="en-US" sz="2000" dirty="0" smtClean="0"/>
              <a:t>(2002-6/2007)</a:t>
            </a:r>
            <a:br>
              <a:rPr lang="en-US" sz="2000" dirty="0" smtClean="0"/>
            </a:br>
            <a:r>
              <a:rPr lang="en-US" sz="2400" dirty="0" smtClean="0"/>
              <a:t>Risk Factors For 5 Year Mortality</a:t>
            </a:r>
            <a:br>
              <a:rPr lang="en-US" sz="2400" dirty="0" smtClean="0"/>
            </a:br>
            <a:r>
              <a:rPr lang="en-US" sz="2400" dirty="0" smtClean="0"/>
              <a:t>Conditional on Survival to 1 Year </a:t>
            </a:r>
            <a:endParaRPr lang="en-US" sz="2400" dirty="0"/>
          </a:p>
        </p:txBody>
      </p:sp>
      <p:graphicFrame>
        <p:nvGraphicFramePr>
          <p:cNvPr id="10" name="Content Placeholder 9"/>
          <p:cNvGraphicFramePr>
            <a:graphicFrameLocks noGrp="1"/>
          </p:cNvGraphicFramePr>
          <p:nvPr>
            <p:ph idx="1"/>
          </p:nvPr>
        </p:nvGraphicFramePr>
        <p:xfrm>
          <a:off x="228599" y="1447800"/>
          <a:ext cx="8686801" cy="4404339"/>
        </p:xfrm>
        <a:graphic>
          <a:graphicData uri="http://schemas.openxmlformats.org/drawingml/2006/table">
            <a:tbl>
              <a:tblPr firstRow="1" bandRow="1">
                <a:tableStyleId>{C083E6E3-FA7D-4D7B-A595-EF9225AFEA82}</a:tableStyleId>
              </a:tblPr>
              <a:tblGrid>
                <a:gridCol w="4191001"/>
                <a:gridCol w="1295400"/>
                <a:gridCol w="762000"/>
                <a:gridCol w="838200"/>
                <a:gridCol w="722745"/>
                <a:gridCol w="877455"/>
              </a:tblGrid>
              <a:tr h="533403">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80054">
                <a:tc>
                  <a:txBody>
                    <a:bodyPr/>
                    <a:lstStyle/>
                    <a:p>
                      <a:pPr marL="0" marR="0">
                        <a:spcBef>
                          <a:spcPts val="0"/>
                        </a:spcBef>
                        <a:spcAft>
                          <a:spcPts val="0"/>
                        </a:spcAft>
                      </a:pPr>
                      <a:r>
                        <a:rPr lang="en-US" sz="1600" b="1" dirty="0">
                          <a:latin typeface="Arial"/>
                          <a:ea typeface="Times New Roman"/>
                          <a:cs typeface="Times New Roman"/>
                        </a:rPr>
                        <a:t>No </a:t>
                      </a:r>
                      <a:r>
                        <a:rPr lang="en-US" sz="1600" b="1" dirty="0" err="1">
                          <a:latin typeface="Arial"/>
                          <a:ea typeface="Times New Roman"/>
                          <a:cs typeface="Times New Roman"/>
                        </a:rPr>
                        <a:t>Cyclo</a:t>
                      </a:r>
                      <a:r>
                        <a:rPr lang="en-US" sz="1600" b="1" dirty="0">
                          <a:latin typeface="Arial"/>
                          <a:ea typeface="Times New Roman"/>
                          <a:cs typeface="Times New Roman"/>
                        </a:rPr>
                        <a:t>, TAC or </a:t>
                      </a:r>
                      <a:r>
                        <a:rPr lang="en-US" sz="1600" b="1" kern="1200" dirty="0" smtClean="0">
                          <a:solidFill>
                            <a:schemeClr val="tx1"/>
                          </a:solidFill>
                          <a:latin typeface="+mn-lt"/>
                          <a:ea typeface="Times New Roman"/>
                          <a:cs typeface="Times New Roman"/>
                        </a:rPr>
                        <a:t>Sirolimus</a:t>
                      </a:r>
                      <a:r>
                        <a:rPr lang="en-US" sz="1600" b="1" dirty="0" smtClean="0">
                          <a:latin typeface="Arial"/>
                          <a:ea typeface="Times New Roman"/>
                          <a:cs typeface="Times New Roman"/>
                        </a:rPr>
                        <a:t> </a:t>
                      </a:r>
                      <a:r>
                        <a:rPr lang="en-US" sz="1600" b="1" dirty="0">
                          <a:latin typeface="Arial"/>
                          <a:ea typeface="Times New Roman"/>
                          <a:cs typeface="Times New Roman"/>
                        </a:rPr>
                        <a:t>at 1 year</a:t>
                      </a:r>
                      <a:endParaRPr lang="en-US" sz="1600" dirty="0">
                        <a:latin typeface="Times New Roman"/>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136</a:t>
                      </a:r>
                      <a:endParaRPr lang="en-US" sz="1600" dirty="0">
                        <a:latin typeface="Times New Roman"/>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2.02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1.44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-2.84</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80054">
                <a:tc>
                  <a:txBody>
                    <a:bodyPr/>
                    <a:lstStyle/>
                    <a:p>
                      <a:pPr marL="0" marR="0">
                        <a:spcBef>
                          <a:spcPts val="0"/>
                        </a:spcBef>
                        <a:spcAft>
                          <a:spcPts val="0"/>
                        </a:spcAft>
                      </a:pPr>
                      <a:r>
                        <a:rPr lang="en-US" sz="1600" b="1" dirty="0">
                          <a:latin typeface="Arial"/>
                          <a:ea typeface="Times New Roman"/>
                          <a:cs typeface="Times New Roman"/>
                        </a:rPr>
                        <a:t>No AZA, </a:t>
                      </a:r>
                      <a:r>
                        <a:rPr lang="en-US" sz="1600" b="1" dirty="0" smtClean="0">
                          <a:latin typeface="Arial"/>
                          <a:ea typeface="Times New Roman"/>
                          <a:cs typeface="Times New Roman"/>
                        </a:rPr>
                        <a:t>MMF/MPA </a:t>
                      </a:r>
                      <a:r>
                        <a:rPr lang="en-US" sz="1600" b="1" kern="1200" dirty="0">
                          <a:solidFill>
                            <a:schemeClr val="tx1"/>
                          </a:solidFill>
                          <a:latin typeface="Arial"/>
                          <a:ea typeface="Times New Roman"/>
                          <a:cs typeface="Times New Roman"/>
                        </a:rPr>
                        <a:t>or </a:t>
                      </a:r>
                      <a:r>
                        <a:rPr lang="en-US" sz="1600" b="1" kern="1200" dirty="0" smtClean="0">
                          <a:solidFill>
                            <a:schemeClr val="tx1"/>
                          </a:solidFill>
                          <a:latin typeface="Arial"/>
                          <a:ea typeface="Times New Roman"/>
                          <a:cs typeface="Times New Roman"/>
                        </a:rPr>
                        <a:t>Sirolimus </a:t>
                      </a:r>
                      <a:r>
                        <a:rPr lang="en-US" sz="1600" b="1" kern="1200" dirty="0">
                          <a:solidFill>
                            <a:schemeClr val="tx1"/>
                          </a:solidFill>
                          <a:latin typeface="Arial"/>
                          <a:ea typeface="Times New Roman"/>
                          <a:cs typeface="Times New Roman"/>
                        </a:rPr>
                        <a:t>at 1 </a:t>
                      </a:r>
                      <a:r>
                        <a:rPr lang="en-US" sz="1600" b="1" dirty="0">
                          <a:latin typeface="Arial"/>
                          <a:ea typeface="Times New Roman"/>
                          <a:cs typeface="Times New Roman"/>
                        </a:rPr>
                        <a:t>year</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415</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1.75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1.47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-2.08</a:t>
                      </a:r>
                      <a:endParaRPr lang="en-US" sz="1600" b="1" i="0" u="none" strike="noStrike" dirty="0">
                        <a:solidFill>
                          <a:schemeClr val="tx1"/>
                        </a:solidFill>
                        <a:latin typeface="Arial"/>
                      </a:endParaRPr>
                    </a:p>
                  </a:txBody>
                  <a:tcPr marL="0" marR="0" marT="0" marB="0" anchor="ctr">
                    <a:lnR>
                      <a:noFill/>
                    </a:lnR>
                    <a:solidFill>
                      <a:schemeClr val="bg2"/>
                    </a:solidFill>
                  </a:tcPr>
                </a:tc>
              </a:tr>
              <a:tr h="480054">
                <a:tc>
                  <a:txBody>
                    <a:bodyPr/>
                    <a:lstStyle/>
                    <a:p>
                      <a:pPr marL="0" marR="0">
                        <a:spcBef>
                          <a:spcPts val="0"/>
                        </a:spcBef>
                        <a:spcAft>
                          <a:spcPts val="0"/>
                        </a:spcAft>
                      </a:pPr>
                      <a:r>
                        <a:rPr lang="en-US" sz="1600" b="1" dirty="0">
                          <a:latin typeface="Arial"/>
                          <a:ea typeface="Times New Roman"/>
                          <a:cs typeface="Times New Roman"/>
                        </a:rPr>
                        <a:t>Rejection between discharge and </a:t>
                      </a:r>
                      <a:r>
                        <a:rPr lang="en-US" sz="1600" b="1" dirty="0">
                          <a:solidFill>
                            <a:srgbClr val="FFFFFF"/>
                          </a:solidFill>
                          <a:latin typeface="Arial"/>
                          <a:ea typeface="Times New Roman"/>
                          <a:cs typeface="Times New Roman"/>
                        </a:rPr>
                        <a:t>1</a:t>
                      </a:r>
                      <a:r>
                        <a:rPr lang="en-US" sz="1600" b="1" baseline="30000" dirty="0">
                          <a:solidFill>
                            <a:srgbClr val="FFFFFF"/>
                          </a:solidFill>
                          <a:latin typeface="Arial"/>
                          <a:ea typeface="Times New Roman"/>
                          <a:cs typeface="Times New Roman"/>
                        </a:rPr>
                        <a:t>st</a:t>
                      </a:r>
                      <a:r>
                        <a:rPr lang="en-US" sz="1600" b="1" dirty="0">
                          <a:solidFill>
                            <a:srgbClr val="FFFFFF"/>
                          </a:solidFill>
                          <a:latin typeface="Arial"/>
                          <a:ea typeface="Times New Roman"/>
                          <a:cs typeface="Times New Roman"/>
                        </a:rPr>
                        <a:t> year</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2153</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1.65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1.46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-1.86</a:t>
                      </a:r>
                      <a:endParaRPr lang="en-US" sz="1600" b="1" i="0" u="none" strike="noStrike" dirty="0">
                        <a:solidFill>
                          <a:schemeClr val="tx1"/>
                        </a:solidFill>
                        <a:latin typeface="Arial"/>
                      </a:endParaRPr>
                    </a:p>
                  </a:txBody>
                  <a:tcPr marL="0" marR="0" marT="0" marB="0" anchor="ctr">
                    <a:lnR>
                      <a:noFill/>
                    </a:lnR>
                    <a:solidFill>
                      <a:schemeClr val="bg2"/>
                    </a:solidFill>
                  </a:tcPr>
                </a:tc>
              </a:tr>
              <a:tr h="480054">
                <a:tc>
                  <a:txBody>
                    <a:bodyPr/>
                    <a:lstStyle/>
                    <a:p>
                      <a:pPr marL="0" marR="0">
                        <a:spcBef>
                          <a:spcPts val="0"/>
                        </a:spcBef>
                        <a:spcAft>
                          <a:spcPts val="0"/>
                        </a:spcAft>
                      </a:pPr>
                      <a:r>
                        <a:rPr lang="en-US" sz="1600" b="1" dirty="0" smtClean="0">
                          <a:latin typeface="+mn-lt"/>
                          <a:ea typeface="Times New Roman"/>
                          <a:cs typeface="Times New Roman"/>
                        </a:rPr>
                        <a:t>Polyclonal agent</a:t>
                      </a:r>
                      <a:r>
                        <a:rPr lang="en-US" sz="1600" b="1" baseline="0" dirty="0" smtClean="0">
                          <a:latin typeface="+mn-lt"/>
                          <a:ea typeface="Times New Roman"/>
                          <a:cs typeface="Times New Roman"/>
                        </a:rPr>
                        <a:t> a</a:t>
                      </a:r>
                      <a:r>
                        <a:rPr lang="en-US" sz="1600" b="1" dirty="0" smtClean="0">
                          <a:latin typeface="+mn-lt"/>
                          <a:ea typeface="Times New Roman"/>
                          <a:cs typeface="Times New Roman"/>
                        </a:rPr>
                        <a:t>nd IL-2R  antagonist  used for induction</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113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1.57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0.0207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-2.29</a:t>
                      </a:r>
                      <a:endParaRPr lang="en-US" sz="1600" b="1" i="0" u="none" strike="noStrike" dirty="0">
                        <a:solidFill>
                          <a:schemeClr val="tx1"/>
                        </a:solidFill>
                        <a:latin typeface="Arial"/>
                      </a:endParaRPr>
                    </a:p>
                  </a:txBody>
                  <a:tcPr marL="0" marR="0" marT="0" marB="0" anchor="ctr">
                    <a:lnR>
                      <a:noFill/>
                    </a:lnR>
                    <a:solidFill>
                      <a:schemeClr val="bg2"/>
                    </a:solidFill>
                  </a:tcPr>
                </a:tc>
              </a:tr>
              <a:tr h="480054">
                <a:tc>
                  <a:txBody>
                    <a:bodyPr/>
                    <a:lstStyle/>
                    <a:p>
                      <a:pPr marL="0" marR="0">
                        <a:spcBef>
                          <a:spcPts val="0"/>
                        </a:spcBef>
                        <a:spcAft>
                          <a:spcPts val="0"/>
                        </a:spcAft>
                      </a:pPr>
                      <a:r>
                        <a:rPr lang="en-US" sz="1600" b="1" dirty="0">
                          <a:latin typeface="Arial"/>
                          <a:ea typeface="Times New Roman"/>
                          <a:cs typeface="Times New Roman"/>
                        </a:rPr>
                        <a:t>Recipient history of dialysis prior to transplant</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220</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1.44</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0.0168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-1.95</a:t>
                      </a:r>
                      <a:endParaRPr lang="en-US" sz="1600" b="1" i="0" u="none" strike="noStrike" dirty="0">
                        <a:solidFill>
                          <a:schemeClr val="tx1"/>
                        </a:solidFill>
                        <a:latin typeface="Arial"/>
                      </a:endParaRPr>
                    </a:p>
                  </a:txBody>
                  <a:tcPr marL="0" marR="0" marT="0" marB="0" anchor="ctr">
                    <a:lnR>
                      <a:noFill/>
                    </a:lnR>
                    <a:solidFill>
                      <a:schemeClr val="bg2"/>
                    </a:solidFill>
                  </a:tcPr>
                </a:tc>
              </a:tr>
              <a:tr h="480054">
                <a:tc>
                  <a:txBody>
                    <a:bodyPr/>
                    <a:lstStyle/>
                    <a:p>
                      <a:pPr marL="0" marR="0">
                        <a:spcBef>
                          <a:spcPts val="0"/>
                        </a:spcBef>
                        <a:spcAft>
                          <a:spcPts val="0"/>
                        </a:spcAft>
                      </a:pPr>
                      <a:r>
                        <a:rPr lang="en-US" sz="1600" b="1" dirty="0" smtClean="0">
                          <a:latin typeface="+mn-lt"/>
                          <a:ea typeface="Times New Roman"/>
                          <a:cs typeface="Times New Roman"/>
                        </a:rPr>
                        <a:t>Recipient </a:t>
                      </a:r>
                      <a:r>
                        <a:rPr lang="en-US" sz="1600" b="1" dirty="0" err="1" smtClean="0">
                          <a:latin typeface="+mn-lt"/>
                          <a:ea typeface="Times New Roman"/>
                          <a:cs typeface="Times New Roman"/>
                        </a:rPr>
                        <a:t>Hep</a:t>
                      </a:r>
                      <a:r>
                        <a:rPr lang="en-US" sz="1600" b="1" dirty="0" smtClean="0">
                          <a:latin typeface="+mn-lt"/>
                          <a:ea typeface="Times New Roman"/>
                          <a:cs typeface="Times New Roman"/>
                        </a:rPr>
                        <a:t> B core (+)</a:t>
                      </a:r>
                      <a:r>
                        <a:rPr lang="en-US" sz="1600" b="1" baseline="0" dirty="0" smtClean="0">
                          <a:latin typeface="+mn-lt"/>
                          <a:ea typeface="Times New Roman"/>
                          <a:cs typeface="Times New Roman"/>
                        </a:rPr>
                        <a:t> and</a:t>
                      </a:r>
                      <a:r>
                        <a:rPr lang="en-US" sz="1600" b="1" dirty="0" smtClean="0">
                          <a:latin typeface="+mn-lt"/>
                          <a:ea typeface="Times New Roman"/>
                          <a:cs typeface="Times New Roman"/>
                        </a:rPr>
                        <a:t> </a:t>
                      </a:r>
                      <a:r>
                        <a:rPr lang="en-US" sz="1600" b="1" dirty="0" err="1" smtClean="0">
                          <a:latin typeface="+mn-lt"/>
                          <a:ea typeface="Times New Roman"/>
                          <a:cs typeface="Times New Roman"/>
                        </a:rPr>
                        <a:t>Hep</a:t>
                      </a:r>
                      <a:r>
                        <a:rPr lang="en-US" sz="1600" b="1" dirty="0" smtClean="0">
                          <a:latin typeface="+mn-lt"/>
                          <a:ea typeface="Times New Roman"/>
                          <a:cs typeface="Times New Roman"/>
                        </a:rPr>
                        <a:t> B surface antigen not positive</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317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1.40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0.0115</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-1.83</a:t>
                      </a:r>
                      <a:endParaRPr lang="en-US" sz="1600" b="1" i="0" u="none" strike="noStrike" dirty="0">
                        <a:solidFill>
                          <a:schemeClr val="tx1"/>
                        </a:solidFill>
                        <a:latin typeface="Arial"/>
                      </a:endParaRPr>
                    </a:p>
                  </a:txBody>
                  <a:tcPr marL="0" marR="0" marT="0" marB="0" anchor="ctr">
                    <a:lnR>
                      <a:noFill/>
                    </a:lnR>
                    <a:solidFill>
                      <a:schemeClr val="bg2"/>
                    </a:solidFill>
                  </a:tcPr>
                </a:tc>
              </a:tr>
              <a:tr h="480054">
                <a:tc>
                  <a:txBody>
                    <a:bodyPr/>
                    <a:lstStyle/>
                    <a:p>
                      <a:pPr marL="0" marR="0">
                        <a:spcBef>
                          <a:spcPts val="0"/>
                        </a:spcBef>
                        <a:spcAft>
                          <a:spcPts val="0"/>
                        </a:spcAft>
                      </a:pPr>
                      <a:r>
                        <a:rPr lang="en-US" sz="1600" b="1" dirty="0">
                          <a:latin typeface="Arial"/>
                          <a:ea typeface="Times New Roman"/>
                          <a:cs typeface="Times New Roman"/>
                        </a:rPr>
                        <a:t>Dialysis </a:t>
                      </a:r>
                      <a:r>
                        <a:rPr lang="en-US" sz="1600" b="1" dirty="0" smtClean="0">
                          <a:latin typeface="Arial"/>
                          <a:ea typeface="Times New Roman"/>
                          <a:cs typeface="Times New Roman"/>
                        </a:rPr>
                        <a:t>prior to discharge</a:t>
                      </a:r>
                      <a:endParaRPr lang="en-US" sz="1600" dirty="0">
                        <a:latin typeface="Times New Roman"/>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531</a:t>
                      </a:r>
                      <a:endParaRPr lang="en-US" sz="1600" dirty="0">
                        <a:latin typeface="Times New Roman"/>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1.35</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0.006</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1.09</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-1.67</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83149">
                <a:tc>
                  <a:txBody>
                    <a:bodyPr/>
                    <a:lstStyle/>
                    <a:p>
                      <a:pPr marL="0" marR="0">
                        <a:spcBef>
                          <a:spcPts val="0"/>
                        </a:spcBef>
                        <a:spcAft>
                          <a:spcPts val="0"/>
                        </a:spcAft>
                      </a:pPr>
                      <a:r>
                        <a:rPr lang="en-US" sz="1600" b="1" dirty="0" smtClean="0">
                          <a:latin typeface="+mn-lt"/>
                          <a:ea typeface="Times New Roman"/>
                          <a:cs typeface="Times New Roman"/>
                        </a:rPr>
                        <a:t>Female recipient</a:t>
                      </a:r>
                      <a:r>
                        <a:rPr lang="en-US" sz="1600" b="1" baseline="0" dirty="0" smtClean="0">
                          <a:latin typeface="+mn-lt"/>
                          <a:ea typeface="Times New Roman"/>
                          <a:cs typeface="Times New Roman"/>
                        </a:rPr>
                        <a:t> with prior pregnancy/ male donor vs. male recipient/male donor</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j-lt"/>
                          <a:ea typeface="Times New Roman"/>
                          <a:cs typeface="Times New Roman"/>
                        </a:rPr>
                        <a:t>635</a:t>
                      </a:r>
                      <a:endParaRPr lang="en-US" sz="1600" b="1" dirty="0">
                        <a:latin typeface="+mj-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1.32</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0.03</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-1.68</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553200" y="5867400"/>
            <a:ext cx="18288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800" dirty="0" smtClean="0"/>
              <a:t>ADULT HEART TRANSPLANTS </a:t>
            </a:r>
            <a:r>
              <a:rPr lang="en-US" sz="2000" dirty="0" smtClean="0"/>
              <a:t>(2002-6/2007)</a:t>
            </a:r>
            <a:br>
              <a:rPr lang="en-US" sz="2000" dirty="0" smtClean="0"/>
            </a:br>
            <a:r>
              <a:rPr lang="en-US" sz="2400" dirty="0" smtClean="0"/>
              <a:t>Risk Factors For 5 Year Mortality</a:t>
            </a:r>
            <a:br>
              <a:rPr lang="en-US" sz="2400" dirty="0" smtClean="0"/>
            </a:br>
            <a:r>
              <a:rPr lang="en-US" sz="2400" dirty="0" smtClean="0"/>
              <a:t>Conditional on Survival to 1 Year (continued)</a:t>
            </a:r>
            <a:endParaRPr lang="en-US" sz="2400" dirty="0"/>
          </a:p>
        </p:txBody>
      </p:sp>
      <p:graphicFrame>
        <p:nvGraphicFramePr>
          <p:cNvPr id="10" name="Content Placeholder 9"/>
          <p:cNvGraphicFramePr>
            <a:graphicFrameLocks noGrp="1"/>
          </p:cNvGraphicFramePr>
          <p:nvPr>
            <p:ph idx="1"/>
          </p:nvPr>
        </p:nvGraphicFramePr>
        <p:xfrm>
          <a:off x="228599" y="1524000"/>
          <a:ext cx="8686801" cy="4369289"/>
        </p:xfrm>
        <a:graphic>
          <a:graphicData uri="http://schemas.openxmlformats.org/drawingml/2006/table">
            <a:tbl>
              <a:tblPr firstRow="1" bandRow="1">
                <a:tableStyleId>{C083E6E3-FA7D-4D7B-A595-EF9225AFEA82}</a:tableStyleId>
              </a:tblPr>
              <a:tblGrid>
                <a:gridCol w="3962401"/>
                <a:gridCol w="1143000"/>
                <a:gridCol w="861290"/>
                <a:gridCol w="877455"/>
                <a:gridCol w="965200"/>
                <a:gridCol w="877455"/>
              </a:tblGrid>
              <a:tr h="620249">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200">
                <a:tc>
                  <a:txBody>
                    <a:bodyPr/>
                    <a:lstStyle/>
                    <a:p>
                      <a:pPr marL="0" marR="0">
                        <a:spcBef>
                          <a:spcPts val="0"/>
                        </a:spcBef>
                        <a:spcAft>
                          <a:spcPts val="0"/>
                        </a:spcAft>
                      </a:pPr>
                      <a:r>
                        <a:rPr lang="en-US" sz="1600" b="1" dirty="0" smtClean="0">
                          <a:latin typeface="+mn-lt"/>
                          <a:ea typeface="Times New Roman"/>
                          <a:cs typeface="Times New Roman"/>
                        </a:rPr>
                        <a:t>Donor cause of death:</a:t>
                      </a:r>
                      <a:r>
                        <a:rPr lang="en-US" sz="1600" b="1" baseline="0" dirty="0" smtClean="0">
                          <a:latin typeface="+mn-lt"/>
                          <a:ea typeface="Times New Roman"/>
                          <a:cs typeface="Times New Roman"/>
                        </a:rPr>
                        <a:t> anoxia vs. head trauma</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811</a:t>
                      </a:r>
                      <a:endParaRPr lang="en-US" sz="1600" b="1" dirty="0"/>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1.26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0.0134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-1.52</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7200">
                <a:tc>
                  <a:txBody>
                    <a:bodyPr/>
                    <a:lstStyle/>
                    <a:p>
                      <a:pPr marL="0" marR="0">
                        <a:spcBef>
                          <a:spcPts val="0"/>
                        </a:spcBef>
                        <a:spcAft>
                          <a:spcPts val="0"/>
                        </a:spcAft>
                      </a:pPr>
                      <a:r>
                        <a:rPr lang="en-US" sz="1600" b="1" dirty="0">
                          <a:latin typeface="Arial"/>
                          <a:ea typeface="Times New Roman"/>
                          <a:cs typeface="Times New Roman"/>
                        </a:rPr>
                        <a:t>Treated for infection </a:t>
                      </a:r>
                      <a:r>
                        <a:rPr lang="en-US" sz="1600" b="1" dirty="0" smtClean="0">
                          <a:latin typeface="Arial"/>
                          <a:ea typeface="Times New Roman"/>
                          <a:cs typeface="Times New Roman"/>
                        </a:rPr>
                        <a:t>prior to discharge</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1879</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1.24</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-1.42</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pPr marL="0" marR="0">
                        <a:spcBef>
                          <a:spcPts val="0"/>
                        </a:spcBef>
                        <a:spcAft>
                          <a:spcPts val="0"/>
                        </a:spcAft>
                      </a:pPr>
                      <a:r>
                        <a:rPr lang="en-US" sz="1600" b="1" dirty="0" smtClean="0">
                          <a:latin typeface="+mn-lt"/>
                          <a:ea typeface="Times New Roman"/>
                          <a:cs typeface="Times New Roman"/>
                        </a:rPr>
                        <a:t>IL-2R antagonist used for induction (no</a:t>
                      </a:r>
                      <a:r>
                        <a:rPr lang="en-US" sz="1600" b="1" baseline="0" dirty="0" smtClean="0">
                          <a:latin typeface="+mn-lt"/>
                          <a:ea typeface="Times New Roman"/>
                          <a:cs typeface="Times New Roman"/>
                        </a:rPr>
                        <a:t> polyclonal agent)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2254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0.0104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-1.36</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pPr marL="0" marR="0">
                        <a:spcBef>
                          <a:spcPts val="0"/>
                        </a:spcBef>
                        <a:spcAft>
                          <a:spcPts val="0"/>
                        </a:spcAft>
                      </a:pPr>
                      <a:r>
                        <a:rPr lang="en-US" sz="1600" b="1" dirty="0">
                          <a:latin typeface="Arial"/>
                          <a:ea typeface="Times New Roman"/>
                          <a:cs typeface="Times New Roman"/>
                        </a:rPr>
                        <a:t>Recipient history of diabetes</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1930</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0.0268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-1.34</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r>
                        <a:rPr lang="en-US" sz="1600" b="1" dirty="0" smtClean="0">
                          <a:solidFill>
                            <a:schemeClr val="tx1"/>
                          </a:solidFill>
                          <a:latin typeface="+mn-lt"/>
                        </a:rPr>
                        <a:t>2 mismatches</a:t>
                      </a:r>
                      <a:r>
                        <a:rPr lang="en-US" sz="1600" b="1" baseline="0" dirty="0" smtClean="0">
                          <a:solidFill>
                            <a:schemeClr val="tx1"/>
                          </a:solidFill>
                          <a:latin typeface="+mn-lt"/>
                        </a:rPr>
                        <a:t> at the A locus</a:t>
                      </a:r>
                      <a:endParaRPr lang="en-US" sz="1600" b="1" dirty="0">
                        <a:solidFill>
                          <a:schemeClr val="tx1"/>
                        </a:solidFill>
                        <a:latin typeface="+mn-lt"/>
                      </a:endParaRPr>
                    </a:p>
                  </a:txBody>
                  <a:tcPr marL="38100" marR="38100" marT="0" marB="0" anchor="ctr">
                    <a:lnL>
                      <a:noFill/>
                    </a:lnL>
                    <a:solidFill>
                      <a:schemeClr val="bg2"/>
                    </a:solidFill>
                  </a:tcPr>
                </a:tc>
                <a:tc>
                  <a:txBody>
                    <a:bodyPr/>
                    <a:lstStyle/>
                    <a:p>
                      <a:pPr algn="ctr"/>
                      <a:r>
                        <a:rPr lang="en-US" sz="1600" b="1" dirty="0" smtClean="0">
                          <a:solidFill>
                            <a:schemeClr val="tx1"/>
                          </a:solidFill>
                          <a:latin typeface="+mn-lt"/>
                        </a:rPr>
                        <a:t>4061</a:t>
                      </a:r>
                      <a:endParaRPr lang="en-US" sz="1600" b="1" dirty="0">
                        <a:solidFill>
                          <a:schemeClr val="tx1"/>
                        </a:solidFill>
                        <a:latin typeface="+mn-lt"/>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0.0111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-1.30</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r>
                        <a:rPr lang="en-US" sz="1600" b="1" dirty="0" smtClean="0">
                          <a:latin typeface="+mn-lt"/>
                        </a:rPr>
                        <a:t>Defibrillator</a:t>
                      </a:r>
                      <a:r>
                        <a:rPr lang="en-US" sz="1600" b="1" baseline="0" dirty="0" smtClean="0">
                          <a:latin typeface="+mn-lt"/>
                        </a:rPr>
                        <a:t> prior to transplant</a:t>
                      </a:r>
                      <a:endParaRPr lang="en-US" sz="1600" b="1" dirty="0">
                        <a:latin typeface="+mn-lt"/>
                      </a:endParaRPr>
                    </a:p>
                  </a:txBody>
                  <a:tcPr marL="38100" marR="38100" marT="0" marB="0" anchor="ctr">
                    <a:lnL>
                      <a:noFill/>
                    </a:lnL>
                    <a:solidFill>
                      <a:schemeClr val="bg2"/>
                    </a:solidFill>
                  </a:tcPr>
                </a:tc>
                <a:tc>
                  <a:txBody>
                    <a:bodyPr/>
                    <a:lstStyle/>
                    <a:p>
                      <a:pPr algn="ctr"/>
                      <a:r>
                        <a:rPr lang="en-US" sz="1600" b="1" dirty="0" smtClean="0">
                          <a:latin typeface="+mn-lt"/>
                        </a:rPr>
                        <a:t>5221</a:t>
                      </a:r>
                      <a:endParaRPr lang="en-US" sz="1600" b="1" dirty="0">
                        <a:latin typeface="+mn-lt"/>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0.89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0.0489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0.78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-1.00</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r>
                        <a:rPr lang="en-US" sz="1600" b="1" dirty="0" smtClean="0">
                          <a:latin typeface="+mn-lt"/>
                        </a:rPr>
                        <a:t>Ventricular remodeling prior to transplant</a:t>
                      </a:r>
                      <a:endParaRPr lang="en-US" sz="1600" b="1" dirty="0">
                        <a:latin typeface="+mn-lt"/>
                      </a:endParaRPr>
                    </a:p>
                  </a:txBody>
                  <a:tcPr marL="38100" marR="38100" marT="0" marB="0" anchor="ctr">
                    <a:lnL>
                      <a:noFill/>
                    </a:lnL>
                    <a:lnB>
                      <a:noFill/>
                    </a:lnB>
                    <a:solidFill>
                      <a:schemeClr val="bg2"/>
                    </a:solidFill>
                  </a:tcPr>
                </a:tc>
                <a:tc>
                  <a:txBody>
                    <a:bodyPr/>
                    <a:lstStyle/>
                    <a:p>
                      <a:pPr algn="ctr"/>
                      <a:r>
                        <a:rPr lang="en-US" sz="1600" b="1" dirty="0" smtClean="0">
                          <a:latin typeface="+mn-lt"/>
                        </a:rPr>
                        <a:t>799</a:t>
                      </a:r>
                      <a:endParaRPr lang="en-US" sz="1600" b="1" dirty="0">
                        <a:latin typeface="+mn-lt"/>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0.79</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0.0467</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0.63</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-1.00</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57200">
                <a:tc>
                  <a:txBody>
                    <a:bodyPr/>
                    <a:lstStyle/>
                    <a:p>
                      <a:r>
                        <a:rPr lang="en-US" sz="1600" b="1" dirty="0" smtClean="0">
                          <a:latin typeface="+mn-lt"/>
                        </a:rPr>
                        <a:t>AZA vs. MMF/MPA</a:t>
                      </a:r>
                      <a:endParaRPr lang="en-US" sz="1600" b="1" dirty="0">
                        <a:latin typeface="+mn-lt"/>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latin typeface="+mn-lt"/>
                        </a:rPr>
                        <a:t>442</a:t>
                      </a:r>
                      <a:endParaRPr lang="en-US" sz="1600" b="1" dirty="0">
                        <a:latin typeface="+mn-lt"/>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0.67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0.0174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0.49</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a:solidFill>
                            <a:schemeClr val="tx1"/>
                          </a:solidFill>
                          <a:latin typeface="Arial"/>
                        </a:rPr>
                        <a:t>0.93</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629400" y="6096000"/>
            <a:ext cx="18288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(2002-6/2007)</a:t>
            </a:r>
            <a:br>
              <a:rPr lang="en-US" sz="2000" dirty="0" smtClean="0"/>
            </a:br>
            <a:r>
              <a:rPr lang="en-US" sz="2400" dirty="0" smtClean="0"/>
              <a:t>Risk Factors For 5 Year Mortality</a:t>
            </a:r>
            <a:br>
              <a:rPr lang="en-US" sz="2400" dirty="0" smtClean="0"/>
            </a:br>
            <a:r>
              <a:rPr lang="en-US" sz="2400" dirty="0" smtClean="0"/>
              <a:t>Conditional on Survival to 1 Year </a:t>
            </a:r>
            <a:endParaRPr lang="en-US" sz="2400" dirty="0"/>
          </a:p>
        </p:txBody>
      </p:sp>
      <p:graphicFrame>
        <p:nvGraphicFramePr>
          <p:cNvPr id="10" name="Content Placeholder 9"/>
          <p:cNvGraphicFramePr>
            <a:graphicFrameLocks noGrp="1"/>
          </p:cNvGraphicFramePr>
          <p:nvPr>
            <p:ph idx="1"/>
          </p:nvPr>
        </p:nvGraphicFramePr>
        <p:xfrm>
          <a:off x="419100" y="1905000"/>
          <a:ext cx="8305800" cy="2895601"/>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smtClean="0"/>
                    </a:p>
                    <a:p>
                      <a:pPr rtl="0" fontAlgn="t"/>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r>
                        <a:rPr lang="en-US" b="1" dirty="0" smtClean="0"/>
                        <a:t>Recipient height</a:t>
                      </a:r>
                      <a:endParaRPr lang="en-US" b="1"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Donor/recipient</a:t>
                      </a:r>
                      <a:r>
                        <a:rPr lang="en-US" b="1" baseline="0" dirty="0" smtClean="0"/>
                        <a:t> height ratio</a:t>
                      </a:r>
                      <a:endParaRPr lang="en-US" b="1" dirty="0" smtClean="0"/>
                    </a:p>
                  </a:txBody>
                  <a:tcPr marL="45720" marR="0" marT="0" marB="0">
                    <a:solidFill>
                      <a:schemeClr val="bg2"/>
                    </a:solidFill>
                  </a:tcPr>
                </a:tc>
              </a:tr>
              <a:tr h="553348">
                <a:tc>
                  <a:txBody>
                    <a:bodyPr/>
                    <a:lstStyle/>
                    <a:p>
                      <a:r>
                        <a:rPr lang="en-US" b="1" dirty="0" smtClean="0"/>
                        <a:t>Recipient</a:t>
                      </a:r>
                      <a:r>
                        <a:rPr lang="en-US" b="1" baseline="0" dirty="0" smtClean="0"/>
                        <a:t> BMI</a:t>
                      </a:r>
                      <a:endParaRPr lang="en-US" b="1" dirty="0"/>
                    </a:p>
                  </a:txBody>
                  <a:tcPr marL="45720" marR="0" marT="0" marB="0">
                    <a:lnL>
                      <a:noFill/>
                    </a:lnL>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TPG</a:t>
                      </a:r>
                    </a:p>
                  </a:txBody>
                  <a:tcPr marL="45720" marR="0" marT="0" marB="0">
                    <a:lnB>
                      <a:noFill/>
                    </a:lnB>
                    <a:solidFill>
                      <a:schemeClr val="bg2"/>
                    </a:solidFill>
                  </a:tcPr>
                </a:tc>
              </a:tr>
              <a:tr h="553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Donor age</a:t>
                      </a:r>
                    </a:p>
                    <a:p>
                      <a:endParaRPr lang="en-US"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(2002-6/2007)</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Age</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7244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 PRA Distribution</a:t>
            </a:r>
            <a:r>
              <a:rPr lang="en-US" sz="2400" dirty="0" smtClean="0">
                <a:solidFill>
                  <a:srgbClr val="FFFF00"/>
                </a:solidFill>
              </a:rPr>
              <a:t/>
            </a:r>
            <a:br>
              <a:rPr lang="en-US" sz="2400" dirty="0" smtClean="0">
                <a:solidFill>
                  <a:srgbClr val="FFFF00"/>
                </a:solidFill>
              </a:rPr>
            </a:br>
            <a:r>
              <a:rPr lang="en-US" sz="2000" dirty="0" smtClean="0"/>
              <a:t>(Transplants: January 2006 – June 2012)</a:t>
            </a:r>
            <a:r>
              <a:rPr lang="en-US" sz="2000" dirty="0" smtClean="0">
                <a:solidFill>
                  <a:srgbClr val="FFFF00"/>
                </a:solidFill>
              </a:rPr>
              <a:t> </a:t>
            </a:r>
            <a:endParaRPr lang="en-US" sz="2000" dirty="0"/>
          </a:p>
        </p:txBody>
      </p:sp>
      <p:graphicFrame>
        <p:nvGraphicFramePr>
          <p:cNvPr id="4" name="Content Placeholder 3"/>
          <p:cNvGraphicFramePr>
            <a:graphicFrameLocks noGrp="1"/>
          </p:cNvGraphicFramePr>
          <p:nvPr>
            <p:ph idx="1"/>
          </p:nvPr>
        </p:nvGraphicFramePr>
        <p:xfrm>
          <a:off x="3048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638800" y="6019800"/>
            <a:ext cx="3505200" cy="646331"/>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(2002-6/2007)</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Height</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0.0134</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(2002-6/2007)</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BMI</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0.048</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(2002-6/2007)</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Donor Age</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0.0087</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(2002-6/2007)</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Donor Height/Recipient Height Ratio</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209800" y="1981200"/>
            <a:ext cx="1828800" cy="323165"/>
          </a:xfrm>
          <a:prstGeom prst="rect">
            <a:avLst/>
          </a:prstGeom>
          <a:noFill/>
        </p:spPr>
        <p:txBody>
          <a:bodyPr wrap="square" rtlCol="0">
            <a:spAutoFit/>
          </a:bodyPr>
          <a:lstStyle/>
          <a:p>
            <a:r>
              <a:rPr lang="en-US" sz="1500" b="1" dirty="0" smtClean="0">
                <a:solidFill>
                  <a:srgbClr val="FFFF00"/>
                </a:solidFill>
              </a:rPr>
              <a:t>P = 0.0300</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(2002-6/2007)</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Pre-Transplant Creatinine</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0.0496</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1800" dirty="0" smtClean="0"/>
              <a:t>(2002-6/2007)</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err="1" smtClean="0">
                <a:solidFill>
                  <a:srgbClr val="FFFF00"/>
                </a:solidFill>
              </a:rPr>
              <a:t>Transpulmonary</a:t>
            </a:r>
            <a:r>
              <a:rPr lang="en-US" sz="2000" dirty="0" smtClean="0">
                <a:solidFill>
                  <a:srgbClr val="FFFF00"/>
                </a:solidFill>
              </a:rPr>
              <a:t> Pressure Gradient</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0.0025</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8,873)</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(1997-6/2002)</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228599" y="1219200"/>
          <a:ext cx="8686801" cy="4953347"/>
        </p:xfrm>
        <a:graphic>
          <a:graphicData uri="http://schemas.openxmlformats.org/drawingml/2006/table">
            <a:tbl>
              <a:tblPr firstRow="1" bandRow="1">
                <a:tableStyleId>{C083E6E3-FA7D-4D7B-A595-EF9225AFEA82}</a:tableStyleId>
              </a:tblPr>
              <a:tblGrid>
                <a:gridCol w="3962401"/>
                <a:gridCol w="1143000"/>
                <a:gridCol w="861290"/>
                <a:gridCol w="877455"/>
                <a:gridCol w="965200"/>
                <a:gridCol w="877455"/>
              </a:tblGrid>
              <a:tr h="695474">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73097">
                <a:tc>
                  <a:txBody>
                    <a:bodyPr/>
                    <a:lstStyle/>
                    <a:p>
                      <a:pPr marL="0" marR="0" indent="0">
                        <a:spcBef>
                          <a:spcPts val="0"/>
                        </a:spcBef>
                        <a:spcAft>
                          <a:spcPts val="0"/>
                        </a:spcAft>
                      </a:pPr>
                      <a:r>
                        <a:rPr lang="en-US" sz="1600" b="1" dirty="0" smtClean="0">
                          <a:latin typeface="+mn-lt"/>
                          <a:ea typeface="Times New Roman"/>
                          <a:cs typeface="Times New Roman"/>
                        </a:rPr>
                        <a:t>ECMO</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32</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2.18</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1.43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-3.33</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Ventilator at time of transplant</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353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1.65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1.42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-1.91</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Recipient on dialysis</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259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-1.72</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Repeat transplant</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283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-1.68</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Recipient history of diabetes</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2037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1.31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-1.41</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PRA </a:t>
                      </a:r>
                      <a:r>
                        <a:rPr lang="en-US" sz="1600" b="1" u="sng" dirty="0">
                          <a:latin typeface="+mn-lt"/>
                          <a:ea typeface="Times New Roman"/>
                          <a:cs typeface="Times New Roman"/>
                        </a:rPr>
                        <a:t>&gt;</a:t>
                      </a:r>
                      <a:r>
                        <a:rPr lang="en-US" sz="1600" b="1" dirty="0">
                          <a:latin typeface="+mn-lt"/>
                          <a:ea typeface="Times New Roman"/>
                          <a:cs typeface="Times New Roman"/>
                        </a:rPr>
                        <a:t> 20%</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610</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1.30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-1.46</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r>
                        <a:rPr lang="en-US" sz="1600" b="1" dirty="0" smtClean="0">
                          <a:latin typeface="+mn-lt"/>
                        </a:rPr>
                        <a:t>Female</a:t>
                      </a:r>
                      <a:r>
                        <a:rPr lang="en-US" sz="1600" b="1" baseline="0" dirty="0" smtClean="0">
                          <a:latin typeface="+mn-lt"/>
                        </a:rPr>
                        <a:t> recipient with prior pregnancy</a:t>
                      </a:r>
                      <a:endParaRPr lang="en-US" sz="1600" b="1" dirty="0">
                        <a:latin typeface="+mn-lt"/>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1645</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1.29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-1.41</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Diagnosis: </a:t>
                      </a:r>
                      <a:r>
                        <a:rPr lang="en-US" sz="1600" b="1" dirty="0" smtClean="0">
                          <a:latin typeface="+mn-lt"/>
                          <a:ea typeface="Times New Roman"/>
                          <a:cs typeface="Times New Roman"/>
                        </a:rPr>
                        <a:t>congenital</a:t>
                      </a:r>
                      <a:r>
                        <a:rPr lang="en-US" sz="1600" b="1" baseline="0" dirty="0" smtClean="0">
                          <a:latin typeface="+mn-lt"/>
                          <a:ea typeface="Times New Roman"/>
                          <a:cs typeface="Times New Roman"/>
                        </a:rPr>
                        <a:t> </a:t>
                      </a:r>
                      <a:r>
                        <a:rPr lang="en-US" sz="1600" b="1" dirty="0" smtClean="0">
                          <a:latin typeface="+mn-lt"/>
                          <a:ea typeface="Times New Roman"/>
                          <a:cs typeface="Times New Roman"/>
                        </a:rPr>
                        <a:t>vs</a:t>
                      </a:r>
                      <a:r>
                        <a:rPr lang="en-US" sz="1600" b="1" dirty="0">
                          <a:latin typeface="+mn-lt"/>
                          <a:ea typeface="Times New Roman"/>
                          <a:cs typeface="Times New Roman"/>
                        </a:rPr>
                        <a:t>. </a:t>
                      </a:r>
                      <a:r>
                        <a:rPr lang="en-US" sz="1600" b="1" dirty="0" smtClean="0">
                          <a:latin typeface="+mn-lt"/>
                          <a:ea typeface="Times New Roman"/>
                          <a:cs typeface="Times New Roman"/>
                        </a:rPr>
                        <a:t>CM</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235</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dirty="0">
                          <a:solidFill>
                            <a:schemeClr val="tx1"/>
                          </a:solidFill>
                          <a:latin typeface="Arial"/>
                        </a:rPr>
                        <a:t>1.28</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0.0233</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-1.58</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73097">
                <a:tc>
                  <a:txBody>
                    <a:bodyPr/>
                    <a:lstStyle/>
                    <a:p>
                      <a:r>
                        <a:rPr lang="en-US" sz="1600" b="1" dirty="0" smtClean="0">
                          <a:latin typeface="+mn-lt"/>
                        </a:rPr>
                        <a:t>Transplant</a:t>
                      </a:r>
                      <a:r>
                        <a:rPr lang="en-US" sz="1600" b="1" baseline="0" dirty="0" smtClean="0">
                          <a:latin typeface="+mn-lt"/>
                        </a:rPr>
                        <a:t> year: 1997 vs. 2001/2002</a:t>
                      </a:r>
                      <a:endParaRPr lang="en-US" sz="1600" b="1" dirty="0">
                        <a:latin typeface="+mn-lt"/>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latin typeface="+mn-lt"/>
                        </a:rPr>
                        <a:t>2064</a:t>
                      </a:r>
                      <a:endParaRPr lang="en-US" sz="1600" b="1" dirty="0">
                        <a:latin typeface="+mn-lt"/>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smtClean="0">
                          <a:solidFill>
                            <a:schemeClr val="tx1"/>
                          </a:solidFill>
                          <a:latin typeface="Arial"/>
                        </a:rPr>
                        <a:t>1.20</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&lt;.0001</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1.09</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-1.31</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(1997-6/2002)</a:t>
            </a:r>
            <a:br>
              <a:rPr lang="en-US" sz="2000" dirty="0" smtClean="0"/>
            </a:br>
            <a:r>
              <a:rPr lang="en-US" sz="2400" dirty="0" smtClean="0"/>
              <a:t>Risk Factors For 10 Year Mortality (continued)</a:t>
            </a:r>
            <a:endParaRPr lang="en-US" sz="2400" dirty="0"/>
          </a:p>
        </p:txBody>
      </p:sp>
      <p:graphicFrame>
        <p:nvGraphicFramePr>
          <p:cNvPr id="10" name="Content Placeholder 9"/>
          <p:cNvGraphicFramePr>
            <a:graphicFrameLocks noGrp="1"/>
          </p:cNvGraphicFramePr>
          <p:nvPr>
            <p:ph idx="1"/>
          </p:nvPr>
        </p:nvGraphicFramePr>
        <p:xfrm>
          <a:off x="228599" y="1295404"/>
          <a:ext cx="8686801" cy="4648196"/>
        </p:xfrm>
        <a:graphic>
          <a:graphicData uri="http://schemas.openxmlformats.org/drawingml/2006/table">
            <a:tbl>
              <a:tblPr firstRow="1" bandRow="1">
                <a:tableStyleId>{C083E6E3-FA7D-4D7B-A595-EF9225AFEA82}</a:tableStyleId>
              </a:tblPr>
              <a:tblGrid>
                <a:gridCol w="4267201"/>
                <a:gridCol w="838200"/>
                <a:gridCol w="861290"/>
                <a:gridCol w="877455"/>
                <a:gridCol w="965200"/>
                <a:gridCol w="877455"/>
              </a:tblGrid>
              <a:tr h="606539">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49073">
                <a:tc>
                  <a:txBody>
                    <a:bodyPr/>
                    <a:lstStyle/>
                    <a:p>
                      <a:pPr marL="0" marR="0" indent="0">
                        <a:spcBef>
                          <a:spcPts val="0"/>
                        </a:spcBef>
                        <a:spcAft>
                          <a:spcPts val="0"/>
                        </a:spcAft>
                      </a:pPr>
                      <a:r>
                        <a:rPr lang="en-US" sz="1600" b="1" dirty="0">
                          <a:latin typeface="+mn-lt"/>
                          <a:ea typeface="Times New Roman"/>
                          <a:cs typeface="Times New Roman"/>
                        </a:rPr>
                        <a:t>Year of transplant: </a:t>
                      </a:r>
                      <a:r>
                        <a:rPr lang="en-US" sz="1600" b="1" dirty="0" smtClean="0">
                          <a:latin typeface="+mn-lt"/>
                          <a:ea typeface="Times New Roman"/>
                          <a:cs typeface="Times New Roman"/>
                        </a:rPr>
                        <a:t>1998 </a:t>
                      </a:r>
                      <a:r>
                        <a:rPr lang="en-US" sz="1600" b="1" dirty="0">
                          <a:latin typeface="+mn-lt"/>
                          <a:ea typeface="Times New Roman"/>
                          <a:cs typeface="Times New Roman"/>
                        </a:rPr>
                        <a:t>vs. </a:t>
                      </a:r>
                      <a:r>
                        <a:rPr lang="en-US" sz="1600" b="1" dirty="0" smtClean="0">
                          <a:latin typeface="+mn-lt"/>
                          <a:ea typeface="Times New Roman"/>
                          <a:cs typeface="Times New Roman"/>
                        </a:rPr>
                        <a:t>2001/2002</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2163</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1.19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1.09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-1.30</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49073">
                <a:tc>
                  <a:txBody>
                    <a:bodyPr/>
                    <a:lstStyle/>
                    <a:p>
                      <a:pPr marL="0" marR="0" indent="0">
                        <a:spcBef>
                          <a:spcPts val="0"/>
                        </a:spcBef>
                        <a:spcAft>
                          <a:spcPts val="0"/>
                        </a:spcAft>
                      </a:pPr>
                      <a:r>
                        <a:rPr lang="en-US" sz="1600" b="1" dirty="0" smtClean="0">
                          <a:latin typeface="+mn-lt"/>
                          <a:ea typeface="Times New Roman"/>
                          <a:cs typeface="Times New Roman"/>
                        </a:rPr>
                        <a:t>Prior</a:t>
                      </a:r>
                      <a:r>
                        <a:rPr lang="en-US" sz="1600" b="1" baseline="0" dirty="0" smtClean="0">
                          <a:latin typeface="+mn-lt"/>
                          <a:ea typeface="Times New Roman"/>
                          <a:cs typeface="Times New Roman"/>
                        </a:rPr>
                        <a:t> </a:t>
                      </a:r>
                      <a:r>
                        <a:rPr lang="en-US" sz="1600" b="1" baseline="0" dirty="0" err="1" smtClean="0">
                          <a:latin typeface="+mn-lt"/>
                          <a:ea typeface="Times New Roman"/>
                          <a:cs typeface="Times New Roman"/>
                        </a:rPr>
                        <a:t>cerebrovascular</a:t>
                      </a:r>
                      <a:r>
                        <a:rPr lang="en-US" sz="1600" b="1" baseline="0" dirty="0" smtClean="0">
                          <a:latin typeface="+mn-lt"/>
                          <a:ea typeface="Times New Roman"/>
                          <a:cs typeface="Times New Roman"/>
                        </a:rPr>
                        <a:t> event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627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0.0091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-1.31</a:t>
                      </a:r>
                      <a:endParaRPr lang="en-US" sz="1600" b="1" i="0" u="none" strike="noStrike" dirty="0">
                        <a:solidFill>
                          <a:schemeClr val="tx1"/>
                        </a:solidFill>
                        <a:latin typeface="Arial"/>
                      </a:endParaRPr>
                    </a:p>
                  </a:txBody>
                  <a:tcPr marL="0" marR="0" marT="0" marB="0" anchor="ctr">
                    <a:lnR>
                      <a:noFill/>
                    </a:lnR>
                    <a:solidFill>
                      <a:schemeClr val="bg2"/>
                    </a:solidFill>
                  </a:tcPr>
                </a:tc>
              </a:tr>
              <a:tr h="449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Diagnosis: coronary</a:t>
                      </a:r>
                      <a:r>
                        <a:rPr lang="en-US" sz="1600" b="1" baseline="0" dirty="0" smtClean="0">
                          <a:latin typeface="+mn-lt"/>
                          <a:ea typeface="Times New Roman"/>
                          <a:cs typeface="Times New Roman"/>
                        </a:rPr>
                        <a:t> artery disease </a:t>
                      </a:r>
                      <a:r>
                        <a:rPr lang="en-US" sz="1600" b="1" dirty="0" smtClean="0">
                          <a:latin typeface="+mn-lt"/>
                          <a:ea typeface="Times New Roman"/>
                          <a:cs typeface="Times New Roman"/>
                        </a:rPr>
                        <a:t>vs. CM</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5699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-1.24</a:t>
                      </a:r>
                      <a:endParaRPr lang="en-US" sz="1600" b="1" i="0" u="none" strike="noStrike" dirty="0">
                        <a:solidFill>
                          <a:schemeClr val="tx1"/>
                        </a:solidFill>
                        <a:latin typeface="Arial"/>
                      </a:endParaRPr>
                    </a:p>
                  </a:txBody>
                  <a:tcPr marL="0" marR="0" marT="0" marB="0" anchor="ctr">
                    <a:lnR>
                      <a:noFill/>
                    </a:lnR>
                    <a:solidFill>
                      <a:schemeClr val="bg2"/>
                    </a:solidFill>
                  </a:tcPr>
                </a:tc>
              </a:tr>
              <a:tr h="449073">
                <a:tc>
                  <a:txBody>
                    <a:bodyPr/>
                    <a:lstStyle/>
                    <a:p>
                      <a:pPr marL="0" marR="0" indent="0">
                        <a:spcBef>
                          <a:spcPts val="0"/>
                        </a:spcBef>
                        <a:spcAft>
                          <a:spcPts val="0"/>
                        </a:spcAft>
                      </a:pPr>
                      <a:r>
                        <a:rPr lang="en-US" sz="1600" b="1" dirty="0">
                          <a:latin typeface="+mn-lt"/>
                          <a:ea typeface="Times New Roman"/>
                          <a:cs typeface="Times New Roman"/>
                        </a:rPr>
                        <a:t>Year of transplant: </a:t>
                      </a:r>
                      <a:r>
                        <a:rPr lang="en-US" sz="1600" b="1" dirty="0" smtClean="0">
                          <a:latin typeface="+mn-lt"/>
                          <a:ea typeface="Times New Roman"/>
                          <a:cs typeface="Times New Roman"/>
                        </a:rPr>
                        <a:t>1999 </a:t>
                      </a:r>
                      <a:r>
                        <a:rPr lang="en-US" sz="1600" b="1" dirty="0">
                          <a:latin typeface="+mn-lt"/>
                          <a:ea typeface="Times New Roman"/>
                          <a:cs typeface="Times New Roman"/>
                        </a:rPr>
                        <a:t>vs. </a:t>
                      </a:r>
                      <a:r>
                        <a:rPr lang="en-US" sz="1600" b="1" dirty="0" smtClean="0">
                          <a:latin typeface="+mn-lt"/>
                          <a:ea typeface="Times New Roman"/>
                          <a:cs typeface="Times New Roman"/>
                        </a:rPr>
                        <a:t>2001/2002</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2034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1.14</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0.0027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-1.25</a:t>
                      </a:r>
                      <a:endParaRPr lang="en-US" sz="1600" b="1" i="0" u="none" strike="noStrike" dirty="0">
                        <a:solidFill>
                          <a:schemeClr val="tx1"/>
                        </a:solidFill>
                        <a:latin typeface="Arial"/>
                      </a:endParaRPr>
                    </a:p>
                  </a:txBody>
                  <a:tcPr marL="0" marR="0" marT="0" marB="0" anchor="ctr">
                    <a:lnR>
                      <a:noFill/>
                    </a:lnR>
                    <a:solidFill>
                      <a:schemeClr val="bg2"/>
                    </a:solidFill>
                  </a:tcPr>
                </a:tc>
              </a:tr>
              <a:tr h="449073">
                <a:tc>
                  <a:txBody>
                    <a:bodyPr/>
                    <a:lstStyle/>
                    <a:p>
                      <a:pPr marL="0" marR="0" indent="0">
                        <a:spcBef>
                          <a:spcPts val="0"/>
                        </a:spcBef>
                        <a:spcAft>
                          <a:spcPts val="0"/>
                        </a:spcAft>
                      </a:pPr>
                      <a:r>
                        <a:rPr lang="en-US" sz="1600" b="1" dirty="0">
                          <a:latin typeface="+mn-lt"/>
                          <a:ea typeface="Times New Roman"/>
                          <a:cs typeface="Times New Roman"/>
                        </a:rPr>
                        <a:t>Year of transplant: </a:t>
                      </a:r>
                      <a:r>
                        <a:rPr lang="en-US" sz="1600" b="1" dirty="0" smtClean="0">
                          <a:latin typeface="+mn-lt"/>
                          <a:ea typeface="Times New Roman"/>
                          <a:cs typeface="Times New Roman"/>
                        </a:rPr>
                        <a:t>2000 vs</a:t>
                      </a:r>
                      <a:r>
                        <a:rPr lang="en-US" sz="1600" b="1" dirty="0">
                          <a:latin typeface="+mn-lt"/>
                          <a:ea typeface="Times New Roman"/>
                          <a:cs typeface="Times New Roman"/>
                        </a:rPr>
                        <a:t>. </a:t>
                      </a:r>
                      <a:r>
                        <a:rPr lang="en-US" sz="1600" b="1" dirty="0" smtClean="0">
                          <a:latin typeface="+mn-lt"/>
                          <a:ea typeface="Times New Roman"/>
                          <a:cs typeface="Times New Roman"/>
                        </a:rPr>
                        <a:t>2001/2002</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2132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0.0089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-1.22</a:t>
                      </a:r>
                      <a:endParaRPr lang="en-US" sz="1600" b="1" i="0" u="none" strike="noStrike" dirty="0">
                        <a:solidFill>
                          <a:schemeClr val="tx1"/>
                        </a:solidFill>
                        <a:latin typeface="Arial"/>
                      </a:endParaRPr>
                    </a:p>
                  </a:txBody>
                  <a:tcPr marL="0" marR="0" marT="0" marB="0" anchor="ctr">
                    <a:lnR>
                      <a:noFill/>
                    </a:lnR>
                    <a:solidFill>
                      <a:schemeClr val="bg2"/>
                    </a:solidFill>
                  </a:tcPr>
                </a:tc>
              </a:tr>
              <a:tr h="449073">
                <a:tc>
                  <a:txBody>
                    <a:bodyPr/>
                    <a:lstStyle/>
                    <a:p>
                      <a:pPr marL="0" marR="0" indent="0">
                        <a:spcBef>
                          <a:spcPts val="0"/>
                        </a:spcBef>
                        <a:spcAft>
                          <a:spcPts val="0"/>
                        </a:spcAft>
                      </a:pPr>
                      <a:r>
                        <a:rPr lang="en-US" sz="1600" b="1" dirty="0">
                          <a:latin typeface="+mn-lt"/>
                          <a:ea typeface="Times New Roman"/>
                          <a:cs typeface="Times New Roman"/>
                        </a:rPr>
                        <a:t>Donor history of hypertension</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1314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0.0189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-1.22</a:t>
                      </a:r>
                      <a:endParaRPr lang="en-US" sz="1600" b="1" i="0" u="none" strike="noStrike" dirty="0">
                        <a:solidFill>
                          <a:schemeClr val="tx1"/>
                        </a:solidFill>
                        <a:latin typeface="Arial"/>
                      </a:endParaRPr>
                    </a:p>
                  </a:txBody>
                  <a:tcPr marL="0" marR="0" marT="0" marB="0" anchor="ctr">
                    <a:lnR>
                      <a:noFill/>
                    </a:lnR>
                    <a:solidFill>
                      <a:schemeClr val="bg2"/>
                    </a:solidFill>
                  </a:tcPr>
                </a:tc>
              </a:tr>
              <a:tr h="449073">
                <a:tc>
                  <a:txBody>
                    <a:bodyPr/>
                    <a:lstStyle/>
                    <a:p>
                      <a:pPr marL="0" marR="0" indent="0">
                        <a:spcBef>
                          <a:spcPts val="0"/>
                        </a:spcBef>
                        <a:spcAft>
                          <a:spcPts val="0"/>
                        </a:spcAft>
                      </a:pPr>
                      <a:r>
                        <a:rPr lang="en-US" sz="1600" b="1" dirty="0">
                          <a:latin typeface="+mn-lt"/>
                          <a:ea typeface="Times New Roman"/>
                          <a:cs typeface="Times New Roman"/>
                        </a:rPr>
                        <a:t>On VAD at time of transplant</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1811</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0.0115</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-1.20</a:t>
                      </a:r>
                      <a:endParaRPr lang="en-US" sz="1600" b="1" i="0" u="none" strike="noStrike" dirty="0">
                        <a:solidFill>
                          <a:schemeClr val="tx1"/>
                        </a:solidFill>
                        <a:latin typeface="Arial"/>
                      </a:endParaRPr>
                    </a:p>
                  </a:txBody>
                  <a:tcPr marL="0" marR="0" marT="0" marB="0" anchor="ctr">
                    <a:lnR>
                      <a:noFill/>
                    </a:lnR>
                    <a:solidFill>
                      <a:schemeClr val="bg2"/>
                    </a:solidFill>
                  </a:tcPr>
                </a:tc>
              </a:tr>
              <a:tr h="449073">
                <a:tc>
                  <a:txBody>
                    <a:bodyPr/>
                    <a:lstStyle/>
                    <a:p>
                      <a:pPr marL="0" marR="0" indent="0">
                        <a:spcBef>
                          <a:spcPts val="0"/>
                        </a:spcBef>
                        <a:spcAft>
                          <a:spcPts val="0"/>
                        </a:spcAft>
                      </a:pPr>
                      <a:r>
                        <a:rPr lang="en-US" sz="1600" b="1" dirty="0" smtClean="0">
                          <a:latin typeface="+mn-lt"/>
                          <a:ea typeface="Times New Roman"/>
                          <a:cs typeface="Times New Roman"/>
                        </a:rPr>
                        <a:t>Not hospitalized</a:t>
                      </a:r>
                      <a:r>
                        <a:rPr lang="en-US" sz="1600" b="1" baseline="0" dirty="0" smtClean="0">
                          <a:latin typeface="+mn-lt"/>
                          <a:ea typeface="Times New Roman"/>
                          <a:cs typeface="Times New Roman"/>
                        </a:rPr>
                        <a:t> at transplant</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4666</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0.93</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0.0269</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0.88</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49073">
                <a:tc>
                  <a:txBody>
                    <a:bodyPr/>
                    <a:lstStyle/>
                    <a:p>
                      <a:pPr marL="0" marR="0" indent="0">
                        <a:spcBef>
                          <a:spcPts val="0"/>
                        </a:spcBef>
                        <a:spcAft>
                          <a:spcPts val="0"/>
                        </a:spcAft>
                      </a:pPr>
                      <a:r>
                        <a:rPr lang="en-US" sz="1600" b="1" dirty="0" smtClean="0">
                          <a:latin typeface="+mn-lt"/>
                          <a:ea typeface="Times New Roman"/>
                          <a:cs typeface="Times New Roman"/>
                        </a:rPr>
                        <a:t>0-4 HLA mismatches (A + B + DR) vs. 5-6</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3963</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0.87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&lt;.0001</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0.82</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-0.93</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(1997-6/2002)</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2895601"/>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r>
                        <a:rPr lang="en-US" b="1" dirty="0" smtClean="0"/>
                        <a:t>Recipient</a:t>
                      </a:r>
                      <a:r>
                        <a:rPr lang="en-US" b="1" baseline="0" dirty="0" smtClean="0"/>
                        <a:t> weight</a:t>
                      </a:r>
                      <a:endParaRPr lang="en-US"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lnB>
                      <a:noFill/>
                    </a:lnB>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endParaRPr lang="en-US"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(1997-6/2002)</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a:t>
            </a:r>
            <a:r>
              <a:rPr lang="en-US" sz="2000" dirty="0" smtClean="0"/>
              <a:t>(Transplants: January 2000 – December 2011)</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781800" y="6096000"/>
            <a:ext cx="1981200" cy="492443"/>
          </a:xfrm>
          <a:prstGeom prst="rect">
            <a:avLst/>
          </a:prstGeom>
          <a:noFill/>
        </p:spPr>
        <p:txBody>
          <a:bodyPr wrap="square" rtlCol="0">
            <a:spAutoFit/>
          </a:bodyPr>
          <a:lstStyle/>
          <a:p>
            <a:r>
              <a:rPr lang="en-US" sz="1300" b="1" dirty="0" smtClean="0">
                <a:solidFill>
                  <a:srgbClr val="FFFF00"/>
                </a:solidFill>
              </a:rPr>
              <a:t>* LVAD, RVAD, TAH. ECMO is excluded.</a:t>
            </a:r>
            <a:endParaRPr lang="en-US" sz="13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(1997-6/2002)</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21" name="TextBox 2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(1997-6/2002)</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Weight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0.0137</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21" name="TextBox 2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(1997-6/2002)</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Ischemia Time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21" name="TextBox 2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(1997-6/2002)</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21" name="TextBox 2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(1997-6/2002)</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Pre-Transplant Bilirubin</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0.0004</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(1997-6/2002)</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Pre-Transplant Creatinine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(1992-6/1997)</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228599" y="1133326"/>
          <a:ext cx="8686801" cy="4810277"/>
        </p:xfrm>
        <a:graphic>
          <a:graphicData uri="http://schemas.openxmlformats.org/drawingml/2006/table">
            <a:tbl>
              <a:tblPr firstRow="1" bandRow="1">
                <a:tableStyleId>{C083E6E3-FA7D-4D7B-A595-EF9225AFEA82}</a:tableStyleId>
              </a:tblPr>
              <a:tblGrid>
                <a:gridCol w="4572001"/>
                <a:gridCol w="533400"/>
                <a:gridCol w="990600"/>
                <a:gridCol w="748145"/>
                <a:gridCol w="965200"/>
                <a:gridCol w="877455"/>
              </a:tblGrid>
              <a:tr h="755298">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36822">
                <a:tc>
                  <a:txBody>
                    <a:bodyPr/>
                    <a:lstStyle/>
                    <a:p>
                      <a:pPr marL="0" marR="0">
                        <a:spcBef>
                          <a:spcPts val="0"/>
                        </a:spcBef>
                        <a:spcAft>
                          <a:spcPts val="0"/>
                        </a:spcAft>
                      </a:pPr>
                      <a:r>
                        <a:rPr lang="en-US" sz="1600" b="1" dirty="0" err="1">
                          <a:solidFill>
                            <a:srgbClr val="FFFFFF"/>
                          </a:solidFill>
                          <a:latin typeface="+mn-lt"/>
                          <a:ea typeface="Times New Roman"/>
                          <a:cs typeface="Times New Roman"/>
                        </a:rPr>
                        <a:t>Retransplant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268</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1.67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1.44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-1.94</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970007">
                <a:tc>
                  <a:txBody>
                    <a:bodyPr/>
                    <a:lstStyle/>
                    <a:p>
                      <a:pPr marL="0" marR="0">
                        <a:spcBef>
                          <a:spcPts val="0"/>
                        </a:spcBef>
                        <a:spcAft>
                          <a:spcPts val="0"/>
                        </a:spcAft>
                      </a:pPr>
                      <a:r>
                        <a:rPr lang="en-US" sz="1600" b="1" dirty="0" smtClean="0">
                          <a:latin typeface="+mn-lt"/>
                          <a:ea typeface="Times New Roman"/>
                          <a:cs typeface="Times New Roman"/>
                        </a:rPr>
                        <a:t>Diagnosis:</a:t>
                      </a:r>
                      <a:r>
                        <a:rPr lang="en-US" sz="1600" b="1" baseline="0" dirty="0" smtClean="0">
                          <a:latin typeface="+mn-lt"/>
                          <a:ea typeface="Times New Roman"/>
                          <a:cs typeface="Times New Roman"/>
                        </a:rPr>
                        <a:t> </a:t>
                      </a:r>
                      <a:r>
                        <a:rPr lang="en-US" sz="1600" b="1" kern="1200" dirty="0" smtClean="0">
                          <a:solidFill>
                            <a:schemeClr val="tx1"/>
                          </a:solidFill>
                          <a:latin typeface="+mn-lt"/>
                          <a:ea typeface="+mn-ea"/>
                          <a:cs typeface="+mn-cs"/>
                        </a:rPr>
                        <a:t>not </a:t>
                      </a:r>
                      <a:r>
                        <a:rPr lang="en-US" sz="1600" b="1" kern="1200" dirty="0" err="1" smtClean="0">
                          <a:solidFill>
                            <a:schemeClr val="tx1"/>
                          </a:solidFill>
                          <a:latin typeface="+mn-lt"/>
                          <a:ea typeface="+mn-ea"/>
                          <a:cs typeface="+mn-cs"/>
                        </a:rPr>
                        <a:t>cardiomyopathy</a:t>
                      </a:r>
                      <a:r>
                        <a:rPr lang="en-US" sz="1600" b="1" kern="1200" dirty="0" smtClean="0">
                          <a:solidFill>
                            <a:schemeClr val="tx1"/>
                          </a:solidFill>
                          <a:latin typeface="+mn-lt"/>
                          <a:ea typeface="+mn-ea"/>
                          <a:cs typeface="+mn-cs"/>
                        </a:rPr>
                        <a:t>, coronary artery disease, congenital heart disease, </a:t>
                      </a:r>
                      <a:r>
                        <a:rPr lang="en-US" sz="1600" b="1" kern="1200" dirty="0" err="1" smtClean="0">
                          <a:solidFill>
                            <a:schemeClr val="tx1"/>
                          </a:solidFill>
                          <a:latin typeface="+mn-lt"/>
                          <a:ea typeface="+mn-ea"/>
                          <a:cs typeface="+mn-cs"/>
                        </a:rPr>
                        <a:t>valvular</a:t>
                      </a:r>
                      <a:r>
                        <a:rPr lang="en-US" sz="1600" b="1" kern="1200" dirty="0" smtClean="0">
                          <a:solidFill>
                            <a:schemeClr val="tx1"/>
                          </a:solidFill>
                          <a:latin typeface="+mn-lt"/>
                          <a:ea typeface="+mn-ea"/>
                          <a:cs typeface="+mn-cs"/>
                        </a:rPr>
                        <a:t> heart disease or  </a:t>
                      </a:r>
                      <a:r>
                        <a:rPr lang="en-US" sz="1600" b="1" kern="1200" dirty="0" err="1" smtClean="0">
                          <a:solidFill>
                            <a:schemeClr val="tx1"/>
                          </a:solidFill>
                          <a:latin typeface="+mn-lt"/>
                          <a:ea typeface="+mn-ea"/>
                          <a:cs typeface="+mn-cs"/>
                        </a:rPr>
                        <a:t>retransplant</a:t>
                      </a:r>
                      <a:r>
                        <a:rPr lang="en-US" sz="1600" b="1" kern="1200" dirty="0" smtClean="0">
                          <a:solidFill>
                            <a:schemeClr val="tx1"/>
                          </a:solidFill>
                          <a:latin typeface="+mn-lt"/>
                          <a:ea typeface="+mn-ea"/>
                          <a:cs typeface="+mn-cs"/>
                        </a:rPr>
                        <a:t> vs. CM</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1.66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-2.22</a:t>
                      </a:r>
                      <a:endParaRPr lang="en-US" sz="1600" b="1" i="0" u="none" strike="noStrike" dirty="0">
                        <a:solidFill>
                          <a:schemeClr val="tx1"/>
                        </a:solidFill>
                        <a:latin typeface="Arial"/>
                      </a:endParaRPr>
                    </a:p>
                  </a:txBody>
                  <a:tcPr marL="0" marR="0" marT="0" marB="0" anchor="ctr">
                    <a:lnR>
                      <a:noFill/>
                    </a:lnR>
                    <a:solidFill>
                      <a:schemeClr val="bg2"/>
                    </a:solidFill>
                  </a:tcPr>
                </a:tc>
              </a:tr>
              <a:tr h="529630">
                <a:tc>
                  <a:txBody>
                    <a:bodyPr/>
                    <a:lstStyle/>
                    <a:p>
                      <a:pPr marL="0" marR="0">
                        <a:spcBef>
                          <a:spcPts val="0"/>
                        </a:spcBef>
                        <a:spcAft>
                          <a:spcPts val="0"/>
                        </a:spcAft>
                      </a:pPr>
                      <a:r>
                        <a:rPr lang="en-US" sz="1600" b="1" dirty="0">
                          <a:solidFill>
                            <a:srgbClr val="FFFFFF"/>
                          </a:solidFill>
                          <a:latin typeface="+mn-lt"/>
                          <a:ea typeface="Times New Roman"/>
                          <a:cs typeface="Times New Roman"/>
                        </a:rPr>
                        <a:t>On ventilator</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338</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1.33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-1.52</a:t>
                      </a:r>
                      <a:endParaRPr lang="en-US" sz="1600" b="1" i="0" u="none" strike="noStrike" dirty="0">
                        <a:solidFill>
                          <a:schemeClr val="tx1"/>
                        </a:solidFill>
                        <a:latin typeface="Arial"/>
                      </a:endParaRPr>
                    </a:p>
                  </a:txBody>
                  <a:tcPr marL="0" marR="0" marT="0" marB="0" anchor="ctr">
                    <a:lnR>
                      <a:noFill/>
                    </a:lnR>
                    <a:solidFill>
                      <a:schemeClr val="bg2"/>
                    </a:solidFill>
                  </a:tcPr>
                </a:tc>
              </a:tr>
              <a:tr h="529630">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a:t>
                      </a:r>
                      <a:r>
                        <a:rPr lang="en-US" sz="1600" b="1" dirty="0" err="1">
                          <a:solidFill>
                            <a:srgbClr val="FFFFFF"/>
                          </a:solidFill>
                          <a:latin typeface="+mn-lt"/>
                          <a:ea typeface="Times New Roman"/>
                          <a:cs typeface="Times New Roman"/>
                        </a:rPr>
                        <a:t>Hep</a:t>
                      </a:r>
                      <a:r>
                        <a:rPr lang="en-US" sz="1600" b="1" dirty="0">
                          <a:solidFill>
                            <a:srgbClr val="FFFFFF"/>
                          </a:solidFill>
                          <a:latin typeface="+mn-lt"/>
                          <a:ea typeface="Times New Roman"/>
                          <a:cs typeface="Times New Roman"/>
                        </a:rPr>
                        <a:t> B Core (+)</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pt-BR" sz="1600" b="1" dirty="0" smtClean="0">
                          <a:latin typeface="+mn-lt"/>
                          <a:ea typeface="Times New Roman"/>
                          <a:cs typeface="Times New Roman"/>
                        </a:rPr>
                        <a:t>265</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0.0024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-1.47</a:t>
                      </a:r>
                      <a:endParaRPr lang="en-US" sz="1600" b="1" i="0" u="none" strike="noStrike" dirty="0">
                        <a:solidFill>
                          <a:schemeClr val="tx1"/>
                        </a:solidFill>
                        <a:latin typeface="Arial"/>
                      </a:endParaRPr>
                    </a:p>
                  </a:txBody>
                  <a:tcPr marL="0" marR="0" marT="0" marB="0" anchor="ctr">
                    <a:lnR>
                      <a:noFill/>
                    </a:lnR>
                    <a:solidFill>
                      <a:schemeClr val="bg2"/>
                    </a:solidFill>
                  </a:tcPr>
                </a:tc>
              </a:tr>
              <a:tr h="529630">
                <a:tc>
                  <a:txBody>
                    <a:bodyPr/>
                    <a:lstStyle/>
                    <a:p>
                      <a:r>
                        <a:rPr lang="en-US" sz="1600" b="1" dirty="0" smtClean="0">
                          <a:latin typeface="+mn-lt"/>
                        </a:rPr>
                        <a:t>PR A&gt; 20%</a:t>
                      </a:r>
                      <a:endParaRPr lang="en-US" sz="1600" b="1" dirty="0">
                        <a:latin typeface="+mn-lt"/>
                      </a:endParaRPr>
                    </a:p>
                  </a:txBody>
                  <a:tcPr marL="38100" marR="38100" marT="0" marB="0" anchor="ctr">
                    <a:lnL>
                      <a:noFill/>
                    </a:lnL>
                    <a:solidFill>
                      <a:schemeClr val="bg2"/>
                    </a:solidFill>
                  </a:tcPr>
                </a:tc>
                <a:tc>
                  <a:txBody>
                    <a:bodyPr/>
                    <a:lstStyle/>
                    <a:p>
                      <a:pPr algn="ctr"/>
                      <a:r>
                        <a:rPr lang="en-US" sz="1600" b="1" dirty="0" smtClean="0">
                          <a:latin typeface="+mn-lt"/>
                        </a:rPr>
                        <a:t>534</a:t>
                      </a:r>
                      <a:endParaRPr lang="en-US" sz="1600" b="1" dirty="0">
                        <a:latin typeface="+mn-lt"/>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-1.34</a:t>
                      </a:r>
                      <a:endParaRPr lang="en-US" sz="1600" b="1" i="0" u="none" strike="noStrike" dirty="0">
                        <a:solidFill>
                          <a:schemeClr val="tx1"/>
                        </a:solidFill>
                        <a:latin typeface="Arial"/>
                      </a:endParaRPr>
                    </a:p>
                  </a:txBody>
                  <a:tcPr marL="0" marR="0" marT="0" marB="0" anchor="ctr">
                    <a:lnR>
                      <a:noFill/>
                    </a:lnR>
                    <a:solidFill>
                      <a:schemeClr val="bg2"/>
                    </a:solidFill>
                  </a:tcPr>
                </a:tc>
              </a:tr>
              <a:tr h="529630">
                <a:tc>
                  <a:txBody>
                    <a:bodyPr/>
                    <a:lstStyle/>
                    <a:p>
                      <a:pPr marL="0" marR="0">
                        <a:spcBef>
                          <a:spcPts val="0"/>
                        </a:spcBef>
                        <a:spcAft>
                          <a:spcPts val="0"/>
                        </a:spcAft>
                      </a:pPr>
                      <a:r>
                        <a:rPr lang="en-US" sz="1600" b="1" dirty="0">
                          <a:solidFill>
                            <a:srgbClr val="FFFFFF"/>
                          </a:solidFill>
                          <a:latin typeface="+mn-lt"/>
                          <a:ea typeface="Times New Roman"/>
                          <a:cs typeface="Times New Roman"/>
                        </a:rPr>
                        <a:t>Transplant year: 1992 vs. </a:t>
                      </a:r>
                      <a:r>
                        <a:rPr lang="en-US" sz="1600" b="1" dirty="0" smtClean="0">
                          <a:solidFill>
                            <a:srgbClr val="FFFFFF"/>
                          </a:solidFill>
                          <a:latin typeface="+mn-lt"/>
                          <a:ea typeface="Times New Roman"/>
                          <a:cs typeface="Times New Roman"/>
                        </a:rPr>
                        <a:t>1996/1997</a:t>
                      </a:r>
                      <a:endParaRPr lang="en-US" sz="16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a:latin typeface="+mn-lt"/>
                          <a:ea typeface="Times New Roman"/>
                          <a:cs typeface="Times New Roman"/>
                        </a:rPr>
                        <a:t>1881</a:t>
                      </a: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1.17</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-1.27</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529630">
                <a:tc>
                  <a:txBody>
                    <a:bodyPr/>
                    <a:lstStyle/>
                    <a:p>
                      <a:pPr marL="0" marR="0">
                        <a:spcBef>
                          <a:spcPts val="0"/>
                        </a:spcBef>
                        <a:spcAft>
                          <a:spcPts val="0"/>
                        </a:spcAft>
                      </a:pPr>
                      <a:r>
                        <a:rPr lang="en-US" sz="1600" b="1" dirty="0" smtClean="0">
                          <a:latin typeface="+mn-lt"/>
                          <a:ea typeface="Times New Roman"/>
                          <a:cs typeface="Times New Roman"/>
                        </a:rPr>
                        <a:t>Female recipient/male donor vs. male recipient/male donor</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1218</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1.16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0.004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-1.28</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(1992-6/1997)</a:t>
            </a:r>
            <a:br>
              <a:rPr lang="en-US" sz="2000" dirty="0" smtClean="0"/>
            </a:br>
            <a:r>
              <a:rPr lang="en-US" sz="2400" dirty="0" smtClean="0"/>
              <a:t>Risk Factors For 15 Year Mortality (continued)</a:t>
            </a:r>
            <a:endParaRPr lang="en-US" sz="2400" dirty="0"/>
          </a:p>
        </p:txBody>
      </p:sp>
      <p:graphicFrame>
        <p:nvGraphicFramePr>
          <p:cNvPr id="10" name="Content Placeholder 9"/>
          <p:cNvGraphicFramePr>
            <a:graphicFrameLocks noGrp="1"/>
          </p:cNvGraphicFramePr>
          <p:nvPr>
            <p:ph idx="1"/>
          </p:nvPr>
        </p:nvGraphicFramePr>
        <p:xfrm>
          <a:off x="228599" y="1133327"/>
          <a:ext cx="8686801" cy="4581676"/>
        </p:xfrm>
        <a:graphic>
          <a:graphicData uri="http://schemas.openxmlformats.org/drawingml/2006/table">
            <a:tbl>
              <a:tblPr firstRow="1" bandRow="1">
                <a:tableStyleId>{C083E6E3-FA7D-4D7B-A595-EF9225AFEA82}</a:tableStyleId>
              </a:tblPr>
              <a:tblGrid>
                <a:gridCol w="4267201"/>
                <a:gridCol w="838200"/>
                <a:gridCol w="861290"/>
                <a:gridCol w="877455"/>
                <a:gridCol w="965200"/>
                <a:gridCol w="877455"/>
              </a:tblGrid>
              <a:tr h="709186">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45415">
                <a:tc>
                  <a:txBody>
                    <a:bodyPr/>
                    <a:lstStyle/>
                    <a:p>
                      <a:pPr marL="0" marR="0">
                        <a:spcBef>
                          <a:spcPts val="0"/>
                        </a:spcBef>
                        <a:spcAft>
                          <a:spcPts val="0"/>
                        </a:spcAft>
                      </a:pPr>
                      <a:r>
                        <a:rPr lang="en-US" sz="1600" b="1" dirty="0" smtClean="0">
                          <a:latin typeface="+mn-lt"/>
                          <a:ea typeface="Times New Roman"/>
                          <a:cs typeface="Times New Roman"/>
                        </a:rPr>
                        <a:t>On VAD at transplant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777</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1.16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0.0039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-1.27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645415">
                <a:tc>
                  <a:txBody>
                    <a:bodyPr/>
                    <a:lstStyle/>
                    <a:p>
                      <a:pPr marL="0" marR="0">
                        <a:spcBef>
                          <a:spcPts val="0"/>
                        </a:spcBef>
                        <a:spcAft>
                          <a:spcPts val="0"/>
                        </a:spcAft>
                      </a:pPr>
                      <a:r>
                        <a:rPr lang="en-US" sz="1600" b="1" dirty="0">
                          <a:solidFill>
                            <a:srgbClr val="FFFFFF"/>
                          </a:solidFill>
                          <a:latin typeface="+mn-lt"/>
                          <a:ea typeface="Times New Roman"/>
                          <a:cs typeface="Times New Roman"/>
                        </a:rPr>
                        <a:t>Diagnosis: Coronary artery disease vs. </a:t>
                      </a:r>
                      <a:r>
                        <a:rPr lang="en-US" sz="1600" b="1" dirty="0" err="1">
                          <a:solidFill>
                            <a:srgbClr val="FFFFFF"/>
                          </a:solidFill>
                          <a:latin typeface="+mn-lt"/>
                          <a:ea typeface="Times New Roman"/>
                          <a:cs typeface="Times New Roman"/>
                        </a:rPr>
                        <a:t>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5506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-1.22</a:t>
                      </a:r>
                      <a:endParaRPr lang="en-US" sz="1600" b="1" i="0" u="none" strike="noStrike" dirty="0">
                        <a:solidFill>
                          <a:schemeClr val="tx1"/>
                        </a:solidFill>
                        <a:latin typeface="Arial"/>
                      </a:endParaRPr>
                    </a:p>
                  </a:txBody>
                  <a:tcPr marL="0" marR="0" marT="0" marB="0" anchor="ctr">
                    <a:lnR>
                      <a:noFill/>
                    </a:lnR>
                    <a:solidFill>
                      <a:schemeClr val="bg2"/>
                    </a:solidFill>
                  </a:tcPr>
                </a:tc>
              </a:tr>
              <a:tr h="645415">
                <a:tc>
                  <a:txBody>
                    <a:bodyPr/>
                    <a:lstStyle/>
                    <a:p>
                      <a:r>
                        <a:rPr lang="en-US" sz="1600" b="1" dirty="0" smtClean="0">
                          <a:latin typeface="+mn-lt"/>
                        </a:rPr>
                        <a:t>Transplant year: 1993 vs. 1996/1997</a:t>
                      </a:r>
                      <a:endParaRPr lang="en-US" sz="1600" b="1" dirty="0">
                        <a:latin typeface="+mn-lt"/>
                      </a:endParaRPr>
                    </a:p>
                  </a:txBody>
                  <a:tcPr marL="38100" marR="38100" marT="0" marB="0" anchor="ctr">
                    <a:lnL>
                      <a:noFill/>
                    </a:lnL>
                    <a:solidFill>
                      <a:schemeClr val="bg2"/>
                    </a:solidFill>
                  </a:tcPr>
                </a:tc>
                <a:tc>
                  <a:txBody>
                    <a:bodyPr/>
                    <a:lstStyle/>
                    <a:p>
                      <a:pPr algn="ctr"/>
                      <a:r>
                        <a:rPr lang="en-US" sz="1600" b="1" dirty="0" smtClean="0">
                          <a:latin typeface="+mn-lt"/>
                        </a:rPr>
                        <a:t>2017</a:t>
                      </a:r>
                      <a:endParaRPr lang="en-US" sz="1600" b="1" dirty="0">
                        <a:latin typeface="+mn-lt"/>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0.0005</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-1.24</a:t>
                      </a:r>
                      <a:endParaRPr lang="en-US" sz="1600" b="1" i="0" u="none" strike="noStrike" dirty="0">
                        <a:solidFill>
                          <a:schemeClr val="tx1"/>
                        </a:solidFill>
                        <a:latin typeface="Arial"/>
                      </a:endParaRPr>
                    </a:p>
                  </a:txBody>
                  <a:tcPr marL="0" marR="0" marT="0" marB="0" anchor="ctr">
                    <a:lnR>
                      <a:noFill/>
                    </a:lnR>
                    <a:solidFill>
                      <a:schemeClr val="bg2"/>
                    </a:solidFill>
                  </a:tcPr>
                </a:tc>
              </a:tr>
              <a:tr h="645415">
                <a:tc>
                  <a:txBody>
                    <a:bodyPr/>
                    <a:lstStyle/>
                    <a:p>
                      <a:pPr marL="0" marR="0">
                        <a:spcBef>
                          <a:spcPts val="0"/>
                        </a:spcBef>
                        <a:spcAft>
                          <a:spcPts val="0"/>
                        </a:spcAft>
                      </a:pPr>
                      <a:r>
                        <a:rPr lang="en-US" sz="1600" b="1" dirty="0">
                          <a:solidFill>
                            <a:srgbClr val="FFFFFF"/>
                          </a:solidFill>
                          <a:latin typeface="+mn-lt"/>
                          <a:ea typeface="Times New Roman"/>
                          <a:cs typeface="Times New Roman"/>
                        </a:rPr>
                        <a:t>Male recipient/female donor vs. male recipient/male donor</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pt-BR" sz="1600" b="1" dirty="0" smtClean="0">
                          <a:latin typeface="+mn-lt"/>
                          <a:ea typeface="Times New Roman"/>
                          <a:cs typeface="Times New Roman"/>
                        </a:rPr>
                        <a:t>2260</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1.14</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-1.24</a:t>
                      </a:r>
                      <a:endParaRPr lang="en-US" sz="1600" b="1" i="0" u="none" strike="noStrike" dirty="0">
                        <a:solidFill>
                          <a:schemeClr val="tx1"/>
                        </a:solidFill>
                        <a:latin typeface="Arial"/>
                      </a:endParaRPr>
                    </a:p>
                  </a:txBody>
                  <a:tcPr marL="0" marR="0" marT="0" marB="0" anchor="ctr">
                    <a:lnR>
                      <a:noFill/>
                    </a:lnR>
                    <a:solidFill>
                      <a:schemeClr val="bg2"/>
                    </a:solidFill>
                  </a:tcPr>
                </a:tc>
              </a:tr>
              <a:tr h="645415">
                <a:tc>
                  <a:txBody>
                    <a:bodyPr/>
                    <a:lstStyle/>
                    <a:p>
                      <a:r>
                        <a:rPr lang="en-US" sz="1600" b="1" dirty="0" smtClean="0">
                          <a:latin typeface="+mn-lt"/>
                        </a:rPr>
                        <a:t>2 mismatches at DR</a:t>
                      </a:r>
                      <a:r>
                        <a:rPr lang="en-US" sz="1600" b="1" baseline="0" dirty="0" smtClean="0">
                          <a:latin typeface="+mn-lt"/>
                        </a:rPr>
                        <a:t> locus</a:t>
                      </a:r>
                      <a:endParaRPr lang="en-US" sz="1600" b="1" dirty="0">
                        <a:latin typeface="+mn-lt"/>
                      </a:endParaRPr>
                    </a:p>
                  </a:txBody>
                  <a:tcPr marL="38100" marR="38100" marT="0" marB="0" anchor="ctr">
                    <a:lnL>
                      <a:noFill/>
                    </a:lnL>
                    <a:lnB>
                      <a:noFill/>
                    </a:lnB>
                    <a:solidFill>
                      <a:schemeClr val="bg2"/>
                    </a:solidFill>
                  </a:tcPr>
                </a:tc>
                <a:tc>
                  <a:txBody>
                    <a:bodyPr/>
                    <a:lstStyle/>
                    <a:p>
                      <a:pPr algn="ctr"/>
                      <a:r>
                        <a:rPr lang="en-US" sz="1600" b="1" dirty="0" smtClean="0">
                          <a:latin typeface="+mn-lt"/>
                        </a:rPr>
                        <a:t>6774</a:t>
                      </a:r>
                      <a:endParaRPr lang="en-US" sz="1600" b="1" dirty="0">
                        <a:latin typeface="+mn-lt"/>
                      </a:endParaRPr>
                    </a:p>
                  </a:txBody>
                  <a:tcPr marL="38100" marR="38100" marT="0" marB="0" anchor="ctr">
                    <a:lnB>
                      <a:noFill/>
                    </a:lnB>
                    <a:solidFill>
                      <a:schemeClr val="bg2"/>
                    </a:solidFill>
                  </a:tcPr>
                </a:tc>
                <a:tc>
                  <a:txBody>
                    <a:bodyPr/>
                    <a:lstStyle/>
                    <a:p>
                      <a:pPr algn="ctr" fontAlgn="t"/>
                      <a:r>
                        <a:rPr lang="en-US" sz="1600" b="1" i="0" u="none" strike="noStrike" dirty="0">
                          <a:solidFill>
                            <a:schemeClr val="tx1"/>
                          </a:solidFill>
                          <a:latin typeface="Arial"/>
                        </a:rPr>
                        <a:t>1.11</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1.06</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-1.17</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645415">
                <a:tc>
                  <a:txBody>
                    <a:bodyPr/>
                    <a:lstStyle/>
                    <a:p>
                      <a:r>
                        <a:rPr lang="en-US" sz="1600" b="1" dirty="0" smtClean="0">
                          <a:latin typeface="+mn-lt"/>
                        </a:rPr>
                        <a:t>Transplant year: 1994 vs. 1996/1997</a:t>
                      </a:r>
                      <a:endParaRPr lang="en-US" sz="1600" b="1" dirty="0">
                        <a:latin typeface="+mn-lt"/>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latin typeface="+mn-lt"/>
                        </a:rPr>
                        <a:t>2072</a:t>
                      </a:r>
                      <a:endParaRPr lang="en-US" sz="1600" b="1" dirty="0">
                        <a:latin typeface="+mn-lt"/>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1.08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0.0417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smtClean="0">
                          <a:solidFill>
                            <a:schemeClr val="tx1"/>
                          </a:solidFill>
                          <a:latin typeface="Arial"/>
                        </a:rPr>
                        <a:t>1.00</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-1.16</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(1992-6/1997)</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2895601"/>
        </p:xfrm>
        <a:graphic>
          <a:graphicData uri="http://schemas.openxmlformats.org/drawingml/2006/table">
            <a:tbl>
              <a:tblPr firstRow="1" bandRow="1">
                <a:tableStyleId>{C083E6E3-FA7D-4D7B-A595-EF9225AFEA82}</a:tableStyleId>
              </a:tblPr>
              <a:tblGrid>
                <a:gridCol w="4419600"/>
                <a:gridCol w="38862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Difference in recipient and donor </a:t>
                      </a:r>
                      <a:r>
                        <a:rPr lang="en-US" sz="1800" b="1" baseline="0" dirty="0" smtClean="0"/>
                        <a:t>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BMI</a:t>
                      </a:r>
                      <a:endParaRPr lang="en-US" sz="1800" b="1" dirty="0"/>
                    </a:p>
                  </a:txBody>
                  <a:tcPr marL="45720" marR="0" marT="0" marB="0">
                    <a:lnL>
                      <a:noFill/>
                    </a:lnL>
                    <a:lnB>
                      <a:noFill/>
                    </a:lnB>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lnB>
                      <a:noFill/>
                    </a:lnB>
                    <a:solidFill>
                      <a:schemeClr val="bg2"/>
                    </a:solidFill>
                  </a:tcPr>
                </a:tc>
              </a:tr>
              <a:tr h="553348">
                <a:tc>
                  <a:txBody>
                    <a:bodyPr/>
                    <a:lstStyle/>
                    <a:p>
                      <a:r>
                        <a:rPr lang="en-US" b="1" dirty="0" smtClean="0"/>
                        <a:t>Donor</a:t>
                      </a:r>
                      <a:r>
                        <a:rPr lang="en-US" b="1" baseline="0" dirty="0" smtClean="0"/>
                        <a:t> height</a:t>
                      </a:r>
                      <a:endParaRPr lang="en-US"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endParaRPr lang="en-US"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(1992-6/1997)</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by Year and Device Type</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781800" y="6096000"/>
            <a:ext cx="1981200" cy="492443"/>
          </a:xfrm>
          <a:prstGeom prst="rect">
            <a:avLst/>
          </a:prstGeom>
          <a:noFill/>
        </p:spPr>
        <p:txBody>
          <a:bodyPr wrap="square" rtlCol="0">
            <a:spAutoFit/>
          </a:bodyPr>
          <a:lstStyle/>
          <a:p>
            <a:r>
              <a:rPr lang="en-US" sz="1300" b="1" dirty="0" smtClean="0">
                <a:solidFill>
                  <a:srgbClr val="FFFF00"/>
                </a:solidFill>
              </a:rPr>
              <a:t>* LVAD, RVAD, TAH. ECMO is excluded.</a:t>
            </a:r>
            <a:endParaRPr lang="en-US" sz="13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(1992-6/1997)</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Donor Age – Recipient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(1992-6/1997)</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BMI</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0.0002</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(1992-6/1997)</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Donor Height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0.0461</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(1992-6/1997)</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Ischemia Time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(1992-6/1997)</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0.0005</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(1992-6/1997)</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Pre-Transplant Creatinine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11,055)</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(1987-6/1992)</a:t>
            </a:r>
            <a:br>
              <a:rPr lang="en-US" sz="2000" dirty="0" smtClean="0"/>
            </a:br>
            <a:r>
              <a:rPr lang="en-US" sz="2400" dirty="0" smtClean="0"/>
              <a:t>Risk Factors For 20 Year Mortality</a:t>
            </a:r>
            <a:endParaRPr lang="en-US" sz="2400" dirty="0"/>
          </a:p>
        </p:txBody>
      </p:sp>
      <p:graphicFrame>
        <p:nvGraphicFramePr>
          <p:cNvPr id="10" name="Content Placeholder 9"/>
          <p:cNvGraphicFramePr>
            <a:graphicFrameLocks noGrp="1"/>
          </p:cNvGraphicFramePr>
          <p:nvPr>
            <p:ph idx="1"/>
          </p:nvPr>
        </p:nvGraphicFramePr>
        <p:xfrm>
          <a:off x="228599" y="1371600"/>
          <a:ext cx="8686801" cy="4353072"/>
        </p:xfrm>
        <a:graphic>
          <a:graphicData uri="http://schemas.openxmlformats.org/drawingml/2006/table">
            <a:tbl>
              <a:tblPr firstRow="1" bandRow="1">
                <a:tableStyleId>{C083E6E3-FA7D-4D7B-A595-EF9225AFEA82}</a:tableStyleId>
              </a:tblPr>
              <a:tblGrid>
                <a:gridCol w="4267201"/>
                <a:gridCol w="838200"/>
                <a:gridCol w="861290"/>
                <a:gridCol w="877455"/>
                <a:gridCol w="965200"/>
                <a:gridCol w="877455"/>
              </a:tblGrid>
              <a:tr h="589030">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00930">
                <a:tc>
                  <a:txBody>
                    <a:bodyPr/>
                    <a:lstStyle/>
                    <a:p>
                      <a:pPr marL="0" marR="0">
                        <a:spcBef>
                          <a:spcPts val="0"/>
                        </a:spcBef>
                        <a:spcAft>
                          <a:spcPts val="0"/>
                        </a:spcAft>
                      </a:pPr>
                      <a:r>
                        <a:rPr lang="en-US" sz="1400" b="1" dirty="0" err="1">
                          <a:solidFill>
                            <a:srgbClr val="FFFFFF"/>
                          </a:solidFill>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334</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a:solidFill>
                            <a:schemeClr val="tx1"/>
                          </a:solidFill>
                          <a:latin typeface="Arial"/>
                        </a:rPr>
                        <a:t>2.27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2.02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-2.56</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8501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Diagnosis:</a:t>
                      </a:r>
                      <a:r>
                        <a:rPr lang="en-US" sz="1400" b="1" baseline="0" dirty="0" smtClean="0">
                          <a:latin typeface="+mn-lt"/>
                          <a:ea typeface="Times New Roman"/>
                          <a:cs typeface="Times New Roman"/>
                        </a:rPr>
                        <a:t> </a:t>
                      </a:r>
                      <a:r>
                        <a:rPr lang="en-US" sz="1400" b="1" kern="1200" dirty="0" smtClean="0">
                          <a:solidFill>
                            <a:schemeClr val="tx1"/>
                          </a:solidFill>
                          <a:latin typeface="+mn-lt"/>
                          <a:ea typeface="+mn-ea"/>
                          <a:cs typeface="+mn-cs"/>
                        </a:rPr>
                        <a:t>not </a:t>
                      </a:r>
                      <a:r>
                        <a:rPr lang="en-US" sz="1400" b="1" kern="1200" dirty="0" err="1" smtClean="0">
                          <a:solidFill>
                            <a:schemeClr val="tx1"/>
                          </a:solidFill>
                          <a:latin typeface="+mn-lt"/>
                          <a:ea typeface="+mn-ea"/>
                          <a:cs typeface="+mn-cs"/>
                        </a:rPr>
                        <a:t>cardiomyopathy</a:t>
                      </a:r>
                      <a:r>
                        <a:rPr lang="en-US" sz="1400" b="1" kern="1200" dirty="0" smtClean="0">
                          <a:solidFill>
                            <a:schemeClr val="tx1"/>
                          </a:solidFill>
                          <a:latin typeface="+mn-lt"/>
                          <a:ea typeface="+mn-ea"/>
                          <a:cs typeface="+mn-cs"/>
                        </a:rPr>
                        <a:t>, coronary artery disease, congenital heart disease, </a:t>
                      </a:r>
                      <a:r>
                        <a:rPr lang="en-US" sz="1400" b="1" kern="1200" dirty="0" err="1" smtClean="0">
                          <a:solidFill>
                            <a:schemeClr val="tx1"/>
                          </a:solidFill>
                          <a:latin typeface="+mn-lt"/>
                          <a:ea typeface="+mn-ea"/>
                          <a:cs typeface="+mn-cs"/>
                        </a:rPr>
                        <a:t>valvular</a:t>
                      </a:r>
                      <a:r>
                        <a:rPr lang="en-US" sz="1400" b="1" kern="1200" dirty="0" smtClean="0">
                          <a:solidFill>
                            <a:schemeClr val="tx1"/>
                          </a:solidFill>
                          <a:latin typeface="+mn-lt"/>
                          <a:ea typeface="+mn-ea"/>
                          <a:cs typeface="+mn-cs"/>
                        </a:rPr>
                        <a:t> heart disease or  </a:t>
                      </a:r>
                      <a:r>
                        <a:rPr lang="en-US" sz="1400" b="1" kern="1200" dirty="0" err="1" smtClean="0">
                          <a:solidFill>
                            <a:schemeClr val="tx1"/>
                          </a:solidFill>
                          <a:latin typeface="+mn-lt"/>
                          <a:ea typeface="+mn-ea"/>
                          <a:cs typeface="+mn-cs"/>
                        </a:rPr>
                        <a:t>retransplant</a:t>
                      </a:r>
                      <a:r>
                        <a:rPr lang="en-US" sz="1400" b="1" kern="1200" dirty="0" smtClean="0">
                          <a:solidFill>
                            <a:schemeClr val="tx1"/>
                          </a:solidFill>
                          <a:latin typeface="+mn-lt"/>
                          <a:ea typeface="+mn-ea"/>
                          <a:cs typeface="+mn-cs"/>
                        </a:rPr>
                        <a:t> vs. </a:t>
                      </a:r>
                      <a:r>
                        <a:rPr lang="en-US" sz="1400" b="1" kern="1200" dirty="0" err="1" smtClean="0">
                          <a:solidFill>
                            <a:schemeClr val="tx1"/>
                          </a:solidFill>
                          <a:latin typeface="+mn-lt"/>
                          <a:ea typeface="+mn-ea"/>
                          <a:cs typeface="+mn-cs"/>
                        </a:rPr>
                        <a:t>cardiomopathy</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1196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a:solidFill>
                            <a:schemeClr val="tx1"/>
                          </a:solidFill>
                          <a:latin typeface="Arial"/>
                        </a:rPr>
                        <a:t>1.22</a:t>
                      </a:r>
                    </a:p>
                  </a:txBody>
                  <a:tcPr marL="0" marR="0" marT="0" marB="0" anchor="ctr">
                    <a:solidFill>
                      <a:schemeClr val="bg2"/>
                    </a:solidFill>
                  </a:tcPr>
                </a:tc>
                <a:tc>
                  <a:txBody>
                    <a:bodyPr/>
                    <a:lstStyle/>
                    <a:p>
                      <a:pPr algn="ctr" fontAlgn="t"/>
                      <a:r>
                        <a:rPr lang="en-US" sz="1400" b="1" i="0" u="none" strike="noStrike" dirty="0">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1.13</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-1.31</a:t>
                      </a:r>
                      <a:endParaRPr lang="en-US" sz="1400" b="1" i="0" u="none" strike="noStrike" dirty="0">
                        <a:solidFill>
                          <a:schemeClr val="tx1"/>
                        </a:solidFill>
                        <a:latin typeface="Arial"/>
                      </a:endParaRPr>
                    </a:p>
                  </a:txBody>
                  <a:tcPr marL="0" marR="0" marT="0" marB="0" anchor="ctr">
                    <a:lnR>
                      <a:noFill/>
                    </a:lnR>
                    <a:solidFill>
                      <a:schemeClr val="bg2"/>
                    </a:solidFill>
                  </a:tcPr>
                </a:tc>
              </a:tr>
              <a:tr h="338468">
                <a:tc>
                  <a:txBody>
                    <a:bodyPr/>
                    <a:lstStyle/>
                    <a:p>
                      <a:pPr marL="0" marR="0">
                        <a:spcBef>
                          <a:spcPts val="0"/>
                        </a:spcBef>
                        <a:spcAft>
                          <a:spcPts val="0"/>
                        </a:spcAft>
                      </a:pPr>
                      <a:r>
                        <a:rPr lang="en-US" sz="1400" b="1" dirty="0" smtClean="0">
                          <a:latin typeface="+mn-lt"/>
                          <a:ea typeface="Times New Roman"/>
                          <a:cs typeface="Times New Roman"/>
                        </a:rPr>
                        <a:t>Transplant year: 1987 vs. 1991/1992</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2648</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smtClean="0">
                          <a:solidFill>
                            <a:schemeClr val="tx1"/>
                          </a:solidFill>
                          <a:latin typeface="Arial"/>
                        </a:rPr>
                        <a:t>1.20</a:t>
                      </a:r>
                      <a:endParaRPr lang="en-US" sz="14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1.13</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-1.26</a:t>
                      </a:r>
                      <a:endParaRPr lang="en-US" sz="1400" b="1" i="0" u="none" strike="noStrike" dirty="0">
                        <a:solidFill>
                          <a:schemeClr val="tx1"/>
                        </a:solidFill>
                        <a:latin typeface="Arial"/>
                      </a:endParaRPr>
                    </a:p>
                  </a:txBody>
                  <a:tcPr marL="0" marR="0" marT="0" marB="0" anchor="ctr">
                    <a:lnR>
                      <a:noFill/>
                    </a:lnR>
                    <a:solidFill>
                      <a:schemeClr val="bg2"/>
                    </a:solidFill>
                  </a:tcPr>
                </a:tc>
              </a:tr>
              <a:tr h="676937">
                <a:tc>
                  <a:txBody>
                    <a:bodyPr/>
                    <a:lstStyle/>
                    <a:p>
                      <a:pPr marL="0" marR="0">
                        <a:spcBef>
                          <a:spcPts val="0"/>
                        </a:spcBef>
                        <a:spcAft>
                          <a:spcPts val="0"/>
                        </a:spcAft>
                      </a:pPr>
                      <a:r>
                        <a:rPr lang="en-US" sz="1400" b="1" dirty="0">
                          <a:solidFill>
                            <a:srgbClr val="FFFFFF"/>
                          </a:solidFill>
                          <a:latin typeface="+mn-lt"/>
                          <a:ea typeface="Times New Roman"/>
                          <a:cs typeface="Times New Roman"/>
                        </a:rPr>
                        <a:t>Transplant year: </a:t>
                      </a:r>
                      <a:r>
                        <a:rPr lang="en-US" sz="1400" b="1" dirty="0" smtClean="0">
                          <a:solidFill>
                            <a:srgbClr val="FFFFFF"/>
                          </a:solidFill>
                          <a:latin typeface="+mn-lt"/>
                          <a:ea typeface="Times New Roman"/>
                          <a:cs typeface="Times New Roman"/>
                        </a:rPr>
                        <a:t>1988 </a:t>
                      </a:r>
                      <a:r>
                        <a:rPr lang="en-US" sz="1400" b="1" dirty="0">
                          <a:solidFill>
                            <a:srgbClr val="FFFFFF"/>
                          </a:solidFill>
                          <a:latin typeface="+mn-lt"/>
                          <a:ea typeface="Times New Roman"/>
                          <a:cs typeface="Times New Roman"/>
                        </a:rPr>
                        <a:t>vs. </a:t>
                      </a:r>
                      <a:r>
                        <a:rPr lang="en-US" sz="1400" b="1" dirty="0" smtClean="0">
                          <a:latin typeface="+mn-lt"/>
                          <a:ea typeface="Times New Roman"/>
                          <a:cs typeface="Times New Roman"/>
                        </a:rPr>
                        <a:t>1991/1992</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3100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-1.21</a:t>
                      </a:r>
                      <a:endParaRPr lang="en-US" sz="1400" b="1" i="0" u="none" strike="noStrike" dirty="0">
                        <a:solidFill>
                          <a:schemeClr val="tx1"/>
                        </a:solidFill>
                        <a:latin typeface="Arial"/>
                      </a:endParaRPr>
                    </a:p>
                  </a:txBody>
                  <a:tcPr marL="0" marR="0" marT="0" marB="0" anchor="ctr">
                    <a:lnR>
                      <a:noFill/>
                    </a:lnR>
                    <a:solidFill>
                      <a:schemeClr val="bg2"/>
                    </a:solidFill>
                  </a:tcPr>
                </a:tc>
              </a:tr>
              <a:tr h="6769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Diagnosis: Coronary artery disease vs. </a:t>
                      </a:r>
                      <a:r>
                        <a:rPr lang="en-US" sz="1400" b="1" dirty="0" err="1" smtClean="0">
                          <a:solidFill>
                            <a:srgbClr val="FFFFFF"/>
                          </a:solidFill>
                          <a:latin typeface="+mn-lt"/>
                          <a:ea typeface="Times New Roman"/>
                          <a:cs typeface="Times New Roman"/>
                        </a:rPr>
                        <a:t>cardiomyopathy</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8450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1.12</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1.07</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-1.16</a:t>
                      </a:r>
                      <a:endParaRPr lang="en-US" sz="1400" b="1" i="0" u="none" strike="noStrike" dirty="0">
                        <a:solidFill>
                          <a:schemeClr val="tx1"/>
                        </a:solidFill>
                        <a:latin typeface="Arial"/>
                      </a:endParaRPr>
                    </a:p>
                  </a:txBody>
                  <a:tcPr marL="0" marR="0" marT="0" marB="0" anchor="ctr">
                    <a:lnR>
                      <a:noFill/>
                    </a:lnR>
                    <a:solidFill>
                      <a:schemeClr val="bg2"/>
                    </a:solidFill>
                  </a:tcPr>
                </a:tc>
              </a:tr>
              <a:tr h="419725">
                <a:tc>
                  <a:txBody>
                    <a:bodyPr/>
                    <a:lstStyle/>
                    <a:p>
                      <a:pPr marL="0" marR="0">
                        <a:spcBef>
                          <a:spcPts val="0"/>
                        </a:spcBef>
                        <a:spcAft>
                          <a:spcPts val="0"/>
                        </a:spcAft>
                      </a:pPr>
                      <a:r>
                        <a:rPr lang="en-US" sz="1400" b="1" dirty="0">
                          <a:solidFill>
                            <a:srgbClr val="FFFFFF"/>
                          </a:solidFill>
                          <a:latin typeface="+mn-lt"/>
                          <a:ea typeface="Times New Roman"/>
                          <a:cs typeface="Times New Roman"/>
                        </a:rPr>
                        <a:t>Transplant year: </a:t>
                      </a:r>
                      <a:r>
                        <a:rPr lang="en-US" sz="1400" b="1" dirty="0" smtClean="0">
                          <a:solidFill>
                            <a:srgbClr val="FFFFFF"/>
                          </a:solidFill>
                          <a:latin typeface="+mn-lt"/>
                          <a:ea typeface="Times New Roman"/>
                          <a:cs typeface="Times New Roman"/>
                        </a:rPr>
                        <a:t>1989 </a:t>
                      </a:r>
                      <a:r>
                        <a:rPr lang="en-US" sz="1400" b="1" dirty="0">
                          <a:solidFill>
                            <a:srgbClr val="FFFFFF"/>
                          </a:solidFill>
                          <a:latin typeface="+mn-lt"/>
                          <a:ea typeface="Times New Roman"/>
                          <a:cs typeface="Times New Roman"/>
                        </a:rPr>
                        <a:t>vs. </a:t>
                      </a:r>
                      <a:r>
                        <a:rPr lang="en-US" sz="1400" b="1" dirty="0" smtClean="0">
                          <a:latin typeface="+mn-lt"/>
                          <a:ea typeface="Times New Roman"/>
                          <a:cs typeface="Times New Roman"/>
                        </a:rPr>
                        <a:t>1991/1992</a:t>
                      </a:r>
                      <a:endParaRPr lang="en-US" sz="1400" b="1" dirty="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3308</a:t>
                      </a:r>
                      <a:endParaRPr lang="en-US" sz="14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400" b="1" i="0" u="none" strike="noStrike">
                          <a:solidFill>
                            <a:schemeClr val="tx1"/>
                          </a:solidFill>
                          <a:latin typeface="Arial"/>
                        </a:rPr>
                        <a:t>1.11</a:t>
                      </a:r>
                    </a:p>
                  </a:txBody>
                  <a:tcPr marL="0" marR="0" marT="0" marB="0" anchor="ctr">
                    <a:lnB>
                      <a:noFill/>
                    </a:lnB>
                    <a:solidFill>
                      <a:schemeClr val="bg2"/>
                    </a:solidFill>
                  </a:tcPr>
                </a:tc>
                <a:tc>
                  <a:txBody>
                    <a:bodyPr/>
                    <a:lstStyle/>
                    <a:p>
                      <a:pPr algn="ctr" fontAlgn="t"/>
                      <a:r>
                        <a:rPr lang="en-US" sz="1400" b="1" i="0" u="none" strike="noStrike">
                          <a:solidFill>
                            <a:schemeClr val="tx1"/>
                          </a:solidFill>
                          <a:latin typeface="Arial"/>
                        </a:rPr>
                        <a:t>0.0001</a:t>
                      </a:r>
                    </a:p>
                  </a:txBody>
                  <a:tcPr marL="0" marR="0" marT="0" marB="0" anchor="ctr">
                    <a:lnB>
                      <a:noFill/>
                    </a:lnB>
                    <a:solidFill>
                      <a:schemeClr val="bg2"/>
                    </a:solidFill>
                  </a:tcPr>
                </a:tc>
                <a:tc>
                  <a:txBody>
                    <a:bodyPr/>
                    <a:lstStyle/>
                    <a:p>
                      <a:pPr algn="r" fontAlgn="t"/>
                      <a:r>
                        <a:rPr lang="en-US" sz="1400" b="1" i="0" u="none" strike="noStrike" dirty="0">
                          <a:solidFill>
                            <a:schemeClr val="tx1"/>
                          </a:solidFill>
                          <a:latin typeface="Arial"/>
                        </a:rPr>
                        <a:t>1.05</a:t>
                      </a:r>
                    </a:p>
                  </a:txBody>
                  <a:tcPr marL="0" marR="0" marT="0" marB="0" anchor="ctr">
                    <a:lnB>
                      <a:noFill/>
                    </a:lnB>
                    <a:solidFill>
                      <a:schemeClr val="bg2"/>
                    </a:solidFill>
                  </a:tcPr>
                </a:tc>
                <a:tc>
                  <a:txBody>
                    <a:bodyPr/>
                    <a:lstStyle/>
                    <a:p>
                      <a:pPr algn="l" fontAlgn="t"/>
                      <a:r>
                        <a:rPr lang="en-US" sz="1400" b="1" i="0" u="none" strike="noStrike" dirty="0" smtClean="0">
                          <a:solidFill>
                            <a:schemeClr val="tx1"/>
                          </a:solidFill>
                          <a:latin typeface="Arial"/>
                        </a:rPr>
                        <a:t>-1.16</a:t>
                      </a:r>
                      <a:endParaRPr lang="en-US" sz="1400" b="1" i="0" u="none" strike="noStrike" dirty="0">
                        <a:solidFill>
                          <a:schemeClr val="tx1"/>
                        </a:solidFill>
                        <a:latin typeface="Arial"/>
                      </a:endParaRPr>
                    </a:p>
                  </a:txBody>
                  <a:tcPr marL="0" marR="0" marT="0" marB="0" anchor="ctr">
                    <a:lnR>
                      <a:noFill/>
                    </a:lnR>
                    <a:lnB>
                      <a:noFill/>
                    </a:lnB>
                    <a:solidFill>
                      <a:schemeClr val="bg2"/>
                    </a:solidFill>
                  </a:tcPr>
                </a:tc>
              </a:tr>
              <a:tr h="400930">
                <a:tc>
                  <a:txBody>
                    <a:bodyPr/>
                    <a:lstStyle/>
                    <a:p>
                      <a:r>
                        <a:rPr lang="en-US" sz="1400" b="1" dirty="0" smtClean="0">
                          <a:latin typeface="+mn-lt"/>
                        </a:rPr>
                        <a:t>Female recipient vs. male recipient</a:t>
                      </a:r>
                      <a:endParaRPr lang="en-US" sz="1400" b="1" dirty="0">
                        <a:latin typeface="+mn-lt"/>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400" b="1" dirty="0" smtClean="0">
                          <a:latin typeface="+mn-lt"/>
                        </a:rPr>
                        <a:t>3106</a:t>
                      </a:r>
                      <a:endParaRPr lang="en-US" sz="1400" b="1" dirty="0">
                        <a:latin typeface="+mn-lt"/>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0.94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Arial"/>
                        </a:rPr>
                        <a:t>0.0161</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smtClean="0">
                          <a:solidFill>
                            <a:schemeClr val="tx1"/>
                          </a:solidFill>
                          <a:latin typeface="Arial"/>
                        </a:rPr>
                        <a:t>0.90</a:t>
                      </a:r>
                      <a:endParaRPr lang="en-US" sz="14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chemeClr val="tx1"/>
                          </a:solidFill>
                          <a:latin typeface="Arial"/>
                        </a:rPr>
                        <a:t>-0.99</a:t>
                      </a:r>
                      <a:endParaRPr lang="en-US" sz="14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18,951</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(1987-6/1992)</a:t>
            </a:r>
            <a:br>
              <a:rPr lang="en-US" sz="2000" dirty="0" smtClean="0"/>
            </a:br>
            <a:r>
              <a:rPr lang="en-US" sz="2400" dirty="0" smtClean="0"/>
              <a:t>Risk Factors For 20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(1987-6/1992)</a:t>
            </a:r>
            <a:r>
              <a:rPr lang="en-US" sz="1800" dirty="0" smtClean="0"/>
              <a:t/>
            </a:r>
            <a:br>
              <a:rPr lang="en-US" sz="1800" dirty="0" smtClean="0"/>
            </a:br>
            <a:r>
              <a:rPr lang="en-US" sz="2300" dirty="0" smtClean="0"/>
              <a:t>Risk Factors For 20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18,951)</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(1987-6/1992)</a:t>
            </a:r>
            <a:r>
              <a:rPr lang="en-US" sz="1800" dirty="0" smtClean="0"/>
              <a:t/>
            </a:r>
            <a:br>
              <a:rPr lang="en-US" sz="1800" dirty="0" smtClean="0"/>
            </a:br>
            <a:r>
              <a:rPr lang="en-US" sz="2300" dirty="0" smtClean="0"/>
              <a:t>Risk Factors For 20 Year Mortality with 95% Confidence Limits </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18,951)</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a:t>
            </a:r>
            <a:r>
              <a:rPr lang="en-US" sz="3200" dirty="0" smtClean="0"/>
              <a:t/>
            </a:r>
            <a:br>
              <a:rPr lang="en-US" sz="3200" dirty="0" smtClean="0"/>
            </a:br>
            <a:r>
              <a:rPr lang="en-US" sz="2400" dirty="0" smtClean="0"/>
              <a:t> Number and % of Combined Organ Transplants Reported</a:t>
            </a:r>
            <a:br>
              <a:rPr lang="en-US" sz="2400" dirty="0" smtClean="0"/>
            </a:br>
            <a:r>
              <a:rPr lang="en-US" sz="2400" dirty="0" smtClean="0"/>
              <a:t> By Year and Type of Transplant</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(1987-6/1992)</a:t>
            </a:r>
            <a:r>
              <a:rPr lang="en-US" sz="1800" dirty="0" smtClean="0"/>
              <a:t/>
            </a:r>
            <a:br>
              <a:rPr lang="en-US" sz="1800" dirty="0" smtClean="0"/>
            </a:br>
            <a:r>
              <a:rPr lang="en-US" sz="2300" dirty="0" smtClean="0"/>
              <a:t>Risk Factors For 20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18,951)</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ADULT HEART TRANSPLANTS </a:t>
            </a:r>
            <a:r>
              <a:rPr lang="en-US" sz="2000" dirty="0" smtClean="0"/>
              <a:t>(2006-6/2011)</a:t>
            </a:r>
            <a:br>
              <a:rPr lang="en-US" sz="20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graphicFrame>
        <p:nvGraphicFramePr>
          <p:cNvPr id="10" name="Content Placeholder 9"/>
          <p:cNvGraphicFramePr>
            <a:graphicFrameLocks noGrp="1"/>
          </p:cNvGraphicFramePr>
          <p:nvPr>
            <p:ph idx="1"/>
          </p:nvPr>
        </p:nvGraphicFramePr>
        <p:xfrm>
          <a:off x="228599" y="1339449"/>
          <a:ext cx="8686801" cy="4392975"/>
        </p:xfrm>
        <a:graphic>
          <a:graphicData uri="http://schemas.openxmlformats.org/drawingml/2006/table">
            <a:tbl>
              <a:tblPr firstRow="1" bandRow="1">
                <a:tableStyleId>{C083E6E3-FA7D-4D7B-A595-EF9225AFEA82}</a:tableStyleId>
              </a:tblPr>
              <a:tblGrid>
                <a:gridCol w="4648201"/>
                <a:gridCol w="838200"/>
                <a:gridCol w="838200"/>
                <a:gridCol w="838200"/>
                <a:gridCol w="723900"/>
                <a:gridCol w="800100"/>
              </a:tblGrid>
              <a:tr h="500735">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smtClean="0">
                          <a:solidFill>
                            <a:srgbClr val="FFFF00"/>
                          </a:solidFill>
                          <a:latin typeface="+mn-lt"/>
                        </a:rPr>
                        <a:t>Hazard Ratio</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17905">
                <a:tc>
                  <a:txBody>
                    <a:bodyPr/>
                    <a:lstStyle/>
                    <a:p>
                      <a:pPr marL="0" marR="0">
                        <a:spcBef>
                          <a:spcPts val="0"/>
                        </a:spcBef>
                        <a:spcAft>
                          <a:spcPts val="0"/>
                        </a:spcAft>
                      </a:pPr>
                      <a:r>
                        <a:rPr lang="en-US" sz="1300" b="1" dirty="0">
                          <a:latin typeface="+mn-lt"/>
                          <a:ea typeface="Times New Roman"/>
                          <a:cs typeface="Times New Roman"/>
                        </a:rPr>
                        <a:t>Dialysis prior to discharge</a:t>
                      </a: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470</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rgbClr val="FFFFFF"/>
                          </a:solidFill>
                          <a:latin typeface="Arial"/>
                        </a:rPr>
                        <a:t>4.56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dirty="0">
                          <a:solidFill>
                            <a:srgbClr val="FFFFFF"/>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smtClean="0">
                          <a:solidFill>
                            <a:srgbClr val="FFFFFF"/>
                          </a:solidFill>
                          <a:latin typeface="Arial"/>
                        </a:rPr>
                        <a:t>3.60</a:t>
                      </a:r>
                      <a:endParaRPr lang="en-US" sz="1400" b="1" i="0" u="none" strike="noStrike" dirty="0">
                        <a:solidFill>
                          <a:srgbClr val="FFFFFF"/>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rgbClr val="FFFFFF"/>
                          </a:solidFill>
                          <a:latin typeface="Arial"/>
                        </a:rPr>
                        <a:t>-5.79</a:t>
                      </a:r>
                      <a:endParaRPr lang="en-US" sz="14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12370">
                <a:tc>
                  <a:txBody>
                    <a:bodyPr/>
                    <a:lstStyle/>
                    <a:p>
                      <a:pPr marL="0" marR="0">
                        <a:spcBef>
                          <a:spcPts val="0"/>
                        </a:spcBef>
                        <a:spcAft>
                          <a:spcPts val="0"/>
                        </a:spcAft>
                      </a:pPr>
                      <a:r>
                        <a:rPr lang="en-US" sz="1300" b="1" dirty="0" smtClean="0">
                          <a:latin typeface="+mn-lt"/>
                          <a:ea typeface="Times New Roman"/>
                          <a:cs typeface="Times New Roman"/>
                        </a:rPr>
                        <a:t>Female recipient/female</a:t>
                      </a:r>
                      <a:r>
                        <a:rPr lang="en-US" sz="1300" b="1" baseline="0" dirty="0" smtClean="0">
                          <a:latin typeface="+mn-lt"/>
                          <a:ea typeface="Times New Roman"/>
                          <a:cs typeface="Times New Roman"/>
                        </a:rPr>
                        <a:t> donor vs. male recipient/male donor</a:t>
                      </a:r>
                      <a:endParaRPr lang="en-US" sz="13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1126</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rgbClr val="FFFFFF"/>
                          </a:solidFill>
                          <a:latin typeface="Arial"/>
                        </a:rPr>
                        <a:t>2.07</a:t>
                      </a:r>
                    </a:p>
                  </a:txBody>
                  <a:tcPr marL="0" marR="0" marT="0" marB="0" anchor="ctr">
                    <a:solidFill>
                      <a:schemeClr val="bg2"/>
                    </a:solidFill>
                  </a:tcPr>
                </a:tc>
                <a:tc>
                  <a:txBody>
                    <a:bodyPr/>
                    <a:lstStyle/>
                    <a:p>
                      <a:pPr algn="ctr" fontAlgn="t"/>
                      <a:r>
                        <a:rPr lang="en-US" sz="1400" b="1" i="0" u="none" strike="noStrike">
                          <a:solidFill>
                            <a:srgbClr val="FFFFFF"/>
                          </a:solidFill>
                          <a:latin typeface="Arial"/>
                        </a:rPr>
                        <a:t>&lt;.0001</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1.44</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-2.97</a:t>
                      </a:r>
                      <a:endParaRPr lang="en-US" sz="1400" b="1" i="0" u="none" strike="noStrike" dirty="0">
                        <a:solidFill>
                          <a:srgbClr val="FFFFFF"/>
                        </a:solidFill>
                        <a:latin typeface="Arial"/>
                      </a:endParaRPr>
                    </a:p>
                  </a:txBody>
                  <a:tcPr marL="0" marR="0" marT="0" marB="0" anchor="ctr">
                    <a:lnR>
                      <a:noFill/>
                    </a:lnR>
                    <a:solidFill>
                      <a:schemeClr val="bg2"/>
                    </a:solidFill>
                  </a:tcPr>
                </a:tc>
              </a:tr>
              <a:tr h="412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mn-lt"/>
                          <a:ea typeface="Times New Roman"/>
                          <a:cs typeface="Times New Roman"/>
                        </a:rPr>
                        <a:t>Infection requiring IV antibiotics within 2 weeks prior to transplant</a:t>
                      </a:r>
                      <a:endParaRPr lang="en-US" sz="13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823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rgbClr val="FFFFFF"/>
                          </a:solidFill>
                          <a:latin typeface="Arial"/>
                        </a:rPr>
                        <a:t>1.56</a:t>
                      </a: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0.0016</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1.18</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-2.06</a:t>
                      </a:r>
                      <a:endParaRPr lang="en-US" sz="1400" b="1" i="0" u="none" strike="noStrike" dirty="0">
                        <a:solidFill>
                          <a:srgbClr val="FFFFFF"/>
                        </a:solidFill>
                        <a:latin typeface="Arial"/>
                      </a:endParaRPr>
                    </a:p>
                  </a:txBody>
                  <a:tcPr marL="0" marR="0" marT="0" marB="0" anchor="ctr">
                    <a:lnR>
                      <a:noFill/>
                    </a:lnR>
                    <a:solidFill>
                      <a:schemeClr val="bg2"/>
                    </a:solidFill>
                  </a:tcPr>
                </a:tc>
              </a:tr>
              <a:tr h="317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mn-lt"/>
                          <a:ea typeface="Times New Roman"/>
                          <a:cs typeface="Times New Roman"/>
                        </a:rPr>
                        <a:t>Rejection prior to discharge</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808</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rgbClr val="FFFFFF"/>
                          </a:solidFill>
                          <a:latin typeface="Arial"/>
                        </a:rPr>
                        <a:t>1.48</a:t>
                      </a: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0.0073</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1.11</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-1.98</a:t>
                      </a:r>
                      <a:endParaRPr lang="en-US" sz="1400" b="1" i="0" u="none" strike="noStrike" dirty="0">
                        <a:solidFill>
                          <a:srgbClr val="FFFFFF"/>
                        </a:solidFill>
                        <a:latin typeface="Arial"/>
                      </a:endParaRPr>
                    </a:p>
                  </a:txBody>
                  <a:tcPr marL="0" marR="0" marT="0" marB="0" anchor="ctr">
                    <a:lnR>
                      <a:noFill/>
                    </a:lnR>
                    <a:solidFill>
                      <a:schemeClr val="bg2"/>
                    </a:solidFill>
                  </a:tcPr>
                </a:tc>
              </a:tr>
              <a:tr h="317905">
                <a:tc>
                  <a:txBody>
                    <a:bodyPr/>
                    <a:lstStyle/>
                    <a:p>
                      <a:pPr marL="0" marR="0">
                        <a:spcBef>
                          <a:spcPts val="0"/>
                        </a:spcBef>
                        <a:spcAft>
                          <a:spcPts val="0"/>
                        </a:spcAft>
                      </a:pPr>
                      <a:r>
                        <a:rPr lang="en-US" sz="1300" b="1" dirty="0" smtClean="0">
                          <a:latin typeface="+mn-lt"/>
                          <a:ea typeface="Times New Roman"/>
                          <a:cs typeface="Times New Roman"/>
                        </a:rPr>
                        <a:t>Cyclosporine</a:t>
                      </a:r>
                      <a:r>
                        <a:rPr lang="en-US" sz="1300" b="1" baseline="0" dirty="0" smtClean="0">
                          <a:latin typeface="+mn-lt"/>
                          <a:ea typeface="Times New Roman"/>
                          <a:cs typeface="Times New Roman"/>
                        </a:rPr>
                        <a:t> vs. </a:t>
                      </a:r>
                      <a:r>
                        <a:rPr lang="en-US" sz="1300" b="1" baseline="0" dirty="0" err="1" smtClean="0">
                          <a:latin typeface="+mn-lt"/>
                          <a:ea typeface="Times New Roman"/>
                          <a:cs typeface="Times New Roman"/>
                        </a:rPr>
                        <a:t>Tacrolimus</a:t>
                      </a:r>
                      <a:r>
                        <a:rPr lang="en-US" sz="1300" b="1" baseline="0" dirty="0" smtClean="0">
                          <a:latin typeface="+mn-lt"/>
                          <a:ea typeface="Times New Roman"/>
                          <a:cs typeface="Times New Roman"/>
                        </a:rPr>
                        <a:t> at discharge</a:t>
                      </a:r>
                      <a:endParaRPr lang="en-US" sz="13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2487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rgbClr val="FFFFFF"/>
                          </a:solidFill>
                          <a:latin typeface="Arial"/>
                        </a:rPr>
                        <a:t>1.47</a:t>
                      </a: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0.0006</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1.18</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-1.84</a:t>
                      </a:r>
                      <a:endParaRPr lang="en-US" sz="1400" b="1" i="0" u="none" strike="noStrike" dirty="0">
                        <a:solidFill>
                          <a:srgbClr val="FFFFFF"/>
                        </a:solidFill>
                        <a:latin typeface="Arial"/>
                      </a:endParaRPr>
                    </a:p>
                  </a:txBody>
                  <a:tcPr marL="0" marR="0" marT="0" marB="0" anchor="ctr">
                    <a:lnR>
                      <a:noFill/>
                    </a:lnR>
                    <a:solidFill>
                      <a:schemeClr val="bg2"/>
                    </a:solidFill>
                  </a:tcPr>
                </a:tc>
              </a:tr>
              <a:tr h="412370">
                <a:tc>
                  <a:txBody>
                    <a:bodyPr/>
                    <a:lstStyle/>
                    <a:p>
                      <a:pPr marL="0" marR="0">
                        <a:spcBef>
                          <a:spcPts val="0"/>
                        </a:spcBef>
                        <a:spcAft>
                          <a:spcPts val="0"/>
                        </a:spcAft>
                      </a:pPr>
                      <a:r>
                        <a:rPr lang="en-US" sz="1300" b="1" dirty="0" smtClean="0">
                          <a:latin typeface="+mn-lt"/>
                          <a:ea typeface="Times New Roman"/>
                          <a:cs typeface="Times New Roman"/>
                        </a:rPr>
                        <a:t>Post-transplant cardiac</a:t>
                      </a:r>
                      <a:r>
                        <a:rPr lang="en-US" sz="1300" b="1" baseline="0" dirty="0" smtClean="0">
                          <a:latin typeface="+mn-lt"/>
                          <a:ea typeface="Times New Roman"/>
                          <a:cs typeface="Times New Roman"/>
                        </a:rPr>
                        <a:t> re-operation prior to discharge</a:t>
                      </a:r>
                      <a:endParaRPr lang="en-US" sz="13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772</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a:solidFill>
                            <a:srgbClr val="FFFFFF"/>
                          </a:solidFill>
                          <a:latin typeface="Arial"/>
                        </a:rPr>
                        <a:t>1.47</a:t>
                      </a: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0.0036</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1.13</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-1.90</a:t>
                      </a:r>
                      <a:endParaRPr lang="en-US" sz="1400" b="1" i="0" u="none" strike="noStrike" dirty="0">
                        <a:solidFill>
                          <a:srgbClr val="FFFFFF"/>
                        </a:solidFill>
                        <a:latin typeface="Arial"/>
                      </a:endParaRPr>
                    </a:p>
                  </a:txBody>
                  <a:tcPr marL="0" marR="0" marT="0" marB="0" anchor="ctr">
                    <a:lnR>
                      <a:noFill/>
                    </a:lnR>
                    <a:solidFill>
                      <a:schemeClr val="bg2"/>
                    </a:solidFill>
                  </a:tcPr>
                </a:tc>
              </a:tr>
              <a:tr h="317905">
                <a:tc>
                  <a:txBody>
                    <a:bodyPr/>
                    <a:lstStyle/>
                    <a:p>
                      <a:pPr marL="0" marR="0">
                        <a:spcBef>
                          <a:spcPts val="0"/>
                        </a:spcBef>
                        <a:spcAft>
                          <a:spcPts val="0"/>
                        </a:spcAft>
                      </a:pPr>
                      <a:r>
                        <a:rPr lang="en-US" sz="1300" b="1" dirty="0" smtClean="0">
                          <a:latin typeface="+mn-lt"/>
                          <a:ea typeface="Times New Roman"/>
                          <a:cs typeface="Times New Roman"/>
                        </a:rPr>
                        <a:t>Ventilatory</a:t>
                      </a:r>
                      <a:r>
                        <a:rPr lang="en-US" sz="1300" b="1" baseline="0" dirty="0" smtClean="0">
                          <a:latin typeface="+mn-lt"/>
                          <a:ea typeface="Times New Roman"/>
                          <a:cs typeface="Times New Roman"/>
                        </a:rPr>
                        <a:t> support at transplant</a:t>
                      </a:r>
                      <a:endParaRPr lang="en-US" sz="13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564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rgbClr val="FFFFFF"/>
                          </a:solidFill>
                          <a:latin typeface="Arial"/>
                        </a:rPr>
                        <a:t>1.47</a:t>
                      </a: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0.0262</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1.05</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-2.06</a:t>
                      </a:r>
                      <a:endParaRPr lang="en-US" sz="1400" b="1" i="0" u="none" strike="noStrike" dirty="0">
                        <a:solidFill>
                          <a:srgbClr val="FFFFFF"/>
                        </a:solidFill>
                        <a:latin typeface="Arial"/>
                      </a:endParaRPr>
                    </a:p>
                  </a:txBody>
                  <a:tcPr marL="0" marR="0" marT="0" marB="0" anchor="ctr">
                    <a:lnR>
                      <a:noFill/>
                    </a:lnR>
                    <a:solidFill>
                      <a:schemeClr val="bg2"/>
                    </a:solidFill>
                  </a:tcPr>
                </a:tc>
              </a:tr>
              <a:tr h="317905">
                <a:tc>
                  <a:txBody>
                    <a:bodyPr/>
                    <a:lstStyle/>
                    <a:p>
                      <a:pPr marL="0" marR="0">
                        <a:spcBef>
                          <a:spcPts val="0"/>
                        </a:spcBef>
                        <a:spcAft>
                          <a:spcPts val="0"/>
                        </a:spcAft>
                      </a:pPr>
                      <a:r>
                        <a:rPr lang="en-US" sz="1300" b="1" dirty="0">
                          <a:latin typeface="+mn-lt"/>
                          <a:ea typeface="Times New Roman"/>
                          <a:cs typeface="Times New Roman"/>
                        </a:rPr>
                        <a:t>Continuous chronic device</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1591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rgbClr val="FFFFFF"/>
                          </a:solidFill>
                          <a:latin typeface="Arial"/>
                        </a:rPr>
                        <a:t>1.44</a:t>
                      </a: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0.0039</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1.12</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-1.84</a:t>
                      </a:r>
                      <a:endParaRPr lang="en-US" sz="1400" b="1" i="0" u="none" strike="noStrike" dirty="0">
                        <a:solidFill>
                          <a:srgbClr val="FFFFFF"/>
                        </a:solidFill>
                        <a:latin typeface="Arial"/>
                      </a:endParaRPr>
                    </a:p>
                  </a:txBody>
                  <a:tcPr marL="0" marR="0" marT="0" marB="0" anchor="ctr">
                    <a:lnR>
                      <a:noFill/>
                    </a:lnR>
                    <a:solidFill>
                      <a:schemeClr val="bg2"/>
                    </a:solidFill>
                  </a:tcPr>
                </a:tc>
              </a:tr>
              <a:tr h="412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mn-lt"/>
                          <a:ea typeface="Times New Roman"/>
                          <a:cs typeface="Times New Roman"/>
                        </a:rPr>
                        <a:t>Male recipient/female</a:t>
                      </a:r>
                      <a:r>
                        <a:rPr lang="en-US" sz="1300" b="1" baseline="0" dirty="0" smtClean="0">
                          <a:latin typeface="+mn-lt"/>
                          <a:ea typeface="Times New Roman"/>
                          <a:cs typeface="Times New Roman"/>
                        </a:rPr>
                        <a:t> donor vs. male recipient/male donor</a:t>
                      </a:r>
                      <a:endParaRPr lang="en-US" sz="13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1282</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rgbClr val="FFFFFF"/>
                          </a:solidFill>
                          <a:latin typeface="Arial"/>
                        </a:rPr>
                        <a:t>1.33</a:t>
                      </a:r>
                    </a:p>
                  </a:txBody>
                  <a:tcPr marL="0" marR="0" marT="0" marB="0" anchor="ctr">
                    <a:solidFill>
                      <a:schemeClr val="bg2"/>
                    </a:solidFill>
                  </a:tcPr>
                </a:tc>
                <a:tc>
                  <a:txBody>
                    <a:bodyPr/>
                    <a:lstStyle/>
                    <a:p>
                      <a:pPr algn="ctr" fontAlgn="t"/>
                      <a:r>
                        <a:rPr lang="en-US" sz="1400" b="1" i="0" u="none" strike="noStrike">
                          <a:solidFill>
                            <a:srgbClr val="FFFFFF"/>
                          </a:solidFill>
                          <a:latin typeface="Arial"/>
                        </a:rPr>
                        <a:t>0.0384</a:t>
                      </a:r>
                    </a:p>
                  </a:txBody>
                  <a:tcPr marL="0" marR="0" marT="0" marB="0" anchor="ctr">
                    <a:solidFill>
                      <a:schemeClr val="bg2"/>
                    </a:solidFill>
                  </a:tcPr>
                </a:tc>
                <a:tc>
                  <a:txBody>
                    <a:bodyPr/>
                    <a:lstStyle/>
                    <a:p>
                      <a:pPr algn="r" fontAlgn="t"/>
                      <a:r>
                        <a:rPr lang="en-US" sz="1400" b="1" i="0" u="none" strike="noStrike" dirty="0">
                          <a:solidFill>
                            <a:srgbClr val="FFFFFF"/>
                          </a:solidFill>
                          <a:latin typeface="Arial"/>
                        </a:rPr>
                        <a:t>1.02</a:t>
                      </a:r>
                    </a:p>
                  </a:txBody>
                  <a:tcPr marL="0" marR="0" marT="0" marB="0" anchor="ctr">
                    <a:solidFill>
                      <a:schemeClr val="bg2"/>
                    </a:solidFill>
                  </a:tcPr>
                </a:tc>
                <a:tc>
                  <a:txBody>
                    <a:bodyPr/>
                    <a:lstStyle/>
                    <a:p>
                      <a:pPr algn="l" fontAlgn="t"/>
                      <a:r>
                        <a:rPr lang="en-US" sz="1400" b="1" i="0" u="none" strike="noStrike" dirty="0" smtClean="0">
                          <a:solidFill>
                            <a:srgbClr val="FFFFFF"/>
                          </a:solidFill>
                          <a:latin typeface="Arial"/>
                        </a:rPr>
                        <a:t>-1.74</a:t>
                      </a:r>
                      <a:endParaRPr lang="en-US" sz="1400" b="1" i="0" u="none" strike="noStrike" dirty="0">
                        <a:solidFill>
                          <a:srgbClr val="FFFFFF"/>
                        </a:solidFill>
                        <a:latin typeface="Arial"/>
                      </a:endParaRPr>
                    </a:p>
                  </a:txBody>
                  <a:tcPr marL="0" marR="0" marT="0" marB="0" anchor="ctr">
                    <a:lnR>
                      <a:noFill/>
                    </a:lnR>
                    <a:solidFill>
                      <a:schemeClr val="bg2"/>
                    </a:solidFill>
                  </a:tcPr>
                </a:tc>
              </a:tr>
              <a:tr h="317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FFFFFF"/>
                          </a:solidFill>
                          <a:latin typeface="+mn-lt"/>
                          <a:ea typeface="Times New Roman"/>
                          <a:cs typeface="Times New Roman"/>
                        </a:rPr>
                        <a:t>Hospitalized (inc. ICU) at transplant</a:t>
                      </a:r>
                      <a:endParaRPr lang="en-US" sz="1300" b="1" dirty="0" smtClean="0">
                        <a:latin typeface="+mn-lt"/>
                        <a:ea typeface="Times New Roman"/>
                        <a:cs typeface="Times New Roman"/>
                      </a:endParaRP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3885</a:t>
                      </a:r>
                      <a:endParaRPr lang="en-US" sz="14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400" b="1" i="0" u="none" strike="noStrike">
                          <a:solidFill>
                            <a:srgbClr val="FFFFFF"/>
                          </a:solidFill>
                          <a:latin typeface="Arial"/>
                        </a:rPr>
                        <a:t>1.25</a:t>
                      </a:r>
                    </a:p>
                  </a:txBody>
                  <a:tcPr marL="0" marR="0" marT="0" marB="0" anchor="ctr">
                    <a:lnB>
                      <a:noFill/>
                    </a:lnB>
                    <a:solidFill>
                      <a:schemeClr val="bg2"/>
                    </a:solidFill>
                  </a:tcPr>
                </a:tc>
                <a:tc>
                  <a:txBody>
                    <a:bodyPr/>
                    <a:lstStyle/>
                    <a:p>
                      <a:pPr algn="ctr" fontAlgn="t"/>
                      <a:r>
                        <a:rPr lang="en-US" sz="1400" b="1" i="0" u="none" strike="noStrike">
                          <a:solidFill>
                            <a:srgbClr val="FFFFFF"/>
                          </a:solidFill>
                          <a:latin typeface="Arial"/>
                        </a:rPr>
                        <a:t>0.0277</a:t>
                      </a:r>
                    </a:p>
                  </a:txBody>
                  <a:tcPr marL="0" marR="0" marT="0" marB="0" anchor="ctr">
                    <a:lnB>
                      <a:noFill/>
                    </a:lnB>
                    <a:solidFill>
                      <a:schemeClr val="bg2"/>
                    </a:solidFill>
                  </a:tcPr>
                </a:tc>
                <a:tc>
                  <a:txBody>
                    <a:bodyPr/>
                    <a:lstStyle/>
                    <a:p>
                      <a:pPr algn="r" fontAlgn="t"/>
                      <a:r>
                        <a:rPr lang="en-US" sz="1400" b="1" i="0" u="none" strike="noStrike" dirty="0">
                          <a:solidFill>
                            <a:srgbClr val="FFFFFF"/>
                          </a:solidFill>
                          <a:latin typeface="Arial"/>
                        </a:rPr>
                        <a:t>1.02</a:t>
                      </a:r>
                    </a:p>
                  </a:txBody>
                  <a:tcPr marL="0" marR="0" marT="0" marB="0" anchor="ctr">
                    <a:lnB>
                      <a:noFill/>
                    </a:lnB>
                    <a:solidFill>
                      <a:schemeClr val="bg2"/>
                    </a:solidFill>
                  </a:tcPr>
                </a:tc>
                <a:tc>
                  <a:txBody>
                    <a:bodyPr/>
                    <a:lstStyle/>
                    <a:p>
                      <a:pPr algn="l" fontAlgn="t"/>
                      <a:r>
                        <a:rPr lang="en-US" sz="1400" b="1" i="0" u="none" strike="noStrike" dirty="0" smtClean="0">
                          <a:solidFill>
                            <a:srgbClr val="FFFFFF"/>
                          </a:solidFill>
                          <a:latin typeface="Arial"/>
                        </a:rPr>
                        <a:t>-1.53</a:t>
                      </a:r>
                      <a:endParaRPr lang="en-US" sz="1400" b="1" i="0" u="none" strike="noStrike" dirty="0">
                        <a:solidFill>
                          <a:srgbClr val="FFFFFF"/>
                        </a:solidFill>
                        <a:latin typeface="Arial"/>
                      </a:endParaRPr>
                    </a:p>
                  </a:txBody>
                  <a:tcPr marL="0" marR="0" marT="0" marB="0" anchor="ctr">
                    <a:lnR>
                      <a:noFill/>
                    </a:lnR>
                    <a:lnB>
                      <a:noFill/>
                    </a:lnB>
                    <a:solidFill>
                      <a:schemeClr val="bg2"/>
                    </a:solidFill>
                  </a:tcPr>
                </a:tc>
              </a:tr>
              <a:tr h="317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FFFFFF"/>
                          </a:solidFill>
                          <a:latin typeface="+mn-lt"/>
                          <a:ea typeface="Times New Roman"/>
                          <a:cs typeface="Times New Roman"/>
                        </a:rPr>
                        <a:t>Diagnosis: </a:t>
                      </a:r>
                      <a:r>
                        <a:rPr lang="en-US" sz="1300" b="1" dirty="0" err="1" smtClean="0">
                          <a:solidFill>
                            <a:srgbClr val="FFFFFF"/>
                          </a:solidFill>
                          <a:latin typeface="+mn-lt"/>
                          <a:ea typeface="Times New Roman"/>
                          <a:cs typeface="Times New Roman"/>
                        </a:rPr>
                        <a:t>Valvular</a:t>
                      </a:r>
                      <a:r>
                        <a:rPr lang="en-US" sz="1300" b="1" dirty="0" smtClean="0">
                          <a:solidFill>
                            <a:srgbClr val="FFFFFF"/>
                          </a:solidFill>
                          <a:latin typeface="+mn-lt"/>
                          <a:ea typeface="Times New Roman"/>
                          <a:cs typeface="Times New Roman"/>
                        </a:rPr>
                        <a:t> disease vs. </a:t>
                      </a:r>
                      <a:r>
                        <a:rPr lang="en-US" sz="1300" b="1" dirty="0" err="1" smtClean="0">
                          <a:solidFill>
                            <a:srgbClr val="FFFFFF"/>
                          </a:solidFill>
                          <a:latin typeface="+mn-lt"/>
                          <a:ea typeface="Times New Roman"/>
                          <a:cs typeface="Times New Roman"/>
                        </a:rPr>
                        <a:t>cardiomyopathy</a:t>
                      </a:r>
                      <a:endParaRPr lang="en-US" sz="13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212</a:t>
                      </a:r>
                      <a:endParaRPr lang="en-US" sz="14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rgbClr val="FFFFFF"/>
                          </a:solidFill>
                          <a:latin typeface="Arial"/>
                        </a:rPr>
                        <a:t>0.38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rgbClr val="FFFFFF"/>
                          </a:solidFill>
                          <a:latin typeface="Arial"/>
                        </a:rPr>
                        <a:t>0.0335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0" u="none" strike="noStrike" dirty="0">
                          <a:solidFill>
                            <a:srgbClr val="FFFFFF"/>
                          </a:solidFill>
                          <a:latin typeface="Arial"/>
                        </a:rPr>
                        <a:t>0.16</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400" b="1" i="0" u="none" strike="noStrike" dirty="0" smtClean="0">
                          <a:solidFill>
                            <a:srgbClr val="FFFFFF"/>
                          </a:solidFill>
                          <a:latin typeface="Arial"/>
                        </a:rPr>
                        <a:t>-0.93</a:t>
                      </a:r>
                      <a:endParaRPr lang="en-US" sz="14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8,861</a:t>
            </a:r>
            <a:endParaRPr lang="en-US" sz="2400" b="1" dirty="0">
              <a:solidFill>
                <a:srgbClr val="FFFF00"/>
              </a:solidFill>
            </a:endParaRPr>
          </a:p>
        </p:txBody>
      </p:sp>
      <p:sp>
        <p:nvSpPr>
          <p:cNvPr id="4"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ADULT HEART TRANSPLANTS </a:t>
            </a:r>
            <a:r>
              <a:rPr lang="en-US" sz="2000" dirty="0" smtClean="0"/>
              <a:t>(2006-6/2011)</a:t>
            </a:r>
            <a:br>
              <a:rPr lang="en-US" sz="20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lnB>
                      <a:noFill/>
                    </a:lnB>
                    <a:solidFill>
                      <a:schemeClr val="bg2"/>
                    </a:solidFill>
                  </a:tcPr>
                </a:tc>
                <a:tc>
                  <a:txBody>
                    <a:bodyPr/>
                    <a:lstStyle/>
                    <a:p>
                      <a:pPr rtl="0" fontAlgn="t"/>
                      <a:r>
                        <a:rPr lang="en-US" sz="1800" b="1" dirty="0" smtClean="0"/>
                        <a:t>Recipient pre-transplant</a:t>
                      </a:r>
                      <a:r>
                        <a:rPr lang="en-US" sz="1800" b="1" baseline="0" dirty="0" smtClean="0"/>
                        <a:t> creatinine</a:t>
                      </a:r>
                      <a:endParaRPr lang="en-US" sz="1800" b="1" dirty="0"/>
                    </a:p>
                  </a:txBody>
                  <a:tcPr marL="45720" marR="0" marT="0" marB="0">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Recipient</a:t>
                      </a:r>
                      <a:r>
                        <a:rPr lang="en-US" sz="1800" b="1" baseline="0" dirty="0" smtClean="0"/>
                        <a:t> BSA</a:t>
                      </a:r>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rtl="0" fontAlgn="t"/>
                      <a:endParaRPr lang="en-US" sz="1800" b="1"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(2006-6/2011)</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0.008</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8,861)</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lstStyle/>
          <a:p>
            <a:r>
              <a:rPr lang="en-US" sz="2400" dirty="0" smtClean="0"/>
              <a:t>ADULT HEART TRANSPLANTS </a:t>
            </a:r>
            <a:r>
              <a:rPr lang="en-US" sz="2000" dirty="0" smtClean="0"/>
              <a:t>(2006-6/2011)</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r>
              <a:rPr lang="en-US" sz="1600" dirty="0" smtClean="0"/>
              <a:t/>
            </a:r>
            <a:br>
              <a:rPr lang="en-US" sz="1600" dirty="0" smtClean="0"/>
            </a:br>
            <a:r>
              <a:rPr lang="en-US" sz="2000" dirty="0" smtClean="0">
                <a:solidFill>
                  <a:srgbClr val="FFFF00"/>
                </a:solidFill>
              </a:rPr>
              <a:t>Recipient BSA</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0.0103</a:t>
            </a:r>
            <a:endParaRPr lang="en-US" sz="1500" b="1" dirty="0">
              <a:solidFill>
                <a:srgbClr val="FFFF00"/>
              </a:solidFill>
            </a:endParaRPr>
          </a:p>
        </p:txBody>
      </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8,861)</a:t>
            </a:r>
            <a:endParaRPr lang="en-US" sz="2400" b="1" dirty="0">
              <a:solidFill>
                <a:srgbClr val="FFFF00"/>
              </a:solidFill>
            </a:endParaRPr>
          </a:p>
        </p:txBody>
      </p:sp>
      <p:sp>
        <p:nvSpPr>
          <p:cNvPr id="15" name="Text Box 15"/>
          <p:cNvSpPr txBox="1">
            <a:spLocks noChangeArrowheads="1"/>
          </p:cNvSpPr>
          <p:nvPr/>
        </p:nvSpPr>
        <p:spPr bwMode="auto">
          <a:xfrm>
            <a:off x="6238875"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90600"/>
          </a:xfrm>
        </p:spPr>
        <p:txBody>
          <a:bodyPr/>
          <a:lstStyle/>
          <a:p>
            <a:r>
              <a:rPr lang="en-US" sz="2400" dirty="0" smtClean="0"/>
              <a:t>ADULT HEART TRANSPLANTS </a:t>
            </a:r>
            <a:r>
              <a:rPr lang="en-US" sz="2000" dirty="0" smtClean="0"/>
              <a:t>(2006-6/2011)</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Pre-Transplant Creatinine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21336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8,861)</a:t>
            </a:r>
            <a:endParaRPr lang="en-US" sz="2400" b="1" dirty="0">
              <a:solidFill>
                <a:srgbClr val="FFFF00"/>
              </a:solidFill>
            </a:endParaRPr>
          </a:p>
        </p:txBody>
      </p:sp>
      <p:sp>
        <p:nvSpPr>
          <p:cNvPr id="14" name="Text Box 15"/>
          <p:cNvSpPr txBox="1">
            <a:spLocks noChangeArrowheads="1"/>
          </p:cNvSpPr>
          <p:nvPr/>
        </p:nvSpPr>
        <p:spPr bwMode="auto">
          <a:xfrm>
            <a:off x="6238875" y="58674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ADULT HEART TRANSPLANTS </a:t>
            </a:r>
            <a:r>
              <a:rPr lang="en-US" sz="2000" dirty="0" smtClean="0"/>
              <a:t>(2002-6/2007)</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graphicFrame>
        <p:nvGraphicFramePr>
          <p:cNvPr id="10" name="Content Placeholder 9"/>
          <p:cNvGraphicFramePr>
            <a:graphicFrameLocks noGrp="1"/>
          </p:cNvGraphicFramePr>
          <p:nvPr>
            <p:ph idx="1"/>
          </p:nvPr>
        </p:nvGraphicFramePr>
        <p:xfrm>
          <a:off x="228600" y="1447800"/>
          <a:ext cx="8686801" cy="396240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83172">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46538">
                <a:tc>
                  <a:txBody>
                    <a:bodyPr/>
                    <a:lstStyle/>
                    <a:p>
                      <a:pPr marL="0" marR="0">
                        <a:spcBef>
                          <a:spcPts val="0"/>
                        </a:spcBef>
                        <a:spcAft>
                          <a:spcPts val="0"/>
                        </a:spcAft>
                      </a:pPr>
                      <a:r>
                        <a:rPr lang="en-US" sz="1600" b="1" dirty="0">
                          <a:latin typeface="+mn-lt"/>
                          <a:ea typeface="Times New Roman"/>
                          <a:cs typeface="Times New Roman"/>
                        </a:rPr>
                        <a:t>Dialysis prior to discharge</a:t>
                      </a: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431</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2.55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2.12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-3.06</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546538">
                <a:tc>
                  <a:txBody>
                    <a:bodyPr/>
                    <a:lstStyle/>
                    <a:p>
                      <a:pPr marL="0" marR="0">
                        <a:spcBef>
                          <a:spcPts val="0"/>
                        </a:spcBef>
                        <a:spcAft>
                          <a:spcPts val="0"/>
                        </a:spcAft>
                      </a:pPr>
                      <a:r>
                        <a:rPr lang="en-US" sz="1600" b="1" dirty="0" smtClean="0">
                          <a:latin typeface="+mn-lt"/>
                          <a:ea typeface="Times New Roman"/>
                          <a:cs typeface="Times New Roman"/>
                        </a:rPr>
                        <a:t>Multiple induction agents reported vs. none</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147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1.78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0.0013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-2.54</a:t>
                      </a:r>
                      <a:endParaRPr lang="en-US" sz="1600" b="1" i="0" u="none" strike="noStrike" dirty="0">
                        <a:solidFill>
                          <a:schemeClr val="tx1"/>
                        </a:solidFill>
                        <a:latin typeface="Arial"/>
                      </a:endParaRPr>
                    </a:p>
                  </a:txBody>
                  <a:tcPr marL="0" marR="0" marT="0" marB="0" anchor="ctr">
                    <a:lnR>
                      <a:noFill/>
                    </a:lnR>
                    <a:solidFill>
                      <a:schemeClr val="bg2"/>
                    </a:solidFill>
                  </a:tcPr>
                </a:tc>
              </a:tr>
              <a:tr h="546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2002 vs. 2005/2006</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1467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1.61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-1.93</a:t>
                      </a:r>
                      <a:endParaRPr lang="en-US" sz="1600" b="1" i="0" u="none" strike="noStrike" dirty="0">
                        <a:solidFill>
                          <a:schemeClr val="tx1"/>
                        </a:solidFill>
                        <a:latin typeface="Arial"/>
                      </a:endParaRPr>
                    </a:p>
                  </a:txBody>
                  <a:tcPr marL="0" marR="0" marT="0" marB="0" anchor="ctr">
                    <a:lnR>
                      <a:noFill/>
                    </a:lnR>
                    <a:solidFill>
                      <a:schemeClr val="bg2"/>
                    </a:solidFill>
                  </a:tcPr>
                </a:tc>
              </a:tr>
              <a:tr h="546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Continuous chronic device</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251</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0.0263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-1.97</a:t>
                      </a:r>
                      <a:endParaRPr lang="en-US" sz="1600" b="1" i="0" u="none" strike="noStrike" dirty="0">
                        <a:solidFill>
                          <a:schemeClr val="tx1"/>
                        </a:solidFill>
                        <a:latin typeface="Arial"/>
                      </a:endParaRPr>
                    </a:p>
                  </a:txBody>
                  <a:tcPr marL="0" marR="0" marT="0" marB="0" anchor="ctr">
                    <a:lnR>
                      <a:noFill/>
                    </a:lnR>
                    <a:solidFill>
                      <a:schemeClr val="bg2"/>
                    </a:solidFill>
                  </a:tcPr>
                </a:tc>
              </a:tr>
              <a:tr h="546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Female recipient</a:t>
                      </a: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1921</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1.39</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0.0026</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1.12</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-1.71</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546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2003 vs. 2006/2007</a:t>
                      </a: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1399</a:t>
                      </a: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1.38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0.0005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1.15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-1.65</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8,182</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4"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ADULT HEART TRANSPLANTS </a:t>
            </a:r>
            <a:r>
              <a:rPr lang="en-US" sz="2000" dirty="0" smtClean="0"/>
              <a:t>(2002-6/2007)</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(continued)</a:t>
            </a:r>
            <a:endParaRPr lang="en-US" sz="2400" dirty="0"/>
          </a:p>
        </p:txBody>
      </p:sp>
      <p:graphicFrame>
        <p:nvGraphicFramePr>
          <p:cNvPr id="10" name="Content Placeholder 9"/>
          <p:cNvGraphicFramePr>
            <a:graphicFrameLocks noGrp="1"/>
          </p:cNvGraphicFramePr>
          <p:nvPr>
            <p:ph idx="1"/>
          </p:nvPr>
        </p:nvGraphicFramePr>
        <p:xfrm>
          <a:off x="228599" y="1524000"/>
          <a:ext cx="8686801" cy="4066032"/>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70104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60832">
                <a:tc>
                  <a:txBody>
                    <a:bodyPr/>
                    <a:lstStyle/>
                    <a:p>
                      <a:pPr marL="0" marR="0">
                        <a:spcBef>
                          <a:spcPts val="0"/>
                        </a:spcBef>
                        <a:spcAft>
                          <a:spcPts val="0"/>
                        </a:spcAft>
                      </a:pPr>
                      <a:r>
                        <a:rPr lang="en-US" sz="1600" b="1" dirty="0" err="1" smtClean="0">
                          <a:latin typeface="+mn-lt"/>
                          <a:ea typeface="Times New Roman"/>
                          <a:cs typeface="Times New Roman"/>
                        </a:rPr>
                        <a:t>Pulsatile</a:t>
                      </a:r>
                      <a:r>
                        <a:rPr lang="en-US" sz="1600" b="1" dirty="0" smtClean="0">
                          <a:latin typeface="+mn-lt"/>
                          <a:ea typeface="Times New Roman"/>
                          <a:cs typeface="Times New Roman"/>
                        </a:rPr>
                        <a:t> chronic </a:t>
                      </a:r>
                      <a:r>
                        <a:rPr lang="en-US" sz="1600" b="1" dirty="0">
                          <a:latin typeface="+mn-lt"/>
                          <a:ea typeface="Times New Roman"/>
                          <a:cs typeface="Times New Roman"/>
                        </a:rPr>
                        <a:t>device</a:t>
                      </a: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1305</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1.36</a:t>
                      </a:r>
                    </a:p>
                  </a:txBody>
                  <a:tcPr marL="0" marR="0" marT="0" marB="0" anchor="ctr">
                    <a:lnT w="12700" cap="flat" cmpd="sng" algn="ctr">
                      <a:solidFill>
                        <a:srgbClr val="FFFF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1.17</a:t>
                      </a:r>
                    </a:p>
                  </a:txBody>
                  <a:tcPr marL="0" marR="0" marT="0" marB="0" anchor="ctr">
                    <a:lnT w="12700" cap="flat" cmpd="sng" algn="ctr">
                      <a:solidFill>
                        <a:srgbClr val="FFFF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-1.58</a:t>
                      </a:r>
                      <a:endParaRPr lang="en-US" sz="1600" b="1" i="0" u="none" strike="noStrike" dirty="0">
                        <a:solidFill>
                          <a:schemeClr val="tx1"/>
                        </a:solidFill>
                        <a:latin typeface="Arial"/>
                      </a:endParaRPr>
                    </a:p>
                  </a:txBody>
                  <a:tcPr marL="0" marR="0" marT="0" marB="0" anchor="ctr">
                    <a:lnR>
                      <a:noFill/>
                    </a:lnR>
                    <a:lnB w="12700" cap="flat" cmpd="sng" algn="ctr">
                      <a:solidFill>
                        <a:schemeClr val="bg2"/>
                      </a:solidFill>
                      <a:prstDash val="solid"/>
                      <a:round/>
                      <a:headEnd type="none" w="med" len="med"/>
                      <a:tailEnd type="none" w="med" len="med"/>
                    </a:lnB>
                    <a:solidFill>
                      <a:schemeClr val="bg2"/>
                    </a:solidFill>
                  </a:tcPr>
                </a:tc>
              </a:tr>
              <a:tr h="560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Recipient history of diabetes</a:t>
                      </a:r>
                      <a:endParaRPr lang="en-US" sz="1600" b="1" dirty="0">
                        <a:latin typeface="+mn-lt"/>
                        <a:ea typeface="Times New Roman"/>
                        <a:cs typeface="Times New Roman"/>
                      </a:endParaRPr>
                    </a:p>
                  </a:txBody>
                  <a:tcPr marL="38100" marR="38100" marT="0" marB="0" anchor="ctr">
                    <a:lnL>
                      <a:noFill/>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1803</a:t>
                      </a:r>
                      <a:endParaRPr lang="en-US" sz="1600" b="1" dirty="0">
                        <a:latin typeface="+mn-lt"/>
                        <a:ea typeface="Times New Roman"/>
                        <a:cs typeface="Times New Roman"/>
                      </a:endParaRPr>
                    </a:p>
                  </a:txBody>
                  <a:tcPr marL="38100" marR="3810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1.35</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1.18</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-1.54</a:t>
                      </a:r>
                      <a:endParaRPr lang="en-US" sz="1600" b="1" i="0" u="none" strike="noStrike" dirty="0">
                        <a:solidFill>
                          <a:schemeClr val="tx1"/>
                        </a:solidFill>
                        <a:latin typeface="Arial"/>
                      </a:endParaRPr>
                    </a:p>
                  </a:txBody>
                  <a:tcPr marL="0" marR="0" marT="0" marB="0" anchor="ctr">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r>
              <a:tr h="560832">
                <a:tc>
                  <a:txBody>
                    <a:bodyPr/>
                    <a:lstStyle/>
                    <a:p>
                      <a:r>
                        <a:rPr lang="en-US" sz="1600" b="1" dirty="0" smtClean="0"/>
                        <a:t>IL-2R antagonist used for induction</a:t>
                      </a:r>
                      <a:endParaRPr lang="en-US" sz="1600" b="1" dirty="0"/>
                    </a:p>
                  </a:txBody>
                  <a:tcPr marL="38100" marR="38100" marT="0" marB="0" anchor="ctr">
                    <a:lnL>
                      <a:noFill/>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a:r>
                        <a:rPr lang="en-US" sz="1600" b="1" dirty="0" smtClean="0"/>
                        <a:t>2103</a:t>
                      </a:r>
                      <a:endParaRPr lang="en-US" sz="1600" b="1" dirty="0"/>
                    </a:p>
                  </a:txBody>
                  <a:tcPr marL="38100" marR="3810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1.3</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0.0003</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r" fontAlgn="t"/>
                      <a:r>
                        <a:rPr lang="en-US" sz="1600" b="1" i="0" u="none" strike="noStrike" dirty="0" smtClean="0">
                          <a:solidFill>
                            <a:schemeClr val="tx1"/>
                          </a:solidFill>
                          <a:latin typeface="Arial"/>
                        </a:rPr>
                        <a:t>1.13</a:t>
                      </a:r>
                      <a:endParaRPr lang="en-US" sz="1600" b="1" i="0" u="none" strike="noStrike" dirty="0">
                        <a:solidFill>
                          <a:schemeClr val="tx1"/>
                        </a:solidFill>
                        <a:latin typeface="Arial"/>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-1.49</a:t>
                      </a:r>
                      <a:endParaRPr lang="en-US" sz="1600" b="1" i="0" u="none" strike="noStrike" dirty="0">
                        <a:solidFill>
                          <a:schemeClr val="tx1"/>
                        </a:solidFill>
                        <a:latin typeface="Arial"/>
                      </a:endParaRPr>
                    </a:p>
                  </a:txBody>
                  <a:tcPr marL="0" marR="0" marT="0" marB="0" anchor="ctr">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r>
              <a:tr h="560832">
                <a:tc>
                  <a:txBody>
                    <a:bodyPr/>
                    <a:lstStyle/>
                    <a:p>
                      <a:pPr marL="0" marR="0">
                        <a:spcBef>
                          <a:spcPts val="0"/>
                        </a:spcBef>
                        <a:spcAft>
                          <a:spcPts val="0"/>
                        </a:spcAft>
                      </a:pPr>
                      <a:r>
                        <a:rPr lang="en-US" sz="1600" b="1" dirty="0" smtClean="0">
                          <a:latin typeface="+mn-lt"/>
                          <a:ea typeface="Times New Roman"/>
                          <a:cs typeface="Times New Roman"/>
                        </a:rPr>
                        <a:t>Cyclosporine</a:t>
                      </a:r>
                      <a:r>
                        <a:rPr lang="en-US" sz="1600" b="1" baseline="0" dirty="0" smtClean="0">
                          <a:latin typeface="+mn-lt"/>
                          <a:ea typeface="Times New Roman"/>
                          <a:cs typeface="Times New Roman"/>
                        </a:rPr>
                        <a:t> vs. </a:t>
                      </a:r>
                      <a:r>
                        <a:rPr lang="en-US" sz="1600" b="1" baseline="0" dirty="0" err="1" smtClean="0">
                          <a:latin typeface="+mn-lt"/>
                          <a:ea typeface="Times New Roman"/>
                          <a:cs typeface="Times New Roman"/>
                        </a:rPr>
                        <a:t>Tacrolimus</a:t>
                      </a:r>
                      <a:r>
                        <a:rPr lang="en-US" sz="1600" b="1" baseline="0" dirty="0" smtClean="0">
                          <a:latin typeface="+mn-lt"/>
                          <a:ea typeface="Times New Roman"/>
                          <a:cs typeface="Times New Roman"/>
                        </a:rPr>
                        <a:t> at discharge</a:t>
                      </a:r>
                      <a:endParaRPr lang="en-US" sz="1600" b="1" dirty="0">
                        <a:latin typeface="+mn-lt"/>
                        <a:ea typeface="Times New Roman"/>
                        <a:cs typeface="Times New Roman"/>
                      </a:endParaRPr>
                    </a:p>
                  </a:txBody>
                  <a:tcPr marL="38100" marR="38100" marT="0" marB="0" anchor="ctr">
                    <a:lnL>
                      <a:noFill/>
                    </a:lnL>
                    <a:lnT w="12700" cap="flat" cmpd="sng" algn="ctr">
                      <a:solidFill>
                        <a:schemeClr val="bg2"/>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3895</a:t>
                      </a:r>
                      <a:endParaRPr lang="en-US" sz="1600" b="1" dirty="0">
                        <a:latin typeface="+mn-lt"/>
                        <a:ea typeface="Times New Roman"/>
                        <a:cs typeface="Times New Roman"/>
                      </a:endParaRPr>
                    </a:p>
                  </a:txBody>
                  <a:tcPr marL="38100" marR="38100" marT="0" marB="0" anchor="ctr">
                    <a:lnT w="12700" cap="flat" cmpd="sng" algn="ctr">
                      <a:solidFill>
                        <a:schemeClr val="bg2"/>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1.25</a:t>
                      </a:r>
                    </a:p>
                  </a:txBody>
                  <a:tcPr marL="0" marR="0" marT="0" marB="0" anchor="ctr">
                    <a:lnT w="12700" cap="flat" cmpd="sng" algn="ctr">
                      <a:solidFill>
                        <a:schemeClr val="bg2"/>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0.0006</a:t>
                      </a:r>
                    </a:p>
                  </a:txBody>
                  <a:tcPr marL="0" marR="0" marT="0" marB="0" anchor="ctr">
                    <a:lnT w="12700" cap="flat" cmpd="sng" algn="ctr">
                      <a:solidFill>
                        <a:schemeClr val="bg2"/>
                      </a:solidFill>
                      <a:prstDash val="solid"/>
                      <a:round/>
                      <a:headEnd type="none" w="med" len="med"/>
                      <a:tailEnd type="none" w="med" len="med"/>
                    </a:lnT>
                    <a:solidFill>
                      <a:schemeClr val="bg2"/>
                    </a:solidFill>
                  </a:tcPr>
                </a:tc>
                <a:tc>
                  <a:txBody>
                    <a:bodyPr/>
                    <a:lstStyle/>
                    <a:p>
                      <a:pPr algn="r" fontAlgn="t"/>
                      <a:r>
                        <a:rPr lang="en-US" sz="1600" b="1" i="0" u="none" strike="noStrike" dirty="0" smtClean="0">
                          <a:solidFill>
                            <a:schemeClr val="tx1"/>
                          </a:solidFill>
                          <a:latin typeface="Arial"/>
                        </a:rPr>
                        <a:t>1.10</a:t>
                      </a:r>
                      <a:endParaRPr lang="en-US" sz="1600" b="1" i="0" u="none" strike="noStrike" dirty="0">
                        <a:solidFill>
                          <a:schemeClr val="tx1"/>
                        </a:solidFill>
                        <a:latin typeface="Arial"/>
                      </a:endParaRPr>
                    </a:p>
                  </a:txBody>
                  <a:tcPr marL="0" marR="0" marT="0" marB="0" anchor="ctr">
                    <a:lnT w="12700" cap="flat" cmpd="sng" algn="ctr">
                      <a:solidFill>
                        <a:schemeClr val="bg2"/>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-1.42</a:t>
                      </a:r>
                      <a:endParaRPr lang="en-US" sz="1600" b="1" i="0" u="none" strike="noStrike" dirty="0">
                        <a:solidFill>
                          <a:schemeClr val="tx1"/>
                        </a:solidFill>
                        <a:latin typeface="Arial"/>
                      </a:endParaRPr>
                    </a:p>
                  </a:txBody>
                  <a:tcPr marL="0" marR="0" marT="0" marB="0" anchor="ctr">
                    <a:lnR>
                      <a:noFill/>
                    </a:lnR>
                    <a:lnT w="12700" cap="flat" cmpd="sng" algn="ctr">
                      <a:solidFill>
                        <a:schemeClr val="bg2"/>
                      </a:solidFill>
                      <a:prstDash val="solid"/>
                      <a:round/>
                      <a:headEnd type="none" w="med" len="med"/>
                      <a:tailEnd type="none" w="med" len="med"/>
                    </a:lnT>
                    <a:solidFill>
                      <a:schemeClr val="bg2"/>
                    </a:solidFill>
                  </a:tcPr>
                </a:tc>
              </a:tr>
              <a:tr h="560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Rejection prior to discharge</a:t>
                      </a:r>
                    </a:p>
                  </a:txBody>
                  <a:tcPr marL="38100" marR="38100" marT="0" marB="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1047</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1.24</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0.013</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-1.47</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560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HLA mismatch (per mismatch)</a:t>
                      </a: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endParaRPr lang="en-US" sz="1600" b="1" dirty="0">
                        <a:latin typeface="+mn-lt"/>
                        <a:ea typeface="Times New Roman"/>
                        <a:cs typeface="Times New Roman"/>
                      </a:endParaRPr>
                    </a:p>
                  </a:txBody>
                  <a:tcPr marL="38100" marR="3810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1.07</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0.0345</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smtClean="0">
                          <a:solidFill>
                            <a:schemeClr val="tx1"/>
                          </a:solidFill>
                          <a:latin typeface="Arial"/>
                        </a:rPr>
                        <a:t>1.00</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-1.13</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8,182</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4"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ADULT HEART TRANSPLANTS </a:t>
            </a:r>
            <a:r>
              <a:rPr lang="en-US" sz="2000" dirty="0" smtClean="0"/>
              <a:t>(2002-6/2007)</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pulmonary artery systolic pressure</a:t>
                      </a:r>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weight</a:t>
                      </a:r>
                      <a:endParaRPr lang="en-US" sz="1800" b="1" dirty="0"/>
                    </a:p>
                  </a:txBody>
                  <a:tcPr marL="45720" marR="0" marT="0" marB="0">
                    <a:lnL>
                      <a:noFill/>
                    </a:lnL>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a:t>
                      </a:r>
                      <a:r>
                        <a:rPr lang="en-US" sz="1800" b="1" baseline="0" dirty="0" smtClean="0"/>
                        <a:t> pre-transplant creatinine</a:t>
                      </a:r>
                      <a:endParaRPr lang="en-US" sz="1800" b="1" dirty="0" smtClean="0"/>
                    </a:p>
                    <a:p>
                      <a:pPr rtl="0" fontAlgn="t"/>
                      <a:endParaRPr lang="en-US" sz="1800" b="1" dirty="0"/>
                    </a:p>
                  </a:txBody>
                  <a:tcPr marL="45720" marR="0" marT="0" marB="0">
                    <a:lnB>
                      <a:noFill/>
                    </a:lnB>
                    <a:solidFill>
                      <a:schemeClr val="bg2"/>
                    </a:solidFill>
                  </a:tcPr>
                </a:tc>
              </a:tr>
            </a:tbl>
          </a:graphicData>
        </a:graphic>
      </p:graphicFrame>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(2002-6/2007)</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0.0077</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8,182)</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BMI Distribution By Location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(2002-6/2007)</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Weight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0.0061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8,182)</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(2002-6/2007)</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Pre-Transplant Creatinine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8,182)</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(2002-6/2007)</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Pulmonary Artery Systolic Pressure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8,182)</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ADULT HEART TRANSPLANTS </a:t>
            </a:r>
            <a:r>
              <a:rPr lang="en-US" sz="2000" dirty="0" smtClean="0"/>
              <a:t>(2000-6/2004)</a:t>
            </a:r>
            <a:br>
              <a:rPr lang="en-US" sz="20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a:t>
            </a:r>
            <a:endParaRPr lang="en-US" sz="2400" dirty="0"/>
          </a:p>
        </p:txBody>
      </p:sp>
      <p:graphicFrame>
        <p:nvGraphicFramePr>
          <p:cNvPr id="10" name="Content Placeholder 9"/>
          <p:cNvGraphicFramePr>
            <a:graphicFrameLocks noGrp="1"/>
          </p:cNvGraphicFramePr>
          <p:nvPr>
            <p:ph idx="1"/>
          </p:nvPr>
        </p:nvGraphicFramePr>
        <p:xfrm>
          <a:off x="228599" y="1524000"/>
          <a:ext cx="8686801" cy="374904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096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26720">
                <a:tc>
                  <a:txBody>
                    <a:bodyPr/>
                    <a:lstStyle/>
                    <a:p>
                      <a:pPr algn="l" fontAlgn="t"/>
                      <a:r>
                        <a:rPr lang="en-US" sz="1600" b="1" i="0" u="none" strike="noStrike" dirty="0" smtClean="0">
                          <a:solidFill>
                            <a:srgbClr val="FFFFFF"/>
                          </a:solidFill>
                          <a:latin typeface="Arial"/>
                        </a:rPr>
                        <a:t>Multiple induction agents reported</a:t>
                      </a:r>
                      <a:endParaRPr lang="en-US" sz="1600" b="1" i="0" u="none" strike="noStrike" dirty="0">
                        <a:solidFill>
                          <a:srgbClr val="FFFFFF"/>
                        </a:solidFill>
                        <a:latin typeface="Arial"/>
                      </a:endParaRPr>
                    </a:p>
                  </a:txBody>
                  <a:tcPr marL="45720" marR="4572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97</a:t>
                      </a:r>
                      <a:endParaRPr lang="en-US" sz="1600" b="1" dirty="0"/>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2.38</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0.0015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smtClean="0">
                          <a:solidFill>
                            <a:schemeClr val="tx1"/>
                          </a:solidFill>
                          <a:latin typeface="Arial"/>
                        </a:rPr>
                        <a:t>1.40</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-4.07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26720">
                <a:tc>
                  <a:txBody>
                    <a:bodyPr/>
                    <a:lstStyle/>
                    <a:p>
                      <a:pPr algn="l" fontAlgn="t"/>
                      <a:r>
                        <a:rPr lang="en-US" sz="1600" b="1" i="0" u="none" strike="noStrike" dirty="0" smtClean="0">
                          <a:solidFill>
                            <a:srgbClr val="FFFFFF"/>
                          </a:solidFill>
                          <a:latin typeface="Arial"/>
                        </a:rPr>
                        <a:t>Donor</a:t>
                      </a:r>
                      <a:r>
                        <a:rPr lang="en-US" sz="1600" b="1" i="0" u="none" strike="noStrike" baseline="0" dirty="0" smtClean="0">
                          <a:solidFill>
                            <a:srgbClr val="FFFFFF"/>
                          </a:solidFill>
                          <a:latin typeface="Arial"/>
                        </a:rPr>
                        <a:t> history of cancer</a:t>
                      </a:r>
                      <a:endParaRPr lang="en-US" sz="1600" b="1" i="0" u="none" strike="noStrike" dirty="0">
                        <a:solidFill>
                          <a:srgbClr val="FFFFFF"/>
                        </a:solidFill>
                        <a:latin typeface="Arial"/>
                      </a:endParaRPr>
                    </a:p>
                  </a:txBody>
                  <a:tcPr marL="45720" marR="45720" anchor="ctr">
                    <a:lnL>
                      <a:noFill/>
                    </a:lnL>
                    <a:solidFill>
                      <a:schemeClr val="bg2"/>
                    </a:solidFill>
                  </a:tcPr>
                </a:tc>
                <a:tc>
                  <a:txBody>
                    <a:bodyPr/>
                    <a:lstStyle/>
                    <a:p>
                      <a:pPr algn="ctr"/>
                      <a:r>
                        <a:rPr lang="en-US" sz="1600" b="1" dirty="0" smtClean="0"/>
                        <a:t>84</a:t>
                      </a:r>
                      <a:endParaRPr lang="en-US" sz="1600" b="1" dirty="0"/>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1.95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0.0242</a:t>
                      </a:r>
                    </a:p>
                  </a:txBody>
                  <a:tcPr marL="0" marR="0" marT="0" marB="0" anchor="ctr">
                    <a:solidFill>
                      <a:schemeClr val="bg2"/>
                    </a:solidFill>
                  </a:tcPr>
                </a:tc>
                <a:tc>
                  <a:txBody>
                    <a:bodyPr/>
                    <a:lstStyle/>
                    <a:p>
                      <a:pPr algn="r" fontAlgn="t"/>
                      <a:r>
                        <a:rPr lang="en-US" sz="1600" b="1" i="0" u="none" strike="noStrike">
                          <a:solidFill>
                            <a:schemeClr val="tx1"/>
                          </a:solidFill>
                          <a:latin typeface="Arial"/>
                        </a:rPr>
                        <a:t>1.09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-3.48</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Female</a:t>
                      </a:r>
                      <a:r>
                        <a:rPr lang="en-US" sz="1600" b="1" i="0" u="none" strike="noStrike" baseline="0" dirty="0" smtClean="0">
                          <a:solidFill>
                            <a:srgbClr val="FFFFFF"/>
                          </a:solidFill>
                          <a:latin typeface="Arial"/>
                        </a:rPr>
                        <a:t> recipient/female donor vs. male recipient/male donor</a:t>
                      </a:r>
                      <a:endParaRPr lang="en-US" sz="1600" b="1" i="0" u="none" strike="noStrike" dirty="0">
                        <a:solidFill>
                          <a:srgbClr val="FFFFFF"/>
                        </a:solidFill>
                        <a:latin typeface="Arial"/>
                      </a:endParaRPr>
                    </a:p>
                  </a:txBody>
                  <a:tcPr marL="45720" marR="45720" anchor="ctr">
                    <a:lnL>
                      <a:noFill/>
                    </a:lnL>
                    <a:solidFill>
                      <a:schemeClr val="bg2"/>
                    </a:solidFill>
                  </a:tcPr>
                </a:tc>
                <a:tc>
                  <a:txBody>
                    <a:bodyPr/>
                    <a:lstStyle/>
                    <a:p>
                      <a:pPr algn="ctr"/>
                      <a:r>
                        <a:rPr lang="en-US" sz="1600" b="1" dirty="0" smtClean="0"/>
                        <a:t>608</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1.87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0.0018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-2.78</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marL="0" marR="0">
                        <a:spcBef>
                          <a:spcPts val="0"/>
                        </a:spcBef>
                        <a:spcAft>
                          <a:spcPts val="0"/>
                        </a:spcAft>
                      </a:pPr>
                      <a:r>
                        <a:rPr lang="en-US" sz="1600" b="1" dirty="0" smtClean="0">
                          <a:latin typeface="+mn-lt"/>
                          <a:ea typeface="Times New Roman"/>
                          <a:cs typeface="Times New Roman"/>
                        </a:rPr>
                        <a:t>Pacemaker</a:t>
                      </a:r>
                      <a:r>
                        <a:rPr lang="en-US" sz="1600" b="1" baseline="0" dirty="0" smtClean="0">
                          <a:latin typeface="+mn-lt"/>
                          <a:ea typeface="Times New Roman"/>
                          <a:cs typeface="Times New Roman"/>
                        </a:rPr>
                        <a:t> prior to discharge</a:t>
                      </a:r>
                      <a:endParaRPr lang="en-US" sz="1600" b="1" dirty="0">
                        <a:latin typeface="+mn-lt"/>
                        <a:ea typeface="Times New Roman"/>
                        <a:cs typeface="Times New Roman"/>
                      </a:endParaRPr>
                    </a:p>
                  </a:txBody>
                  <a:tcPr marL="45720" marR="4572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178</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1.81</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0.0074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-2.80</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Transplant year: 2000 vs. 2003/2004</a:t>
                      </a:r>
                      <a:endParaRPr lang="en-US" sz="1600" b="1" i="0" u="none" strike="noStrike" dirty="0">
                        <a:solidFill>
                          <a:srgbClr val="FFFFFF"/>
                        </a:solidFill>
                        <a:latin typeface="Arial"/>
                      </a:endParaRPr>
                    </a:p>
                  </a:txBody>
                  <a:tcPr marL="45720" marR="45720" anchor="ctr">
                    <a:lnL>
                      <a:noFill/>
                    </a:lnL>
                    <a:solidFill>
                      <a:schemeClr val="bg2"/>
                    </a:solidFill>
                  </a:tcPr>
                </a:tc>
                <a:tc>
                  <a:txBody>
                    <a:bodyPr/>
                    <a:lstStyle/>
                    <a:p>
                      <a:pPr algn="ctr"/>
                      <a:r>
                        <a:rPr lang="en-US" sz="1600" b="1" dirty="0" smtClean="0"/>
                        <a:t>1100</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1.81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-2.39</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marL="0" marR="0">
                        <a:spcBef>
                          <a:spcPts val="0"/>
                        </a:spcBef>
                        <a:spcAft>
                          <a:spcPts val="0"/>
                        </a:spcAft>
                      </a:pPr>
                      <a:r>
                        <a:rPr lang="en-US" sz="1600" b="1" dirty="0" smtClean="0">
                          <a:latin typeface="+mn-lt"/>
                          <a:ea typeface="Times New Roman"/>
                          <a:cs typeface="Times New Roman"/>
                        </a:rPr>
                        <a:t>Transplan</a:t>
                      </a:r>
                      <a:r>
                        <a:rPr lang="en-US" sz="1600" b="1" baseline="0" dirty="0" smtClean="0">
                          <a:latin typeface="+mn-lt"/>
                          <a:ea typeface="Times New Roman"/>
                          <a:cs typeface="Times New Roman"/>
                        </a:rPr>
                        <a:t>t year: 2001 vs. 2003/2004</a:t>
                      </a:r>
                      <a:endParaRPr lang="en-US" sz="1600" b="1" dirty="0">
                        <a:latin typeface="+mn-lt"/>
                        <a:ea typeface="Times New Roman"/>
                        <a:cs typeface="Times New Roman"/>
                      </a:endParaRPr>
                    </a:p>
                  </a:txBody>
                  <a:tcPr marL="45720" marR="45720" anchor="ctr">
                    <a:lnL>
                      <a:noFill/>
                    </a:lnL>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1142</a:t>
                      </a:r>
                      <a:endParaRPr lang="en-US" sz="1600" b="1" dirty="0">
                        <a:latin typeface="+mn-lt"/>
                        <a:ea typeface="Times New Roman"/>
                        <a:cs typeface="Times New Roman"/>
                      </a:endParaRPr>
                    </a:p>
                  </a:txBody>
                  <a:tcPr marL="38100" marR="38100" marT="0" marB="0" anchor="ctr">
                    <a:lnB>
                      <a:noFill/>
                    </a:lnB>
                    <a:solidFill>
                      <a:schemeClr val="bg2"/>
                    </a:solidFill>
                  </a:tcPr>
                </a:tc>
                <a:tc>
                  <a:txBody>
                    <a:bodyPr/>
                    <a:lstStyle/>
                    <a:p>
                      <a:pPr algn="ctr" fontAlgn="t"/>
                      <a:r>
                        <a:rPr lang="en-US" sz="1600" b="1" i="0" u="none" strike="noStrike">
                          <a:solidFill>
                            <a:schemeClr val="tx1"/>
                          </a:solidFill>
                          <a:latin typeface="Arial"/>
                        </a:rPr>
                        <a:t>1.49</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0.006</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1.12</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-1.99</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26720">
                <a:tc>
                  <a:txBody>
                    <a:bodyPr/>
                    <a:lstStyle/>
                    <a:p>
                      <a:pPr algn="l" fontAlgn="t"/>
                      <a:r>
                        <a:rPr lang="en-US" sz="1600" b="1" i="0" u="none" strike="noStrike" dirty="0" smtClean="0">
                          <a:solidFill>
                            <a:srgbClr val="FFFFFF"/>
                          </a:solidFill>
                          <a:latin typeface="Arial"/>
                        </a:rPr>
                        <a:t>Implantable</a:t>
                      </a:r>
                      <a:r>
                        <a:rPr lang="en-US" sz="1600" b="1" i="0" u="none" strike="noStrike" baseline="0" dirty="0" smtClean="0">
                          <a:solidFill>
                            <a:srgbClr val="FFFFFF"/>
                          </a:solidFill>
                          <a:latin typeface="Arial"/>
                        </a:rPr>
                        <a:t> defibrillator prior to transplant</a:t>
                      </a:r>
                      <a:endParaRPr lang="en-US" sz="1600" b="1" i="0" u="none" strike="noStrike" dirty="0">
                        <a:solidFill>
                          <a:srgbClr val="FFFFFF"/>
                        </a:solidFill>
                        <a:latin typeface="Arial"/>
                      </a:endParaRPr>
                    </a:p>
                  </a:txBody>
                  <a:tcPr marL="45720" marR="4572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t>2178</a:t>
                      </a:r>
                      <a:endParaRPr lang="en-US" sz="1600" b="1" dirty="0"/>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1.28</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0.0194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-1.57</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5,179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lstStyle/>
          <a:p>
            <a:r>
              <a:rPr lang="en-US" sz="2400" dirty="0" smtClean="0"/>
              <a:t>ADULT HEART TRANSPLANTS </a:t>
            </a:r>
            <a:r>
              <a:rPr lang="en-US" sz="2000" dirty="0" smtClean="0"/>
              <a:t>(2000-6/2004)</a:t>
            </a:r>
            <a:br>
              <a:rPr lang="en-US" sz="20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nvPr>
        </p:nvGraphicFramePr>
        <p:xfrm>
          <a:off x="304800" y="1676400"/>
          <a:ext cx="8305800" cy="2342253"/>
        </p:xfrm>
        <a:graphic>
          <a:graphicData uri="http://schemas.openxmlformats.org/drawingml/2006/table">
            <a:tbl>
              <a:tblPr firstRow="1" bandRow="1">
                <a:tableStyleId>{C083E6E3-FA7D-4D7B-A595-EF9225AFEA82}</a:tableStyleId>
              </a:tblPr>
              <a:tblGrid>
                <a:gridCol w="4648200"/>
                <a:gridCol w="3657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Recipient</a:t>
                      </a:r>
                      <a:r>
                        <a:rPr lang="en-US" sz="1800" b="1" baseline="0" dirty="0" smtClean="0"/>
                        <a:t> PVR</a:t>
                      </a:r>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lnL>
                      <a:noFill/>
                    </a:lnL>
                    <a:lnB>
                      <a:noFill/>
                    </a:lnB>
                    <a:solidFill>
                      <a:schemeClr val="bg2"/>
                    </a:solidFill>
                  </a:tcPr>
                </a:tc>
                <a:tc>
                  <a:txBody>
                    <a:bodyPr/>
                    <a:lstStyle/>
                    <a:p>
                      <a:pPr rtl="0" fontAlgn="t"/>
                      <a:r>
                        <a:rPr lang="en-US" sz="1800" b="1" dirty="0" smtClean="0"/>
                        <a:t>Recipient</a:t>
                      </a:r>
                      <a:r>
                        <a:rPr lang="en-US" sz="1800" b="1" baseline="0" dirty="0" smtClean="0"/>
                        <a:t> PA systolic</a:t>
                      </a:r>
                      <a:endParaRPr lang="en-US" sz="1800" b="1" dirty="0"/>
                    </a:p>
                  </a:txBody>
                  <a:tcPr marL="45720" marR="0" marT="0" marB="0">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endParaRPr lang="en-US" sz="1800" b="1" kern="1200" baseline="0" dirty="0" smtClean="0">
                        <a:solidFill>
                          <a:schemeClr val="tx1"/>
                        </a:solidFill>
                        <a:latin typeface="+mn-lt"/>
                        <a:ea typeface="+mn-ea"/>
                        <a:cs typeface="+mn-cs"/>
                      </a:endParaRPr>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(2000-6/2004)</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5,179)</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(2000-6/2004)</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Ischemia Time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72200" y="4648200"/>
            <a:ext cx="1828800" cy="323165"/>
          </a:xfrm>
          <a:prstGeom prst="rect">
            <a:avLst/>
          </a:prstGeom>
          <a:noFill/>
        </p:spPr>
        <p:txBody>
          <a:bodyPr wrap="square" rtlCol="0">
            <a:spAutoFit/>
          </a:bodyPr>
          <a:lstStyle/>
          <a:p>
            <a:r>
              <a:rPr lang="en-US" sz="1500" b="1" dirty="0" smtClean="0">
                <a:solidFill>
                  <a:srgbClr val="FFFF00"/>
                </a:solidFill>
              </a:rPr>
              <a:t>p = 0.0409</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5,179)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400" dirty="0" smtClean="0"/>
              <a:t>ADULT HEART TRANSPLANTS </a:t>
            </a:r>
            <a:r>
              <a:rPr lang="en-US" sz="2000" dirty="0" smtClean="0"/>
              <a:t>(2000-6/2004)</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Center Volume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0.0007</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5,179)</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(2000-6/2004)</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Pulmonary Vascular Resistance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0.0109</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5,179)</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2400" dirty="0" smtClean="0"/>
              <a:t>ADULT HEART TRANSPLANTS </a:t>
            </a:r>
            <a:r>
              <a:rPr lang="en-US" sz="2000" dirty="0" smtClean="0"/>
              <a:t>(2000-6/2004)</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Pre-Transplant PA Mean Pressure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0.036</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5,179)</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BMI Distribution By Diagnosis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800" dirty="0" smtClean="0"/>
              <a:t>ADULT HEART TRANSPLANTS </a:t>
            </a:r>
            <a:r>
              <a:rPr lang="en-US" sz="2400" dirty="0" smtClean="0"/>
              <a:t>(2002-6/2007)</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2800" dirty="0"/>
          </a:p>
        </p:txBody>
      </p:sp>
      <p:graphicFrame>
        <p:nvGraphicFramePr>
          <p:cNvPr id="10" name="Content Placeholder 9"/>
          <p:cNvGraphicFramePr>
            <a:graphicFrameLocks noGrp="1"/>
          </p:cNvGraphicFramePr>
          <p:nvPr>
            <p:ph idx="1"/>
          </p:nvPr>
        </p:nvGraphicFramePr>
        <p:xfrm>
          <a:off x="228599" y="1524000"/>
          <a:ext cx="8686801" cy="3657599"/>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703385">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92369">
                <a:tc>
                  <a:txBody>
                    <a:bodyPr/>
                    <a:lstStyle/>
                    <a:p>
                      <a:pPr algn="l" fontAlgn="t"/>
                      <a:r>
                        <a:rPr lang="en-US" sz="1600" b="1" i="0" u="none" strike="noStrike" dirty="0" smtClean="0">
                          <a:solidFill>
                            <a:srgbClr val="FFFFFF"/>
                          </a:solidFill>
                          <a:latin typeface="Arial"/>
                        </a:rPr>
                        <a:t>OTK3 used for induction</a:t>
                      </a:r>
                      <a:endParaRPr lang="en-US" sz="1600" b="1" i="0" u="none" strike="noStrike" dirty="0">
                        <a:solidFill>
                          <a:srgbClr val="FFFFFF"/>
                        </a:solidFill>
                        <a:latin typeface="Arial"/>
                      </a:endParaRPr>
                    </a:p>
                  </a:txBody>
                  <a:tcPr marL="0" marR="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239</a:t>
                      </a:r>
                      <a:endParaRPr lang="en-US" sz="1600" b="1" dirty="0"/>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chemeClr val="tx1"/>
                          </a:solidFill>
                          <a:latin typeface="Arial"/>
                        </a:rPr>
                        <a:t>1.90</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1.52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-2.39</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92369">
                <a:tc>
                  <a:txBody>
                    <a:bodyPr/>
                    <a:lstStyle/>
                    <a:p>
                      <a:pPr algn="l" fontAlgn="t"/>
                      <a:r>
                        <a:rPr lang="en-US" sz="1600" b="1" i="0" u="none" strike="noStrike" dirty="0" smtClean="0">
                          <a:solidFill>
                            <a:srgbClr val="FFFFFF"/>
                          </a:solidFill>
                          <a:latin typeface="Arial"/>
                        </a:rPr>
                        <a:t>AZA</a:t>
                      </a:r>
                      <a:r>
                        <a:rPr lang="en-US" sz="1600" b="1" i="0" u="none" strike="noStrike" baseline="0" dirty="0" smtClean="0">
                          <a:solidFill>
                            <a:srgbClr val="FFFFFF"/>
                          </a:solidFill>
                          <a:latin typeface="Arial"/>
                        </a:rPr>
                        <a:t> vs. MMF/MPA at discharge</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344</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1.36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0.0038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-1.68</a:t>
                      </a:r>
                      <a:endParaRPr lang="en-US" sz="1600" b="1" i="0" u="none" strike="noStrike" dirty="0">
                        <a:solidFill>
                          <a:schemeClr val="tx1"/>
                        </a:solidFill>
                        <a:latin typeface="Arial"/>
                      </a:endParaRPr>
                    </a:p>
                  </a:txBody>
                  <a:tcPr marL="0" marR="0" marT="0" marB="0" anchor="ctr">
                    <a:lnR>
                      <a:noFill/>
                    </a:lnR>
                    <a:solidFill>
                      <a:schemeClr val="bg2"/>
                    </a:solidFill>
                  </a:tcPr>
                </a:tc>
              </a:tr>
              <a:tr h="49236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latin typeface="+mn-lt"/>
                        </a:rPr>
                        <a:t>Pacemaker prior to discharge</a:t>
                      </a:r>
                    </a:p>
                  </a:txBody>
                  <a:tcPr marL="0" marR="0" marT="0" marB="0" anchor="ctr">
                    <a:lnL>
                      <a:noFill/>
                    </a:lnL>
                    <a:solidFill>
                      <a:schemeClr val="bg2"/>
                    </a:solidFill>
                  </a:tcPr>
                </a:tc>
                <a:tc>
                  <a:txBody>
                    <a:bodyPr/>
                    <a:lstStyle/>
                    <a:p>
                      <a:pPr algn="ctr"/>
                      <a:r>
                        <a:rPr lang="en-US" sz="1600" b="1" dirty="0" smtClean="0"/>
                        <a:t>266</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1.32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-1.67</a:t>
                      </a:r>
                      <a:endParaRPr lang="en-US" sz="1600" b="1" i="0" u="none" strike="noStrike" dirty="0">
                        <a:solidFill>
                          <a:schemeClr val="tx1"/>
                        </a:solidFill>
                        <a:latin typeface="Arial"/>
                      </a:endParaRPr>
                    </a:p>
                  </a:txBody>
                  <a:tcPr marL="0" marR="0" marT="0" marB="0" anchor="ctr">
                    <a:lnR>
                      <a:noFill/>
                    </a:lnR>
                    <a:solidFill>
                      <a:schemeClr val="bg2"/>
                    </a:solidFill>
                  </a:tcPr>
                </a:tc>
              </a:tr>
              <a:tr h="492369">
                <a:tc>
                  <a:txBody>
                    <a:bodyPr/>
                    <a:lstStyle/>
                    <a:p>
                      <a:pPr algn="l" fontAlgn="t"/>
                      <a:r>
                        <a:rPr lang="en-US" sz="1600" b="1" i="0" u="none" strike="noStrike" dirty="0" smtClean="0">
                          <a:solidFill>
                            <a:srgbClr val="FFFFFF"/>
                          </a:solidFill>
                          <a:latin typeface="Arial"/>
                        </a:rPr>
                        <a:t>Rejection</a:t>
                      </a:r>
                      <a:r>
                        <a:rPr lang="en-US" sz="1600" b="1" i="0" u="none" strike="noStrike" baseline="0" dirty="0" smtClean="0">
                          <a:solidFill>
                            <a:srgbClr val="FFFFFF"/>
                          </a:solidFill>
                          <a:latin typeface="Arial"/>
                        </a:rPr>
                        <a:t> prior to discharge</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987</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1.29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-1.48</a:t>
                      </a:r>
                      <a:endParaRPr lang="en-US" sz="1600" b="1" i="0" u="none" strike="noStrike" dirty="0">
                        <a:solidFill>
                          <a:schemeClr val="tx1"/>
                        </a:solidFill>
                        <a:latin typeface="Arial"/>
                      </a:endParaRPr>
                    </a:p>
                  </a:txBody>
                  <a:tcPr marL="0" marR="0" marT="0" marB="0" anchor="ctr">
                    <a:lnR>
                      <a:noFill/>
                    </a:lnR>
                    <a:solidFill>
                      <a:schemeClr val="bg2"/>
                    </a:solidFill>
                  </a:tcPr>
                </a:tc>
              </a:tr>
              <a:tr h="492369">
                <a:tc>
                  <a:txBody>
                    <a:bodyPr/>
                    <a:lstStyle/>
                    <a:p>
                      <a:pPr algn="l" fontAlgn="t"/>
                      <a:r>
                        <a:rPr lang="en-US" sz="1600" b="1" i="0" u="none" strike="noStrike" dirty="0" smtClean="0">
                          <a:solidFill>
                            <a:srgbClr val="FFFFFF"/>
                          </a:solidFill>
                          <a:latin typeface="Arial"/>
                        </a:rPr>
                        <a:t>Cyclosporine vs. </a:t>
                      </a:r>
                      <a:r>
                        <a:rPr lang="en-US" sz="1600" b="1" i="0" u="none" strike="noStrike" dirty="0" err="1" smtClean="0">
                          <a:solidFill>
                            <a:srgbClr val="FFFFFF"/>
                          </a:solidFill>
                          <a:latin typeface="Arial"/>
                        </a:rPr>
                        <a:t>Tacrolimus</a:t>
                      </a:r>
                      <a:r>
                        <a:rPr lang="en-US" sz="1600" b="1" i="0" u="none" strike="noStrike" dirty="0" smtClean="0">
                          <a:solidFill>
                            <a:srgbClr val="FFFFFF"/>
                          </a:solidFill>
                          <a:latin typeface="Arial"/>
                        </a:rPr>
                        <a:t> at discharge</a:t>
                      </a:r>
                      <a:endParaRPr lang="en-US" sz="1600" b="1" i="0" u="none" strike="noStrike" dirty="0">
                        <a:solidFill>
                          <a:srgbClr val="FFFFFF"/>
                        </a:solidFill>
                        <a:latin typeface="Arial"/>
                      </a:endParaRPr>
                    </a:p>
                  </a:txBody>
                  <a:tcPr marL="0" marR="0" marT="0" marB="0" anchor="ctr">
                    <a:lnL>
                      <a:noFill/>
                    </a:lnL>
                    <a:lnB>
                      <a:noFill/>
                    </a:lnB>
                    <a:solidFill>
                      <a:schemeClr val="bg2"/>
                    </a:solidFill>
                  </a:tcPr>
                </a:tc>
                <a:tc>
                  <a:txBody>
                    <a:bodyPr/>
                    <a:lstStyle/>
                    <a:p>
                      <a:pPr algn="ctr"/>
                      <a:r>
                        <a:rPr lang="en-US" sz="1600" b="1" dirty="0" smtClean="0"/>
                        <a:t>3774</a:t>
                      </a:r>
                      <a:endParaRPr lang="en-US" sz="1600" b="1" dirty="0"/>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1.29</a:t>
                      </a:r>
                    </a:p>
                  </a:txBody>
                  <a:tcPr marL="0" marR="0" marT="0" marB="0" anchor="ctr">
                    <a:lnB>
                      <a:noFill/>
                    </a:lnB>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B>
                      <a:noFill/>
                    </a:lnB>
                    <a:solidFill>
                      <a:schemeClr val="bg2"/>
                    </a:solidFill>
                  </a:tcPr>
                </a:tc>
                <a:tc>
                  <a:txBody>
                    <a:bodyPr/>
                    <a:lstStyle/>
                    <a:p>
                      <a:pPr algn="r" fontAlgn="t"/>
                      <a:r>
                        <a:rPr lang="en-US" sz="1600" b="1" i="0" u="none" strike="noStrike" dirty="0">
                          <a:solidFill>
                            <a:schemeClr val="tx1"/>
                          </a:solidFill>
                          <a:latin typeface="Arial"/>
                        </a:rPr>
                        <a:t>1.16</a:t>
                      </a:r>
                    </a:p>
                  </a:txBody>
                  <a:tcPr marL="0" marR="0" marT="0" marB="0" anchor="ctr">
                    <a:lnB>
                      <a:noFill/>
                    </a:lnB>
                    <a:solidFill>
                      <a:schemeClr val="bg2"/>
                    </a:solidFill>
                  </a:tcPr>
                </a:tc>
                <a:tc>
                  <a:txBody>
                    <a:bodyPr/>
                    <a:lstStyle/>
                    <a:p>
                      <a:pPr algn="l" fontAlgn="t"/>
                      <a:r>
                        <a:rPr lang="en-US" sz="1600" b="1" i="0" u="none" strike="noStrike" dirty="0" smtClean="0">
                          <a:solidFill>
                            <a:schemeClr val="tx1"/>
                          </a:solidFill>
                          <a:latin typeface="Arial"/>
                        </a:rPr>
                        <a:t>-1.42</a:t>
                      </a:r>
                      <a:endParaRPr lang="en-US" sz="1600" b="1" i="0" u="none" strike="noStrike" dirty="0">
                        <a:solidFill>
                          <a:schemeClr val="tx1"/>
                        </a:solidFill>
                        <a:latin typeface="Arial"/>
                      </a:endParaRPr>
                    </a:p>
                  </a:txBody>
                  <a:tcPr marL="0" marR="0" marT="0" marB="0" anchor="ctr">
                    <a:lnR>
                      <a:noFill/>
                    </a:lnR>
                    <a:lnB>
                      <a:noFill/>
                    </a:lnB>
                    <a:solidFill>
                      <a:schemeClr val="bg2"/>
                    </a:solidFill>
                  </a:tcPr>
                </a:tc>
              </a:tr>
              <a:tr h="492369">
                <a:tc>
                  <a:txBody>
                    <a:bodyPr/>
                    <a:lstStyle/>
                    <a:p>
                      <a:pPr algn="l" fontAlgn="t"/>
                      <a:r>
                        <a:rPr lang="en-US" sz="1600" b="1" i="0" u="none" strike="noStrike" dirty="0" smtClean="0">
                          <a:solidFill>
                            <a:srgbClr val="FFFFFF"/>
                          </a:solidFill>
                          <a:latin typeface="Arial"/>
                        </a:rPr>
                        <a:t>Donor history</a:t>
                      </a:r>
                      <a:r>
                        <a:rPr lang="en-US" sz="1600" b="1" i="0" u="none" strike="noStrike" baseline="0" dirty="0" smtClean="0">
                          <a:solidFill>
                            <a:srgbClr val="FFFFFF"/>
                          </a:solidFill>
                          <a:latin typeface="Arial"/>
                        </a:rPr>
                        <a:t> of hypertension</a:t>
                      </a:r>
                      <a:endParaRPr lang="en-US" sz="1600" b="1" i="0" u="none" strike="noStrike" dirty="0">
                        <a:solidFill>
                          <a:srgbClr val="FFFFFF"/>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600" b="1" dirty="0" smtClean="0"/>
                        <a:t>877</a:t>
                      </a:r>
                      <a:endParaRPr lang="en-US" sz="1600" b="1" dirty="0"/>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1.19</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600" b="1" i="0" u="none" strike="noStrike" dirty="0">
                          <a:solidFill>
                            <a:schemeClr val="tx1"/>
                          </a:solidFill>
                          <a:latin typeface="Arial"/>
                        </a:rPr>
                        <a:t>0.0129</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algn="l" fontAlgn="t"/>
                      <a:r>
                        <a:rPr lang="en-US" sz="1600" b="1" i="0" u="none" strike="noStrike" dirty="0" smtClean="0">
                          <a:solidFill>
                            <a:schemeClr val="tx1"/>
                          </a:solidFill>
                          <a:latin typeface="Arial"/>
                        </a:rPr>
                        <a:t>-1.37</a:t>
                      </a:r>
                      <a:endParaRPr lang="en-US" sz="1600" b="1" i="0" u="none" strike="noStrike" dirty="0">
                        <a:solidFill>
                          <a:schemeClr val="tx1"/>
                        </a:solidFill>
                        <a:latin typeface="Arial"/>
                      </a:endParaRPr>
                    </a:p>
                  </a:txBody>
                  <a:tcPr marL="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7,778</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800" dirty="0" smtClean="0"/>
              <a:t>ADULT HEART TRANSPLANTS </a:t>
            </a:r>
            <a:r>
              <a:rPr lang="en-US" sz="2400" dirty="0" smtClean="0"/>
              <a:t>(2002-6/2007)</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br>
              <a:rPr lang="en-US" sz="2000" dirty="0" smtClean="0"/>
            </a:br>
            <a:r>
              <a:rPr lang="en-US" sz="2000" dirty="0" smtClean="0"/>
              <a:t>(continued)</a:t>
            </a:r>
            <a:endParaRPr lang="en-US" sz="2800" dirty="0"/>
          </a:p>
        </p:txBody>
      </p:sp>
      <p:graphicFrame>
        <p:nvGraphicFramePr>
          <p:cNvPr id="10" name="Content Placeholder 9"/>
          <p:cNvGraphicFramePr>
            <a:graphicFrameLocks noGrp="1"/>
          </p:cNvGraphicFramePr>
          <p:nvPr>
            <p:ph idx="1"/>
          </p:nvPr>
        </p:nvGraphicFramePr>
        <p:xfrm>
          <a:off x="228599" y="1524000"/>
          <a:ext cx="8686801" cy="3886201"/>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84756">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smtClean="0">
                          <a:solidFill>
                            <a:srgbClr val="FFFF00"/>
                          </a:solidFill>
                          <a:latin typeface="+mn-lt"/>
                        </a:rPr>
                        <a:t>Hazard Ratio</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92547">
                <a:tc>
                  <a:txBody>
                    <a:bodyPr/>
                    <a:lstStyle/>
                    <a:p>
                      <a:pPr algn="l" fontAlgn="t"/>
                      <a:r>
                        <a:rPr lang="en-US" sz="1600" b="1" i="0" u="none" strike="noStrike" dirty="0" smtClean="0">
                          <a:solidFill>
                            <a:srgbClr val="FFFFFF"/>
                          </a:solidFill>
                          <a:latin typeface="Arial"/>
                        </a:rPr>
                        <a:t>Female recipient</a:t>
                      </a:r>
                      <a:r>
                        <a:rPr lang="en-US" sz="1600" b="1" i="0" u="none" strike="noStrike" baseline="0" dirty="0" smtClean="0">
                          <a:solidFill>
                            <a:srgbClr val="FFFFFF"/>
                          </a:solidFill>
                          <a:latin typeface="Arial"/>
                        </a:rPr>
                        <a:t>/female donor with prior pregnancy vs. male recipient/male donor</a:t>
                      </a:r>
                      <a:endParaRPr lang="en-US" sz="1600" b="1" i="0" u="none" strike="noStrike" dirty="0">
                        <a:solidFill>
                          <a:srgbClr val="FFFFFF"/>
                        </a:solidFill>
                        <a:latin typeface="Arial"/>
                      </a:endParaRPr>
                    </a:p>
                  </a:txBody>
                  <a:tcPr marL="0" marR="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581</a:t>
                      </a:r>
                      <a:endParaRPr lang="en-US" sz="1600" b="1" dirty="0"/>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chemeClr val="tx1"/>
                          </a:solidFill>
                          <a:latin typeface="Arial"/>
                        </a:rPr>
                        <a:t>0.80</a:t>
                      </a:r>
                      <a:endParaRPr lang="en-US" sz="1600" b="1" i="0" u="none" strike="noStrike" dirty="0">
                        <a:solidFill>
                          <a:schemeClr val="tx1"/>
                        </a:solidFill>
                        <a:latin typeface="Arial"/>
                      </a:endParaRPr>
                    </a:p>
                  </a:txBody>
                  <a:tcPr marL="0" marR="0" marT="0" marB="0" anchor="ctr">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0.0204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-0.97</a:t>
                      </a:r>
                      <a:endParaRPr lang="en-US" sz="1600" b="1" i="0" u="none" strike="noStrike" dirty="0">
                        <a:solidFill>
                          <a:schemeClr val="tx1"/>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92547">
                <a:tc>
                  <a:txBody>
                    <a:bodyPr/>
                    <a:lstStyle/>
                    <a:p>
                      <a:pPr marL="0" marR="0">
                        <a:spcBef>
                          <a:spcPts val="0"/>
                        </a:spcBef>
                        <a:spcAft>
                          <a:spcPts val="0"/>
                        </a:spcAft>
                      </a:pPr>
                      <a:r>
                        <a:rPr lang="en-US" sz="1600" b="1" dirty="0" smtClean="0">
                          <a:latin typeface="+mn-lt"/>
                          <a:ea typeface="Times New Roman"/>
                          <a:cs typeface="Times New Roman"/>
                        </a:rPr>
                        <a:t>Male recipient/female donor vs.</a:t>
                      </a:r>
                      <a:r>
                        <a:rPr lang="en-US" sz="1600" b="1" baseline="0" dirty="0" smtClean="0">
                          <a:latin typeface="+mn-lt"/>
                          <a:ea typeface="Times New Roman"/>
                          <a:cs typeface="Times New Roman"/>
                        </a:rPr>
                        <a:t> male recipient/male donor</a:t>
                      </a:r>
                      <a:endParaRPr lang="en-US" sz="1600" b="1" dirty="0">
                        <a:latin typeface="+mn-lt"/>
                        <a:ea typeface="Times New Roman"/>
                        <a:cs typeface="Times New Roman"/>
                      </a:endParaRPr>
                    </a:p>
                  </a:txBody>
                  <a:tcPr marL="0" marR="0" marT="0" marB="0" anchor="ctr">
                    <a:lnL>
                      <a:noFill/>
                    </a:lnL>
                    <a:solidFill>
                      <a:schemeClr val="bg2"/>
                    </a:solidFill>
                  </a:tcPr>
                </a:tc>
                <a:tc>
                  <a:txBody>
                    <a:bodyPr/>
                    <a:lstStyle/>
                    <a:p>
                      <a:pPr algn="ctr"/>
                      <a:r>
                        <a:rPr lang="en-US" sz="1600" b="1" dirty="0" smtClean="0"/>
                        <a:t>1236</a:t>
                      </a:r>
                      <a:endParaRPr lang="en-US" sz="1600" b="1" dirty="0"/>
                    </a:p>
                  </a:txBody>
                  <a:tcPr marL="0" marR="0" marT="0" marB="0" anchor="ctr">
                    <a:solidFill>
                      <a:schemeClr val="bg2"/>
                    </a:solidFill>
                  </a:tcPr>
                </a:tc>
                <a:tc>
                  <a:txBody>
                    <a:bodyPr/>
                    <a:lstStyle/>
                    <a:p>
                      <a:pPr algn="ctr" fontAlgn="t"/>
                      <a:r>
                        <a:rPr lang="en-US" sz="1600" b="1" i="0" u="none" strike="noStrike" dirty="0" smtClean="0">
                          <a:solidFill>
                            <a:schemeClr val="tx1"/>
                          </a:solidFill>
                          <a:latin typeface="Arial"/>
                        </a:rPr>
                        <a:t>0.80</a:t>
                      </a:r>
                      <a:endParaRPr lang="en-US" sz="1600" b="1" i="0" u="none" strike="noStrike" dirty="0">
                        <a:solidFill>
                          <a:schemeClr val="tx1"/>
                        </a:solidFill>
                        <a:latin typeface="Arial"/>
                      </a:endParaRPr>
                    </a:p>
                  </a:txBody>
                  <a:tcPr marL="0" marR="0" marT="0" marB="0" anchor="ctr">
                    <a:lnR w="12700" cap="flat" cmpd="sng" algn="ctr">
                      <a:noFill/>
                      <a:prstDash val="solid"/>
                      <a:round/>
                      <a:headEnd type="none" w="med" len="med"/>
                      <a:tailEnd type="none" w="med" len="med"/>
                    </a:lnR>
                    <a:solidFill>
                      <a:schemeClr val="bg2"/>
                    </a:solidFill>
                  </a:tcPr>
                </a:tc>
                <a:tc>
                  <a:txBody>
                    <a:bodyPr/>
                    <a:lstStyle/>
                    <a:p>
                      <a:pPr algn="ctr" fontAlgn="t"/>
                      <a:r>
                        <a:rPr lang="en-US" sz="1600" b="1" i="0" u="none" strike="noStrike">
                          <a:solidFill>
                            <a:schemeClr val="tx1"/>
                          </a:solidFill>
                          <a:latin typeface="Arial"/>
                        </a:rPr>
                        <a:t>0.002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-0.92</a:t>
                      </a:r>
                      <a:endParaRPr lang="en-US" sz="1600" b="1" i="0" u="none" strike="noStrike" dirty="0">
                        <a:solidFill>
                          <a:schemeClr val="tx1"/>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92547">
                <a:tc>
                  <a:txBody>
                    <a:bodyPr/>
                    <a:lstStyle/>
                    <a:p>
                      <a:pPr algn="l" fontAlgn="t"/>
                      <a:r>
                        <a:rPr lang="en-US" sz="1600" b="1" i="0" u="none" strike="noStrike" dirty="0" smtClean="0">
                          <a:solidFill>
                            <a:srgbClr val="FFFFFF"/>
                          </a:solidFill>
                          <a:latin typeface="Arial"/>
                        </a:rPr>
                        <a:t>Recipient</a:t>
                      </a:r>
                      <a:r>
                        <a:rPr lang="en-US" sz="1600" b="1" i="0" u="none" strike="noStrike" baseline="0" dirty="0" smtClean="0">
                          <a:solidFill>
                            <a:srgbClr val="FFFFFF"/>
                          </a:solidFill>
                          <a:latin typeface="Arial"/>
                        </a:rPr>
                        <a:t> history of malignancy</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354</a:t>
                      </a:r>
                      <a:endParaRPr lang="en-US" sz="1600" b="1" dirty="0"/>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0.75</a:t>
                      </a:r>
                    </a:p>
                  </a:txBody>
                  <a:tcPr marL="0" marR="0" marT="0" marB="0" anchor="ctr">
                    <a:lnR w="12700" cap="flat" cmpd="sng" algn="ctr">
                      <a:noFill/>
                      <a:prstDash val="solid"/>
                      <a:round/>
                      <a:headEnd type="none" w="med" len="med"/>
                      <a:tailEnd type="none" w="med" len="med"/>
                    </a:lnR>
                    <a:solidFill>
                      <a:schemeClr val="bg2"/>
                    </a:solidFill>
                  </a:tcPr>
                </a:tc>
                <a:tc>
                  <a:txBody>
                    <a:bodyPr/>
                    <a:lstStyle/>
                    <a:p>
                      <a:pPr algn="ctr" fontAlgn="t"/>
                      <a:r>
                        <a:rPr lang="en-US" sz="1600" b="1" i="0" u="none" strike="noStrike">
                          <a:solidFill>
                            <a:schemeClr val="tx1"/>
                          </a:solidFill>
                          <a:latin typeface="Arial"/>
                        </a:rPr>
                        <a:t>0.0227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-0.96</a:t>
                      </a:r>
                      <a:endParaRPr lang="en-US" sz="1600" b="1" i="0" u="none" strike="noStrike" dirty="0">
                        <a:solidFill>
                          <a:schemeClr val="tx1"/>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71190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latin typeface="+mn-lt"/>
                        </a:rPr>
                        <a:t>Female recipient</a:t>
                      </a:r>
                      <a:r>
                        <a:rPr lang="en-US" sz="1600" b="1" i="0" u="none" strike="noStrike" baseline="0" dirty="0" smtClean="0">
                          <a:solidFill>
                            <a:srgbClr val="FFFFFF"/>
                          </a:solidFill>
                          <a:latin typeface="+mn-lt"/>
                        </a:rPr>
                        <a:t> without prior pregnancy/ female donor vs. male recipient/male donor</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327</a:t>
                      </a:r>
                      <a:endParaRPr lang="en-US" sz="1600" b="1" dirty="0"/>
                    </a:p>
                  </a:txBody>
                  <a:tcPr marL="0" marR="0" marT="0" marB="0" anchor="ctr">
                    <a:solidFill>
                      <a:schemeClr val="bg2"/>
                    </a:solidFill>
                  </a:tcPr>
                </a:tc>
                <a:tc>
                  <a:txBody>
                    <a:bodyPr/>
                    <a:lstStyle/>
                    <a:p>
                      <a:pPr algn="ctr" fontAlgn="t"/>
                      <a:r>
                        <a:rPr lang="en-US" sz="1600" b="1" i="0" u="none" strike="noStrike" dirty="0" smtClean="0">
                          <a:solidFill>
                            <a:schemeClr val="tx1"/>
                          </a:solidFill>
                          <a:latin typeface="Arial"/>
                        </a:rPr>
                        <a:t>0.60</a:t>
                      </a:r>
                      <a:endParaRPr lang="en-US" sz="1600" b="1" i="0" u="none" strike="noStrike" dirty="0">
                        <a:solidFill>
                          <a:schemeClr val="tx1"/>
                        </a:solidFill>
                        <a:latin typeface="Arial"/>
                      </a:endParaRPr>
                    </a:p>
                  </a:txBody>
                  <a:tcPr marL="0" marR="0" marT="0" marB="0" anchor="ctr">
                    <a:lnR w="12700" cap="flat" cmpd="sng" algn="ctr">
                      <a:noFill/>
                      <a:prstDash val="solid"/>
                      <a:round/>
                      <a:headEnd type="none" w="med" len="med"/>
                      <a:tailEnd type="none" w="med" len="med"/>
                    </a:lnR>
                    <a:solidFill>
                      <a:schemeClr val="bg2"/>
                    </a:solidFill>
                  </a:tcPr>
                </a:tc>
                <a:tc>
                  <a:txBody>
                    <a:bodyPr/>
                    <a:lstStyle/>
                    <a:p>
                      <a:pPr algn="ctr" fontAlgn="t"/>
                      <a:r>
                        <a:rPr lang="en-US" sz="1600" b="1" i="0" u="none" strike="noStrike">
                          <a:solidFill>
                            <a:schemeClr val="tx1"/>
                          </a:solidFill>
                          <a:latin typeface="Arial"/>
                        </a:rPr>
                        <a:t>0.0003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-0.79</a:t>
                      </a:r>
                      <a:endParaRPr lang="en-US" sz="1600" b="1" i="0" u="none" strike="noStrike" dirty="0">
                        <a:solidFill>
                          <a:schemeClr val="tx1"/>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711902">
                <a:tc>
                  <a:txBody>
                    <a:bodyPr/>
                    <a:lstStyle/>
                    <a:p>
                      <a:pPr algn="l" fontAlgn="t"/>
                      <a:r>
                        <a:rPr lang="en-US" sz="1600" b="1" i="0" u="none" strike="noStrike" dirty="0" smtClean="0">
                          <a:solidFill>
                            <a:srgbClr val="FFFFFF"/>
                          </a:solidFill>
                          <a:latin typeface="Arial"/>
                        </a:rPr>
                        <a:t>Diagnosis:</a:t>
                      </a:r>
                      <a:r>
                        <a:rPr lang="en-US" sz="1600" b="1" i="0" u="none" strike="noStrike" baseline="0" dirty="0" smtClean="0">
                          <a:solidFill>
                            <a:srgbClr val="FFFFFF"/>
                          </a:solidFill>
                          <a:latin typeface="Arial"/>
                        </a:rPr>
                        <a:t> Congenital vs. </a:t>
                      </a:r>
                      <a:r>
                        <a:rPr lang="en-US" sz="1600" b="1" i="0" u="none" strike="noStrike" baseline="0" dirty="0" err="1" smtClean="0">
                          <a:solidFill>
                            <a:srgbClr val="FFFFFF"/>
                          </a:solidFill>
                          <a:latin typeface="Arial"/>
                        </a:rPr>
                        <a:t>cardiomyopathy</a:t>
                      </a:r>
                      <a:endParaRPr lang="en-US" sz="1600" b="1" i="0" u="none" strike="noStrike" dirty="0">
                        <a:solidFill>
                          <a:srgbClr val="FFFFFF"/>
                        </a:solidFill>
                        <a:latin typeface="Arial"/>
                      </a:endParaRPr>
                    </a:p>
                  </a:txBody>
                  <a:tcPr marL="0" marR="0" marT="0" marB="0" anchor="ctr">
                    <a:lnL>
                      <a:noFill/>
                    </a:lnL>
                    <a:lnB w="12700" cap="flat" cmpd="sng" algn="ctr">
                      <a:noFill/>
                      <a:prstDash val="solid"/>
                      <a:round/>
                      <a:headEnd type="none" w="med" len="med"/>
                      <a:tailEnd type="none" w="med" len="med"/>
                    </a:lnB>
                    <a:solidFill>
                      <a:schemeClr val="bg2"/>
                    </a:solidFill>
                  </a:tcPr>
                </a:tc>
                <a:tc>
                  <a:txBody>
                    <a:bodyPr/>
                    <a:lstStyle/>
                    <a:p>
                      <a:pPr algn="ctr"/>
                      <a:r>
                        <a:rPr lang="en-US" sz="1600" b="1" dirty="0" smtClean="0"/>
                        <a:t>201</a:t>
                      </a:r>
                      <a:endParaRPr lang="en-US" sz="1600" b="1" dirty="0"/>
                    </a:p>
                  </a:txBody>
                  <a:tcPr marL="0" marR="0" marT="0" marB="0" anchor="ctr">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0.52</a:t>
                      </a:r>
                    </a:p>
                  </a:txBody>
                  <a:tcPr marL="0" marR="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0.0015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-0.78</a:t>
                      </a:r>
                      <a:endParaRPr lang="en-US" sz="1600" b="1" i="0" u="none" strike="noStrike" dirty="0">
                        <a:solidFill>
                          <a:schemeClr val="tx1"/>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7,778</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400" dirty="0" smtClean="0"/>
              <a:t>(2002-6/2007)</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1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5105400"/>
                <a:gridCol w="32004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BMI</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 age</a:t>
                      </a:r>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Donor/recipien</a:t>
                      </a:r>
                      <a:r>
                        <a:rPr lang="en-US" sz="1800" b="1" baseline="0" dirty="0" smtClean="0"/>
                        <a:t>t BSA ratio</a:t>
                      </a:r>
                      <a:endParaRPr lang="en-US" sz="1800" b="1" dirty="0" smtClean="0"/>
                    </a:p>
                    <a:p>
                      <a:pPr rtl="0" fontAlgn="t"/>
                      <a:endParaRPr lang="en-US" sz="1800" b="1" dirty="0"/>
                    </a:p>
                  </a:txBody>
                  <a:tcPr marL="45720" marR="0" marT="0" marB="0">
                    <a:lnL>
                      <a:noFill/>
                    </a:lnL>
                    <a:lnB>
                      <a:noFill/>
                    </a:lnB>
                    <a:solidFill>
                      <a:schemeClr val="bg2"/>
                    </a:solidFill>
                  </a:tcPr>
                </a:tc>
                <a:tc>
                  <a:txBody>
                    <a:bodyPr/>
                    <a:lstStyle/>
                    <a:p>
                      <a:pPr rtl="0" fontAlgn="t"/>
                      <a:endParaRPr lang="en-US" sz="1800" b="1" dirty="0"/>
                    </a:p>
                  </a:txBody>
                  <a:tcPr marL="45720" marR="0" marT="0" marB="0">
                    <a:lnB>
                      <a:noFill/>
                    </a:lnB>
                    <a:solidFill>
                      <a:schemeClr val="bg2"/>
                    </a:solidFill>
                  </a:tcPr>
                </a:tc>
              </a:tr>
            </a:tbl>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400" dirty="0" smtClean="0"/>
              <a:t>(2002-6/2007)</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Recipient BMI</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0.0026</a:t>
            </a:r>
            <a:endParaRPr lang="en-US" sz="1500" b="1" dirty="0">
              <a:solidFill>
                <a:srgbClr val="FFFF00"/>
              </a:solidFill>
            </a:endParaRPr>
          </a:p>
        </p:txBody>
      </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7,778)</a:t>
            </a:r>
            <a:endParaRPr lang="en-US" sz="2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800" dirty="0" smtClean="0"/>
              <a:t>ADULT HEART TRANSPLANTS </a:t>
            </a:r>
            <a:r>
              <a:rPr lang="en-US" sz="2400" dirty="0" smtClean="0"/>
              <a:t>(2002-6/2007)</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Donor BSA/Recipient BSA</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0.0108</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7,778)</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800" dirty="0" smtClean="0"/>
              <a:t>ADULT HEART TRANSPLANTS </a:t>
            </a:r>
            <a:r>
              <a:rPr lang="en-US" sz="2400" dirty="0" smtClean="0"/>
              <a:t>(2002-6/2007)</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7,778)</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838200"/>
          </a:xfrm>
        </p:spPr>
        <p:txBody>
          <a:bodyPr/>
          <a:lstStyle/>
          <a:p>
            <a:pPr lvl="0">
              <a:defRPr/>
            </a:pPr>
            <a:r>
              <a:rPr lang="en-US" sz="3200" dirty="0" smtClean="0"/>
              <a:t>2013 Focus Theme: Age</a:t>
            </a:r>
            <a:endParaRPr lang="en-US" sz="3200" dirty="0"/>
          </a:p>
        </p:txBody>
      </p:sp>
      <p:sp>
        <p:nvSpPr>
          <p:cNvPr id="10" name="Content Placeholder 9"/>
          <p:cNvSpPr>
            <a:spLocks noGrp="1"/>
          </p:cNvSpPr>
          <p:nvPr>
            <p:ph idx="1"/>
          </p:nvPr>
        </p:nvSpPr>
        <p:spPr>
          <a:xfrm>
            <a:off x="381000" y="990600"/>
            <a:ext cx="8458200" cy="4267200"/>
          </a:xfrm>
        </p:spPr>
        <p:txBody>
          <a:bodyPr lIns="9144" rIns="9144"/>
          <a:lstStyle/>
          <a:p>
            <a:pPr>
              <a:lnSpc>
                <a:spcPct val="120000"/>
              </a:lnSpc>
            </a:pPr>
            <a:r>
              <a:rPr lang="en-US" sz="2400" b="1" dirty="0" smtClean="0"/>
              <a:t>Age distribution: slides 197-201 and 208</a:t>
            </a:r>
          </a:p>
          <a:p>
            <a:pPr>
              <a:lnSpc>
                <a:spcPct val="120000"/>
              </a:lnSpc>
            </a:pPr>
            <a:r>
              <a:rPr lang="en-US" sz="2400" b="1" dirty="0" smtClean="0"/>
              <a:t>Recipient characteristics by age: slides 202-207</a:t>
            </a:r>
          </a:p>
          <a:p>
            <a:pPr>
              <a:lnSpc>
                <a:spcPct val="120000"/>
              </a:lnSpc>
            </a:pPr>
            <a:r>
              <a:rPr lang="en-US" sz="2400" b="1" dirty="0" smtClean="0"/>
              <a:t>Age mismatch: slides 208-209</a:t>
            </a:r>
          </a:p>
          <a:p>
            <a:pPr>
              <a:lnSpc>
                <a:spcPct val="120000"/>
              </a:lnSpc>
            </a:pPr>
            <a:r>
              <a:rPr lang="en-US" sz="2400" b="1" dirty="0" smtClean="0"/>
              <a:t>Survival by age: slides 210-217</a:t>
            </a:r>
          </a:p>
          <a:p>
            <a:pPr>
              <a:lnSpc>
                <a:spcPct val="120000"/>
              </a:lnSpc>
            </a:pPr>
            <a:r>
              <a:rPr lang="en-US" sz="2400" b="1" dirty="0" smtClean="0"/>
              <a:t>Age and immunosuppression: slides 218-219</a:t>
            </a:r>
          </a:p>
          <a:p>
            <a:pPr>
              <a:lnSpc>
                <a:spcPct val="120000"/>
              </a:lnSpc>
            </a:pPr>
            <a:r>
              <a:rPr lang="en-US" sz="2400" b="1" dirty="0" smtClean="0"/>
              <a:t>Age and complications: slides 220-229</a:t>
            </a:r>
          </a:p>
          <a:p>
            <a:pPr>
              <a:lnSpc>
                <a:spcPct val="120000"/>
              </a:lnSpc>
            </a:pPr>
            <a:r>
              <a:rPr lang="en-US" sz="2400" b="1" dirty="0" smtClean="0"/>
              <a:t>Age and cause of death: slides 230-237</a:t>
            </a:r>
          </a:p>
          <a:p>
            <a:pPr>
              <a:lnSpc>
                <a:spcPct val="120000"/>
              </a:lnSpc>
              <a:buNone/>
            </a:pPr>
            <a:endParaRPr lang="en-US" sz="2400" b="1" dirty="0" smtClean="0"/>
          </a:p>
          <a:p>
            <a:endParaRPr lang="en-US" dirty="0"/>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Age</a:t>
            </a:r>
            <a:br>
              <a:rPr lang="en-US" sz="2400" dirty="0" smtClean="0"/>
            </a:br>
            <a:r>
              <a:rPr lang="en-US" sz="2000" dirty="0" smtClean="0"/>
              <a:t> (Transplants: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Age</a:t>
            </a:r>
            <a:r>
              <a:rPr lang="en-US" sz="2400" dirty="0" smtClean="0">
                <a:solidFill>
                  <a:srgbClr val="FFFF00"/>
                </a:solidFill>
              </a:rPr>
              <a:t/>
            </a:r>
            <a:br>
              <a:rPr lang="en-US" sz="2400" dirty="0" smtClean="0">
                <a:solidFill>
                  <a:srgbClr val="FFFF00"/>
                </a:solidFill>
              </a:rPr>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Diagnosis by Age Group</a:t>
            </a:r>
            <a:r>
              <a:rPr lang="en-US" sz="2800" dirty="0" smtClean="0"/>
              <a:t/>
            </a:r>
            <a:br>
              <a:rPr lang="en-US" sz="2800" dirty="0" smtClean="0"/>
            </a:br>
            <a:r>
              <a:rPr lang="en-US" sz="2000" dirty="0" smtClean="0"/>
              <a:t>(Transplants: January 2006 – June 2012)</a:t>
            </a:r>
            <a:endParaRPr lang="en-US" sz="2000" dirty="0"/>
          </a:p>
        </p:txBody>
      </p:sp>
      <p:graphicFrame>
        <p:nvGraphicFramePr>
          <p:cNvPr id="11" name="Content Placeholder 10"/>
          <p:cNvGraphicFramePr>
            <a:graphicFrameLocks noGrp="1"/>
          </p:cNvGraphicFramePr>
          <p:nvPr>
            <p:ph idx="1"/>
          </p:nvPr>
        </p:nvGraphicFramePr>
        <p:xfrm>
          <a:off x="0" y="1371600"/>
          <a:ext cx="28194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p:cNvGraphicFramePr>
            <a:graphicFrameLocks/>
          </p:cNvGraphicFramePr>
          <p:nvPr/>
        </p:nvGraphicFramePr>
        <p:xfrm>
          <a:off x="4114800" y="1371600"/>
          <a:ext cx="4724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10"/>
          <p:cNvGraphicFramePr>
            <a:graphicFrameLocks/>
          </p:cNvGraphicFramePr>
          <p:nvPr/>
        </p:nvGraphicFramePr>
        <p:xfrm>
          <a:off x="1676400" y="3657600"/>
          <a:ext cx="28194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tent Placeholder 10"/>
          <p:cNvGraphicFramePr>
            <a:graphicFrameLocks/>
          </p:cNvGraphicFramePr>
          <p:nvPr/>
        </p:nvGraphicFramePr>
        <p:xfrm>
          <a:off x="4495800" y="3657600"/>
          <a:ext cx="2819400" cy="2743200"/>
        </p:xfrm>
        <a:graphic>
          <a:graphicData uri="http://schemas.openxmlformats.org/drawingml/2006/chart">
            <c:chart xmlns:c="http://schemas.openxmlformats.org/drawingml/2006/chart" xmlns:r="http://schemas.openxmlformats.org/officeDocument/2006/relationships" r:id="rId6"/>
          </a:graphicData>
        </a:graphic>
      </p:graphicFrame>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7"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457200" y="1600200"/>
            <a:ext cx="8458200" cy="4114800"/>
          </a:xfrm>
        </p:spPr>
        <p:txBody>
          <a:bodyPr lIns="9144" rIns="9144"/>
          <a:lstStyle/>
          <a:p>
            <a:pPr>
              <a:lnSpc>
                <a:spcPct val="120000"/>
              </a:lnSpc>
            </a:pPr>
            <a:r>
              <a:rPr lang="en-US" sz="2800" b="1" dirty="0" smtClean="0"/>
              <a:t>Donor and recipient characteristics: slides 3-24</a:t>
            </a:r>
          </a:p>
          <a:p>
            <a:pPr>
              <a:lnSpc>
                <a:spcPct val="120000"/>
              </a:lnSpc>
            </a:pPr>
            <a:r>
              <a:rPr lang="en-US" sz="2800" b="1" dirty="0" smtClean="0"/>
              <a:t>Survival slides: slides 25-61</a:t>
            </a:r>
          </a:p>
          <a:p>
            <a:pPr>
              <a:lnSpc>
                <a:spcPct val="120000"/>
              </a:lnSpc>
            </a:pPr>
            <a:r>
              <a:rPr lang="en-US" sz="2800" b="1" dirty="0" smtClean="0"/>
              <a:t>Immunosuppression: slides 62-80</a:t>
            </a:r>
          </a:p>
          <a:p>
            <a:pPr>
              <a:lnSpc>
                <a:spcPct val="120000"/>
              </a:lnSpc>
            </a:pPr>
            <a:r>
              <a:rPr lang="en-US" sz="2800" b="1" dirty="0" smtClean="0"/>
              <a:t>Morbidity: slides 81-106</a:t>
            </a:r>
          </a:p>
          <a:p>
            <a:pPr>
              <a:lnSpc>
                <a:spcPct val="120000"/>
              </a:lnSpc>
            </a:pPr>
            <a:r>
              <a:rPr lang="en-US" sz="2800" b="1" dirty="0" smtClean="0"/>
              <a:t>Multivariable analyses: slides 107-195</a:t>
            </a:r>
          </a:p>
          <a:p>
            <a:pPr>
              <a:lnSpc>
                <a:spcPct val="120000"/>
              </a:lnSpc>
            </a:pPr>
            <a:r>
              <a:rPr lang="en-US" sz="2800" b="1" dirty="0" smtClean="0"/>
              <a:t>2013 focus theme: age: slides 196-237</a:t>
            </a:r>
          </a:p>
          <a:p>
            <a:endParaRPr lang="en-US"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Diabetes Mellitus Distribution By Location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81000" y="15240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Age Distribution by Location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019800" y="5867400"/>
            <a:ext cx="2971800" cy="830997"/>
          </a:xfrm>
          <a:prstGeom prst="rect">
            <a:avLst/>
          </a:prstGeom>
          <a:noFill/>
        </p:spPr>
        <p:txBody>
          <a:bodyPr wrap="square" rtlCol="0">
            <a:spAutoFit/>
          </a:bodyPr>
          <a:lstStyle/>
          <a:p>
            <a:r>
              <a:rPr lang="en-US" sz="1200" b="1" dirty="0" smtClean="0">
                <a:solidFill>
                  <a:srgbClr val="FFFF00"/>
                </a:solidFill>
              </a:rPr>
              <a:t>Mean/median recipient age:</a:t>
            </a:r>
          </a:p>
          <a:p>
            <a:r>
              <a:rPr lang="en-US" sz="1200" b="1" dirty="0" smtClean="0">
                <a:solidFill>
                  <a:srgbClr val="FFFF00"/>
                </a:solidFill>
              </a:rPr>
              <a:t>      Europe = 50.2/53.0</a:t>
            </a:r>
          </a:p>
          <a:p>
            <a:r>
              <a:rPr lang="en-US" sz="1200" b="1" dirty="0" smtClean="0">
                <a:solidFill>
                  <a:srgbClr val="FFFF00"/>
                </a:solidFill>
              </a:rPr>
              <a:t>      North America = 52.2/55.0</a:t>
            </a:r>
          </a:p>
          <a:p>
            <a:r>
              <a:rPr lang="en-US" sz="1200" b="1" dirty="0" smtClean="0">
                <a:solidFill>
                  <a:srgbClr val="FFFF00"/>
                </a:solidFill>
              </a:rPr>
              <a:t>      Other = 47.2/50.0</a:t>
            </a:r>
            <a:endParaRPr lang="en-US" dirty="0"/>
          </a:p>
        </p:txBody>
      </p:sp>
      <p:grpSp>
        <p:nvGrpSpPr>
          <p:cNvPr id="9"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Donor Age Distribution by Location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019800" y="5867400"/>
            <a:ext cx="2971800" cy="830997"/>
          </a:xfrm>
          <a:prstGeom prst="rect">
            <a:avLst/>
          </a:prstGeom>
          <a:noFill/>
        </p:spPr>
        <p:txBody>
          <a:bodyPr wrap="square" rtlCol="0">
            <a:spAutoFit/>
          </a:bodyPr>
          <a:lstStyle/>
          <a:p>
            <a:r>
              <a:rPr lang="en-US" sz="1200" b="1" dirty="0" smtClean="0">
                <a:solidFill>
                  <a:srgbClr val="FFFF00"/>
                </a:solidFill>
              </a:rPr>
              <a:t>Mean/median donor age:</a:t>
            </a:r>
          </a:p>
          <a:p>
            <a:r>
              <a:rPr lang="en-US" sz="1200" b="1" dirty="0" smtClean="0">
                <a:solidFill>
                  <a:srgbClr val="FFFF00"/>
                </a:solidFill>
              </a:rPr>
              <a:t>      Europe = 40.4/43.0</a:t>
            </a:r>
          </a:p>
          <a:p>
            <a:r>
              <a:rPr lang="en-US" sz="1200" b="1" dirty="0" smtClean="0">
                <a:solidFill>
                  <a:srgbClr val="FFFF00"/>
                </a:solidFill>
              </a:rPr>
              <a:t>      North America = 31.7/29.0</a:t>
            </a:r>
          </a:p>
          <a:p>
            <a:r>
              <a:rPr lang="en-US" sz="1200" b="1" dirty="0" smtClean="0">
                <a:solidFill>
                  <a:srgbClr val="FFFF00"/>
                </a:solidFill>
              </a:rPr>
              <a:t>      Other = 31.7/29.0</a:t>
            </a:r>
            <a:endParaRPr lang="en-US" dirty="0"/>
          </a:p>
        </p:txBody>
      </p:sp>
      <p:grpSp>
        <p:nvGrpSpPr>
          <p:cNvPr id="9"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br>
              <a:rPr lang="en-US" sz="2600" dirty="0" smtClean="0"/>
            </a:br>
            <a:r>
              <a:rPr lang="en-US" sz="2400" dirty="0" smtClean="0"/>
              <a:t>Donor and Recipient Characteristics by Recipient Age Group</a:t>
            </a:r>
            <a:br>
              <a:rPr lang="en-US" sz="2400" dirty="0" smtClean="0"/>
            </a:br>
            <a:r>
              <a:rPr lang="en-US" sz="2000" dirty="0" smtClean="0"/>
              <a:t>(Transplants: January 2006 – June 2012)</a:t>
            </a:r>
            <a:endParaRPr lang="en-US" sz="2000" dirty="0"/>
          </a:p>
        </p:txBody>
      </p:sp>
      <p:graphicFrame>
        <p:nvGraphicFramePr>
          <p:cNvPr id="8" name="Table 7"/>
          <p:cNvGraphicFramePr>
            <a:graphicFrameLocks noGrp="1"/>
          </p:cNvGraphicFramePr>
          <p:nvPr/>
        </p:nvGraphicFramePr>
        <p:xfrm>
          <a:off x="152400" y="1491981"/>
          <a:ext cx="8839200" cy="4146819"/>
        </p:xfrm>
        <a:graphic>
          <a:graphicData uri="http://schemas.openxmlformats.org/drawingml/2006/table">
            <a:tbl>
              <a:tblPr firstRow="1" bandRow="1">
                <a:tableStyleId>{7DF18680-E054-41AD-8BC1-D1AEF772440D}</a:tableStyleId>
              </a:tblPr>
              <a:tblGrid>
                <a:gridCol w="2133600"/>
                <a:gridCol w="1447800"/>
                <a:gridCol w="1447800"/>
                <a:gridCol w="1447800"/>
                <a:gridCol w="1552977"/>
                <a:gridCol w="809223"/>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18-39</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 4,053)</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40-59</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11,632)</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60-69</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6,287)</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70+</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a:t>
                      </a:r>
                      <a:r>
                        <a:rPr lang="en-US" sz="1500" b="1" kern="1200" baseline="0" dirty="0" smtClean="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 346)</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52184">
                <a:tc>
                  <a:txBody>
                    <a:bodyPr/>
                    <a:lstStyle/>
                    <a:p>
                      <a:pPr rtl="0" fontAlgn="t"/>
                      <a:r>
                        <a:rPr lang="en-US" sz="1300" b="1" dirty="0">
                          <a:solidFill>
                            <a:schemeClr val="tx1"/>
                          </a:solidFill>
                          <a:latin typeface="+mn-lt"/>
                          <a:cs typeface="Times New Roman"/>
                        </a:rPr>
                        <a:t>Donor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30.0 (16.0 - 53.0)</a:t>
                      </a: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35.0 (17.0 - 56.0)</a:t>
                      </a: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36.0 (17.0 - 58.0)</a:t>
                      </a: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36.0 (18.0 - 59.0)</a:t>
                      </a: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532659">
                <a:tc>
                  <a:txBody>
                    <a:bodyPr/>
                    <a:lstStyle/>
                    <a:p>
                      <a:pPr marL="0" algn="l" defTabSz="914400" rtl="0" eaLnBrk="1" fontAlgn="t" latinLnBrk="0" hangingPunct="1"/>
                      <a:r>
                        <a:rPr lang="en-US" sz="1300" b="1" kern="1200" dirty="0" smtClean="0">
                          <a:solidFill>
                            <a:schemeClr val="tx1"/>
                          </a:solidFill>
                          <a:latin typeface="+mn-lt"/>
                          <a:ea typeface="+mn-ea"/>
                          <a:cs typeface="Times New Roman"/>
                        </a:rPr>
                        <a:t>Donor </a:t>
                      </a:r>
                      <a:r>
                        <a:rPr lang="en-US" sz="1300" b="1" kern="1200" smtClean="0">
                          <a:solidFill>
                            <a:schemeClr val="tx1"/>
                          </a:solidFill>
                          <a:latin typeface="+mn-lt"/>
                          <a:ea typeface="+mn-ea"/>
                          <a:cs typeface="Times New Roman"/>
                        </a:rPr>
                        <a:t>and recipient age </a:t>
                      </a:r>
                      <a:r>
                        <a:rPr lang="en-US" sz="1300" b="1" kern="1200" dirty="0" smtClean="0">
                          <a:solidFill>
                            <a:schemeClr val="tx1"/>
                          </a:solidFill>
                          <a:latin typeface="+mn-lt"/>
                          <a:ea typeface="+mn-ea"/>
                          <a:cs typeface="Times New Roman"/>
                        </a:rPr>
                        <a:t>d</a:t>
                      </a:r>
                      <a:r>
                        <a:rPr lang="en-US" sz="1300" b="1" kern="1200" smtClean="0">
                          <a:solidFill>
                            <a:schemeClr val="tx1"/>
                          </a:solidFill>
                          <a:latin typeface="+mn-lt"/>
                          <a:ea typeface="+mn-ea"/>
                          <a:cs typeface="Times New Roman"/>
                        </a:rPr>
                        <a:t>ifference </a:t>
                      </a:r>
                      <a:r>
                        <a:rPr lang="en-US" sz="1300" b="1" kern="1200" dirty="0" smtClean="0">
                          <a:solidFill>
                            <a:schemeClr val="tx1"/>
                          </a:solidFill>
                          <a:latin typeface="+mn-lt"/>
                          <a:ea typeface="+mn-ea"/>
                          <a:cs typeface="Times New Roman"/>
                        </a:rPr>
                        <a:t>(years)</a:t>
                      </a:r>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2.0 (-18.0 - 25.0)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-17.0 (-37.0 - 7.0)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-28.0 (-47.0 - -5.0)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-35.0 (-53.0 - -13.0)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22.6 (18.2 - 34.3)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24.6 (20.1 - 34.6)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25.0 (20.3 - 33.7)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24.9 (20.1 - 32.0)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rPr>
                        <a:t>Donor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24.8 (19.4 - 35.9)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25.7 (20.0 - 36.5)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25.7 (20.1 - 36.6)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26.3 (21.0 - 37.9)</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Times New Roman"/>
                        </a:rPr>
                        <a:t>Recipient/donor gender (% male)</a:t>
                      </a: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65.5%/ 67.1%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76.5%/ 69.7%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81.0%/ 69.5%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89.9%/ 68.1%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0.0153</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algn="l"/>
                      <a:r>
                        <a:rPr lang="en-US" sz="1300" b="1" dirty="0" smtClean="0">
                          <a:solidFill>
                            <a:schemeClr val="tx1"/>
                          </a:solidFill>
                          <a:latin typeface="+mn-lt"/>
                        </a:rPr>
                        <a:t>Male recipient/</a:t>
                      </a:r>
                      <a:r>
                        <a:rPr lang="en-US" sz="1300" b="1" baseline="0" dirty="0" smtClean="0">
                          <a:solidFill>
                            <a:schemeClr val="tx1"/>
                          </a:solidFill>
                          <a:latin typeface="+mn-lt"/>
                        </a:rPr>
                        <a:t> female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18.5%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25.5%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algn="l"/>
                      <a:r>
                        <a:rPr lang="en-US" sz="1300" b="1" dirty="0" smtClean="0">
                          <a:solidFill>
                            <a:schemeClr val="tx1"/>
                          </a:solidFill>
                          <a:latin typeface="+mn-lt"/>
                        </a:rPr>
                        <a:t>Female recipient/</a:t>
                      </a:r>
                      <a:r>
                        <a:rPr lang="en-US" sz="1300" b="1" baseline="0" dirty="0" smtClean="0">
                          <a:solidFill>
                            <a:schemeClr val="tx1"/>
                          </a:solidFill>
                          <a:latin typeface="+mn-lt"/>
                        </a:rPr>
                        <a:t> 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15.4%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9.7%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3.8%</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algn="l" rtl="0" fontAlgn="t"/>
                      <a:r>
                        <a:rPr lang="en-US" sz="1300" b="1" dirty="0">
                          <a:solidFill>
                            <a:schemeClr val="tx1"/>
                          </a:solidFill>
                          <a:latin typeface="+mn-lt"/>
                          <a:cs typeface="Times New Roman"/>
                        </a:rPr>
                        <a:t>Recipient prior cardiac surgery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38.7%</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44.6%</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52.9%</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53.8%</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447800" y="59436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br>
              <a:rPr lang="en-US" sz="2600" dirty="0" smtClean="0"/>
            </a:br>
            <a:r>
              <a:rPr lang="en-US" sz="2400" dirty="0" smtClean="0"/>
              <a:t>Donor and Recipient Characteristics by Recipient Age Group</a:t>
            </a:r>
            <a:br>
              <a:rPr lang="en-US" sz="2400" dirty="0" smtClean="0"/>
            </a:br>
            <a:r>
              <a:rPr lang="en-US" sz="2000" dirty="0" smtClean="0"/>
              <a:t>(Transplants: January 2006 – June 2012)</a:t>
            </a:r>
            <a:endParaRPr lang="en-US" sz="2000" dirty="0"/>
          </a:p>
        </p:txBody>
      </p:sp>
      <p:graphicFrame>
        <p:nvGraphicFramePr>
          <p:cNvPr id="8" name="Table 7"/>
          <p:cNvGraphicFramePr>
            <a:graphicFrameLocks noGrp="1"/>
          </p:cNvGraphicFramePr>
          <p:nvPr/>
        </p:nvGraphicFramePr>
        <p:xfrm>
          <a:off x="152400" y="1295400"/>
          <a:ext cx="8839200" cy="4612099"/>
        </p:xfrm>
        <a:graphic>
          <a:graphicData uri="http://schemas.openxmlformats.org/drawingml/2006/table">
            <a:tbl>
              <a:tblPr firstRow="1" bandRow="1">
                <a:tableStyleId>{7DF18680-E054-41AD-8BC1-D1AEF772440D}</a:tableStyleId>
              </a:tblPr>
              <a:tblGrid>
                <a:gridCol w="2286000"/>
                <a:gridCol w="1447800"/>
                <a:gridCol w="1371600"/>
                <a:gridCol w="1524000"/>
                <a:gridCol w="1400577"/>
                <a:gridCol w="809223"/>
              </a:tblGrid>
              <a:tr h="728829">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18-39</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 4,053)</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40-59</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11,632)</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60-69</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6,287)</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70+</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a:t>
                      </a:r>
                      <a:r>
                        <a:rPr lang="en-US" sz="1500" b="1" kern="1200" baseline="0" dirty="0" smtClean="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 346)</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421101">
                <a:tc>
                  <a:txBody>
                    <a:bodyPr/>
                    <a:lstStyle/>
                    <a:p>
                      <a:pPr algn="l" rtl="0" fontAlgn="t"/>
                      <a:r>
                        <a:rPr lang="en-US" sz="1300" b="1" dirty="0">
                          <a:solidFill>
                            <a:schemeClr val="tx1"/>
                          </a:solidFill>
                          <a:latin typeface="+mn-lt"/>
                          <a:cs typeface="Times New Roman"/>
                        </a:rPr>
                        <a:t>Recipient previous malignancy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4.3%</a:t>
                      </a: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5.3%</a:t>
                      </a: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9.6%</a:t>
                      </a: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11.0%</a:t>
                      </a: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4211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300" b="1" i="0" u="none" strike="noStrike" kern="1200" cap="none" normalizeH="0" baseline="0" dirty="0" smtClean="0">
                          <a:ln>
                            <a:noFill/>
                          </a:ln>
                          <a:solidFill>
                            <a:schemeClr val="tx1"/>
                          </a:solidFill>
                          <a:effectLst/>
                          <a:latin typeface="Arial" charset="0"/>
                          <a:ea typeface="+mn-ea"/>
                          <a:cs typeface="+mn-cs"/>
                        </a:rPr>
                        <a:t>Creatinine at time of transplant</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1.0 (0.6 - 2.1)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1.2 (0.7 - 2.4)</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1.3 (0.8 - 2.3)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1.3 (0.8 - 2.1)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4211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300" b="1" i="0" u="none" strike="noStrike" kern="1200" cap="none" normalizeH="0" baseline="0" dirty="0" smtClean="0">
                          <a:ln>
                            <a:noFill/>
                          </a:ln>
                          <a:solidFill>
                            <a:schemeClr val="tx1"/>
                          </a:solidFill>
                          <a:effectLst/>
                          <a:latin typeface="Arial" charset="0"/>
                          <a:ea typeface="+mn-ea"/>
                          <a:cs typeface="+mn-cs"/>
                        </a:rPr>
                        <a:t>Pulmonary vascular resistance (Wood units)</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2.0 (0.2 - 5.6)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2.1 (0.3 - 5.4)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2.1 (0.3 - 5.4)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2.1 (0.3 - 5.8)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0.0505</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4281">
                <a:tc>
                  <a:txBody>
                    <a:bodyPr/>
                    <a:lstStyle/>
                    <a:p>
                      <a:pPr rtl="0" fontAlgn="t"/>
                      <a:r>
                        <a:rPr lang="en-US" sz="1300" b="1" dirty="0">
                          <a:solidFill>
                            <a:schemeClr val="tx1"/>
                          </a:solidFill>
                        </a:rPr>
                        <a:t>Diagnosis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4281">
                <a:tc>
                  <a:txBody>
                    <a:bodyPr/>
                    <a:lstStyle/>
                    <a:p>
                      <a:pPr rtl="0" fontAlgn="t"/>
                      <a:r>
                        <a:rPr lang="en-US" sz="1300" b="1" dirty="0" smtClean="0">
                          <a:solidFill>
                            <a:schemeClr val="tx1"/>
                          </a:solidFill>
                        </a:rPr>
                        <a:t>      Cardiomyopathy</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74.3%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40.5%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36.7%</a:t>
                      </a:r>
                      <a:endParaRPr lang="en-US" sz="1300" b="1" dirty="0">
                        <a:solidFill>
                          <a:schemeClr val="tx1"/>
                        </a:solidFill>
                        <a:latin typeface="+mn-lt"/>
                        <a:ea typeface="Times New Roman"/>
                      </a:endParaRPr>
                    </a:p>
                  </a:txBody>
                  <a:tcPr marL="42545" marR="42545" marT="0" marB="0" anchor="ctr">
                    <a:solidFill>
                      <a:schemeClr val="bg2"/>
                    </a:solidFill>
                  </a:tcPr>
                </a:tc>
                <a:tc rowSpan="6">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rPr>
                        <a:t>&lt; 0.0001</a:t>
                      </a:r>
                      <a:endParaRPr lang="en-US" sz="1300" b="1" dirty="0">
                        <a:solidFill>
                          <a:schemeClr val="tx1"/>
                        </a:solidFill>
                        <a:latin typeface="+mn-lt"/>
                        <a:ea typeface="Times New Roman"/>
                      </a:endParaRPr>
                    </a:p>
                  </a:txBody>
                  <a:tcPr marL="42545" marR="42545" marT="9144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74281">
                <a:tc>
                  <a:txBody>
                    <a:bodyPr/>
                    <a:lstStyle/>
                    <a:p>
                      <a:pPr rtl="0" fontAlgn="t"/>
                      <a:r>
                        <a:rPr lang="en-US" sz="1300" b="1" dirty="0">
                          <a:solidFill>
                            <a:schemeClr val="tx1"/>
                          </a:solidFill>
                        </a:rPr>
                        <a:t>     </a:t>
                      </a:r>
                      <a:r>
                        <a:rPr lang="en-US" sz="1300" b="1" dirty="0" smtClean="0">
                          <a:solidFill>
                            <a:schemeClr val="tx1"/>
                          </a:solidFill>
                        </a:rPr>
                        <a:t>  Coronary </a:t>
                      </a:r>
                      <a:r>
                        <a:rPr lang="en-US" sz="1300" b="1" dirty="0">
                          <a:solidFill>
                            <a:schemeClr val="tx1"/>
                          </a:solidFill>
                        </a:rPr>
                        <a:t>artery disease</a:t>
                      </a:r>
                      <a:endParaRPr lang="en-US" dirty="0">
                        <a:solidFill>
                          <a:schemeClr val="tx1"/>
                        </a:solidFill>
                      </a:endParaRPr>
                    </a:p>
                  </a:txBody>
                  <a:tcPr marL="0" marR="9144"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37.4%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53.4%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57.1%</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4281">
                <a:tc>
                  <a:txBody>
                    <a:bodyPr/>
                    <a:lstStyle/>
                    <a:p>
                      <a:pPr rtl="0" fontAlgn="t"/>
                      <a:r>
                        <a:rPr lang="en-US" sz="1300" b="1" dirty="0" smtClean="0">
                          <a:solidFill>
                            <a:schemeClr val="tx1"/>
                          </a:solidFill>
                        </a:rPr>
                        <a:t>      Valvular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2.6%</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4281">
                <a:tc>
                  <a:txBody>
                    <a:bodyPr/>
                    <a:lstStyle/>
                    <a:p>
                      <a:pPr rtl="0" fontAlgn="t"/>
                      <a:r>
                        <a:rPr lang="en-US" sz="1300" b="1" dirty="0" smtClean="0">
                          <a:solidFill>
                            <a:schemeClr val="tx1"/>
                          </a:solidFill>
                        </a:rPr>
                        <a:t>      Retransplant</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3.2%</a:t>
                      </a:r>
                      <a:endParaRPr lang="en-US" sz="1300" b="1" dirty="0">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4281">
                <a:tc>
                  <a:txBody>
                    <a:bodyPr/>
                    <a:lstStyle/>
                    <a:p>
                      <a:pPr rtl="0" fontAlgn="t"/>
                      <a:r>
                        <a:rPr lang="en-US" sz="1300" b="1" dirty="0" smtClean="0">
                          <a:solidFill>
                            <a:schemeClr val="tx1"/>
                          </a:solidFill>
                        </a:rPr>
                        <a:t>      Congenital</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9.9%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0.0%</a:t>
                      </a:r>
                      <a:endParaRPr lang="en-US" sz="1300" b="1" dirty="0">
                        <a:solidFill>
                          <a:schemeClr val="tx1"/>
                        </a:solidFill>
                        <a:latin typeface="+mn-lt"/>
                        <a:ea typeface="Times New Roman"/>
                        <a:cs typeface="Verdana"/>
                      </a:endParaRPr>
                    </a:p>
                  </a:txBody>
                  <a:tcPr marL="42545" marR="42545" marT="0" marB="0" anchor="ctr">
                    <a:solidFill>
                      <a:schemeClr val="bg2"/>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74281">
                <a:tc>
                  <a:txBody>
                    <a:bodyPr/>
                    <a:lstStyle/>
                    <a:p>
                      <a:pPr rtl="0" fontAlgn="t"/>
                      <a:r>
                        <a:rPr lang="en-US" sz="1300" b="1" dirty="0" smtClean="0">
                          <a:solidFill>
                            <a:schemeClr val="tx1"/>
                          </a:solidFill>
                        </a:rPr>
                        <a:t>      Other </a:t>
                      </a:r>
                      <a:r>
                        <a:rPr lang="en-US" sz="1300" b="1" dirty="0">
                          <a:solidFill>
                            <a:schemeClr val="tx1"/>
                          </a:solidFill>
                        </a:rPr>
                        <a:t>causes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1.4%</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0.8%</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0.6%</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0.3%</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9" name="TextBox 8"/>
          <p:cNvSpPr txBox="1"/>
          <p:nvPr/>
        </p:nvSpPr>
        <p:spPr>
          <a:xfrm>
            <a:off x="1447800" y="59436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0" name="TextBox 9"/>
          <p:cNvSpPr txBox="1"/>
          <p:nvPr/>
        </p:nvSpPr>
        <p:spPr>
          <a:xfrm>
            <a:off x="6172200" y="62484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br>
              <a:rPr lang="en-US" sz="2600" dirty="0" smtClean="0"/>
            </a:br>
            <a:r>
              <a:rPr lang="en-US" sz="2400" dirty="0" smtClean="0"/>
              <a:t>Donor and Recipient Characteristics by Recipient Age Group</a:t>
            </a:r>
            <a:br>
              <a:rPr lang="en-US" sz="2400" dirty="0" smtClean="0"/>
            </a:br>
            <a:r>
              <a:rPr lang="en-US" sz="2000" dirty="0" smtClean="0"/>
              <a:t>(Transplants: January 2006 – June 2012)</a:t>
            </a:r>
            <a:endParaRPr lang="en-US" sz="2000" dirty="0"/>
          </a:p>
        </p:txBody>
      </p:sp>
      <p:graphicFrame>
        <p:nvGraphicFramePr>
          <p:cNvPr id="8" name="Table 7"/>
          <p:cNvGraphicFramePr>
            <a:graphicFrameLocks noGrp="1"/>
          </p:cNvGraphicFramePr>
          <p:nvPr/>
        </p:nvGraphicFramePr>
        <p:xfrm>
          <a:off x="152400" y="1600200"/>
          <a:ext cx="8839200" cy="3925616"/>
        </p:xfrm>
        <a:graphic>
          <a:graphicData uri="http://schemas.openxmlformats.org/drawingml/2006/table">
            <a:tbl>
              <a:tblPr firstRow="1" bandRow="1">
                <a:tableStyleId>{7DF18680-E054-41AD-8BC1-D1AEF772440D}</a:tableStyleId>
              </a:tblPr>
              <a:tblGrid>
                <a:gridCol w="3200400"/>
                <a:gridCol w="1295400"/>
                <a:gridCol w="1219200"/>
                <a:gridCol w="1219200"/>
                <a:gridCol w="1095777"/>
                <a:gridCol w="809223"/>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18-39</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 4,053)</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40-59</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11,632)</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60-69</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6,287)</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70+</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a:t>
                      </a:r>
                      <a:r>
                        <a:rPr lang="en-US" sz="1500" b="1" kern="1200" baseline="0" dirty="0" smtClean="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 346)</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52184">
                <a:tc>
                  <a:txBody>
                    <a:bodyPr/>
                    <a:lstStyle/>
                    <a:p>
                      <a:pPr rtl="0" fontAlgn="t"/>
                      <a:r>
                        <a:rPr lang="en-US" sz="1300" b="1" dirty="0">
                          <a:solidFill>
                            <a:schemeClr val="tx1"/>
                          </a:solidFill>
                        </a:rPr>
                        <a:t>Pre-operative support (multiple items may be reported)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65760">
                <a:tc>
                  <a:txBody>
                    <a:bodyPr/>
                    <a:lstStyle/>
                    <a:p>
                      <a:pPr rtl="0" fontAlgn="t"/>
                      <a:r>
                        <a:rPr lang="en-US" sz="1300" b="1" dirty="0" smtClean="0">
                          <a:solidFill>
                            <a:schemeClr val="tx1"/>
                          </a:solidFill>
                        </a:rPr>
                        <a:t>          Hospitalized </a:t>
                      </a:r>
                      <a:r>
                        <a:rPr lang="en-US" sz="1300" b="1" dirty="0">
                          <a:solidFill>
                            <a:schemeClr val="tx1"/>
                          </a:solidFill>
                        </a:rPr>
                        <a:t>at time of </a:t>
                      </a:r>
                      <a:r>
                        <a:rPr lang="en-US" sz="1300" b="1" dirty="0" smtClean="0">
                          <a:solidFill>
                            <a:schemeClr val="tx1"/>
                          </a:solidFill>
                        </a:rPr>
                        <a:t>transplant</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51.3%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44.2%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41.1%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39.7%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smtClean="0">
                          <a:solidFill>
                            <a:schemeClr val="tx1"/>
                          </a:solidFill>
                        </a:rPr>
                        <a:t>          On </a:t>
                      </a:r>
                      <a:r>
                        <a:rPr lang="en-US" sz="1300" b="1" dirty="0">
                          <a:solidFill>
                            <a:schemeClr val="tx1"/>
                          </a:solidFill>
                        </a:rPr>
                        <a:t>IV inotropes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45.6%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41.6%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42.1%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39.9%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0.0083</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smtClean="0">
                          <a:solidFill>
                            <a:schemeClr val="tx1"/>
                          </a:solidFill>
                        </a:rPr>
                        <a:t>          LVAD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29.7%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29.6%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26.6%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18.0%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smtClean="0">
                          <a:solidFill>
                            <a:schemeClr val="tx1"/>
                          </a:solidFill>
                        </a:rPr>
                        <a:t>          IABP</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6.5%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6.5%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7.5%</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0.0214</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smtClean="0">
                          <a:solidFill>
                            <a:schemeClr val="tx1"/>
                          </a:solidFill>
                        </a:rPr>
                        <a:t>          RVAD</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5.7%</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4.0%</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1.3%</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smtClean="0">
                          <a:solidFill>
                            <a:schemeClr val="tx1"/>
                          </a:solidFill>
                        </a:rPr>
                        <a:t>          Ventilator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0.0258</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smtClean="0">
                          <a:solidFill>
                            <a:schemeClr val="tx1"/>
                          </a:solidFill>
                        </a:rPr>
                        <a:t>          TAH</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0.6%</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0.0%</a:t>
                      </a:r>
                      <a:endParaRPr lang="en-US" sz="1300" b="1" dirty="0">
                        <a:solidFill>
                          <a:schemeClr val="tx1"/>
                        </a:solidFill>
                        <a:latin typeface="+mn-lt"/>
                        <a:ea typeface="Times New Roman"/>
                        <a:cs typeface="Verdana"/>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0.0140</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smtClean="0">
                          <a:solidFill>
                            <a:schemeClr val="tx1"/>
                          </a:solidFill>
                        </a:rPr>
                        <a:t>          ECMO</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2.1%</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1.1%</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0.7%</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0.0%</a:t>
                      </a:r>
                      <a:endParaRPr lang="en-US" sz="1300" b="1" dirty="0">
                        <a:solidFill>
                          <a:schemeClr val="tx1"/>
                        </a:solidFill>
                        <a:latin typeface="+mn-lt"/>
                        <a:ea typeface="Times New Roman"/>
                        <a:cs typeface="Verdana"/>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0" name="TextBox 9"/>
          <p:cNvSpPr txBox="1"/>
          <p:nvPr/>
        </p:nvSpPr>
        <p:spPr>
          <a:xfrm>
            <a:off x="6172200" y="62484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r>
              <a:rPr lang="en-US" sz="2800" dirty="0" smtClean="0"/>
              <a:t/>
            </a:r>
            <a:br>
              <a:rPr lang="en-US" sz="2800" dirty="0" smtClean="0"/>
            </a:br>
            <a:r>
              <a:rPr lang="en-US" sz="2400" dirty="0" smtClean="0"/>
              <a:t>Recipient Age Distribution by Gender</a:t>
            </a:r>
            <a:br>
              <a:rPr lang="en-US" sz="2400" dirty="0" smtClean="0"/>
            </a:br>
            <a:r>
              <a:rPr lang="en-US" sz="2400" dirty="0" smtClean="0"/>
              <a:t>(Transplants: January 2006 – June 2012)</a:t>
            </a:r>
            <a:endParaRPr lang="en-US" sz="2400" dirty="0"/>
          </a:p>
        </p:txBody>
      </p:sp>
      <p:graphicFrame>
        <p:nvGraphicFramePr>
          <p:cNvPr id="4" name="Content Placeholder 3"/>
          <p:cNvGraphicFramePr>
            <a:graphicFrameLocks noGrp="1"/>
          </p:cNvGraphicFramePr>
          <p:nvPr>
            <p:ph idx="1"/>
          </p:nvPr>
        </p:nvGraphicFramePr>
        <p:xfrm>
          <a:off x="304800" y="14478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by Year, Age Group and Device Type</a:t>
            </a:r>
            <a:endParaRPr lang="en-US" sz="2400" dirty="0"/>
          </a:p>
        </p:txBody>
      </p:sp>
      <p:graphicFrame>
        <p:nvGraphicFramePr>
          <p:cNvPr id="4" name="Content Placeholder 3"/>
          <p:cNvGraphicFramePr>
            <a:graphicFrameLocks noGrp="1"/>
          </p:cNvGraphicFramePr>
          <p:nvPr>
            <p:ph idx="1"/>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257800" y="6248400"/>
            <a:ext cx="3505200" cy="292388"/>
          </a:xfrm>
          <a:prstGeom prst="rect">
            <a:avLst/>
          </a:prstGeom>
          <a:noFill/>
        </p:spPr>
        <p:txBody>
          <a:bodyPr wrap="square" rtlCol="0">
            <a:spAutoFit/>
          </a:bodyPr>
          <a:lstStyle/>
          <a:p>
            <a:r>
              <a:rPr lang="en-US" sz="1300" b="1" dirty="0" smtClean="0">
                <a:solidFill>
                  <a:srgbClr val="FFFF00"/>
                </a:solidFill>
              </a:rPr>
              <a:t>* LVAD, RVAD, TAH. ECMO is excluded.</a:t>
            </a:r>
            <a:endParaRPr lang="en-US" sz="13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Adult Heart Transplants</a:t>
            </a:r>
            <a:r>
              <a:rPr lang="en-US" sz="3200" dirty="0" smtClean="0"/>
              <a:t/>
            </a:r>
            <a:br>
              <a:rPr lang="en-US" sz="3200" dirty="0" smtClean="0"/>
            </a:br>
            <a:r>
              <a:rPr lang="en-US" sz="2400" dirty="0" smtClean="0"/>
              <a:t> </a:t>
            </a:r>
            <a:r>
              <a:rPr lang="en-US" sz="2400" smtClean="0"/>
              <a:t>Number </a:t>
            </a:r>
            <a:r>
              <a:rPr lang="en-US" sz="2400" smtClean="0"/>
              <a:t>of </a:t>
            </a:r>
            <a:r>
              <a:rPr lang="en-US" sz="2400" dirty="0" smtClean="0"/>
              <a:t>Combined Organ Transplants Reported</a:t>
            </a:r>
            <a:br>
              <a:rPr lang="en-US" sz="2400" dirty="0" smtClean="0"/>
            </a:br>
            <a:r>
              <a:rPr lang="en-US" sz="2400" dirty="0" smtClean="0"/>
              <a:t> by Year, Age and Type of Transplant</a:t>
            </a:r>
            <a:endParaRPr lang="en-US" sz="2400" dirty="0"/>
          </a:p>
        </p:txBody>
      </p:sp>
      <p:graphicFrame>
        <p:nvGraphicFramePr>
          <p:cNvPr id="4" name="Content Placeholder 3"/>
          <p:cNvGraphicFramePr>
            <a:graphicFrameLocks noGrp="1"/>
          </p:cNvGraphicFramePr>
          <p:nvPr>
            <p:ph idx="1"/>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Age </a:t>
            </a:r>
            <a:r>
              <a:rPr lang="en-US" sz="2000" dirty="0" smtClean="0"/>
              <a:t>(Transplants: January 2006 – June 2012)</a:t>
            </a:r>
            <a:endParaRPr lang="en-US" sz="2000" dirty="0"/>
          </a:p>
        </p:txBody>
      </p:sp>
      <p:graphicFrame>
        <p:nvGraphicFramePr>
          <p:cNvPr id="9" name="Chart 8"/>
          <p:cNvGraphicFramePr/>
          <p:nvPr/>
        </p:nvGraphicFramePr>
        <p:xfrm>
          <a:off x="381000" y="1143000"/>
          <a:ext cx="8534400"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096000" y="6324600"/>
            <a:ext cx="2819400" cy="276999"/>
          </a:xfrm>
          <a:prstGeom prst="rect">
            <a:avLst/>
          </a:prstGeom>
          <a:noFill/>
        </p:spPr>
        <p:txBody>
          <a:bodyPr wrap="square" rtlCol="0">
            <a:spAutoFit/>
          </a:bodyPr>
          <a:lstStyle/>
          <a:p>
            <a:r>
              <a:rPr lang="en-US" sz="1200" b="1" dirty="0" smtClean="0">
                <a:solidFill>
                  <a:srgbClr val="FFFF00"/>
                </a:solidFill>
              </a:rPr>
              <a:t>R</a:t>
            </a:r>
            <a:r>
              <a:rPr lang="en-US" sz="1200" b="1" baseline="30000" dirty="0" smtClean="0">
                <a:solidFill>
                  <a:srgbClr val="FFFF00"/>
                </a:solidFill>
              </a:rPr>
              <a:t>2</a:t>
            </a:r>
            <a:r>
              <a:rPr lang="en-US" sz="1200" b="1" dirty="0" smtClean="0">
                <a:solidFill>
                  <a:srgbClr val="FFFF00"/>
                </a:solidFill>
              </a:rPr>
              <a:t> = 0.01, p &lt; 0.0001</a:t>
            </a: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3600" dirty="0" smtClean="0"/>
              <a:t/>
            </a:r>
            <a:br>
              <a:rPr lang="en-US" sz="3600" dirty="0" smtClean="0"/>
            </a:br>
            <a:r>
              <a:rPr lang="en-US" sz="2400" dirty="0" smtClean="0"/>
              <a:t>Donor and Recipient Age Difference</a:t>
            </a:r>
            <a:br>
              <a:rPr lang="en-US" sz="2400" dirty="0" smtClean="0"/>
            </a:br>
            <a:r>
              <a:rPr lang="en-US" sz="2000" dirty="0" smtClean="0"/>
              <a:t> (Transplants: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Diabetes Mellitus Distribution By Diagnosis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Age Group</a:t>
            </a:r>
            <a:br>
              <a:rPr lang="en-US" sz="24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257800" y="2590800"/>
            <a:ext cx="30480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were significant at p &lt; 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Age Group</a:t>
            </a:r>
            <a:br>
              <a:rPr lang="en-US" sz="2400" dirty="0" smtClean="0"/>
            </a:br>
            <a:r>
              <a:rPr lang="en-US" sz="2000" dirty="0" smtClean="0"/>
              <a:t>(Transplants: January 2006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048000"/>
            <a:ext cx="3048000" cy="1169551"/>
          </a:xfrm>
          <a:prstGeom prst="rect">
            <a:avLst/>
          </a:prstGeom>
          <a:solidFill>
            <a:srgbClr val="000000"/>
          </a:solidFill>
        </p:spPr>
        <p:txBody>
          <a:bodyPr wrap="square" rtlCol="0">
            <a:spAutoFit/>
          </a:bodyPr>
          <a:lstStyle/>
          <a:p>
            <a:r>
              <a:rPr lang="en-US" sz="1400" b="1" dirty="0" smtClean="0">
                <a:solidFill>
                  <a:srgbClr val="FFFF00"/>
                </a:solidFill>
              </a:rPr>
              <a:t>No pair-wise comparisons were significant at p &lt; 0.05 except</a:t>
            </a:r>
          </a:p>
          <a:p>
            <a:r>
              <a:rPr lang="en-US" sz="1400" b="1" dirty="0" smtClean="0">
                <a:solidFill>
                  <a:srgbClr val="FFFF00"/>
                </a:solidFill>
              </a:rPr>
              <a:t>18-39 vs. 60-69: p = 0.0199</a:t>
            </a:r>
          </a:p>
          <a:p>
            <a:r>
              <a:rPr lang="en-US" sz="1400" b="1" dirty="0" smtClean="0">
                <a:solidFill>
                  <a:srgbClr val="FFFF00"/>
                </a:solidFill>
              </a:rPr>
              <a:t>40-59 vs. 60-69: p= 0.0013</a:t>
            </a:r>
          </a:p>
          <a:p>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Age Group</a:t>
            </a:r>
            <a:br>
              <a:rPr lang="en-US" sz="24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0" y="2286000"/>
            <a:ext cx="3810000" cy="954107"/>
          </a:xfrm>
          <a:prstGeom prst="rect">
            <a:avLst/>
          </a:prstGeom>
          <a:solidFill>
            <a:srgbClr val="000000"/>
          </a:solidFill>
        </p:spPr>
        <p:txBody>
          <a:bodyPr wrap="square" rtlCol="0">
            <a:spAutoFit/>
          </a:bodyPr>
          <a:lstStyle/>
          <a:p>
            <a:r>
              <a:rPr lang="en-US" sz="1400" b="1" dirty="0" smtClean="0">
                <a:solidFill>
                  <a:srgbClr val="FFFF00"/>
                </a:solidFill>
              </a:rPr>
              <a:t>No pair-wise comparisons with 75+ were significant at p &lt; 0.05. All other pair-wise comparisons were significant at p &lt; 0.05 except 60-64 vs. 65-69 and 65-69 vs. 70-74</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 Age Group</a:t>
            </a:r>
            <a:br>
              <a:rPr lang="en-US" sz="24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9000" y="1752600"/>
            <a:ext cx="48006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were significant at p &lt; 0.05 except 0-10 vs. 11-39 and 0-10 vs. 40-59</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 and Recipient Age Difference </a:t>
            </a:r>
            <a:r>
              <a:rPr lang="en-US" sz="2300" dirty="0" smtClean="0"/>
              <a:t>Recipient Age = 18-39 years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971800" y="1752600"/>
            <a:ext cx="54102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with 0+ were significant at p &lt; 0.05. No other pair-wise comparisons were significant at p &lt; 0.05.</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 and Recipient Age Difference </a:t>
            </a:r>
            <a:r>
              <a:rPr lang="en-US" sz="2300" dirty="0" smtClean="0"/>
              <a:t>Recipient Age = 40-59 years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581400" y="1752600"/>
            <a:ext cx="48006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were significant at p &lt; 0.05 except &lt;-30 vs. -30 - &lt;-20 and -10 - &lt;0 vs. 0+</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 and Recipient Age Difference </a:t>
            </a:r>
            <a:r>
              <a:rPr lang="en-US" sz="2300" dirty="0" smtClean="0"/>
              <a:t>Recipient Age = 60-69 years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971800" y="1752600"/>
            <a:ext cx="54102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were significant at p &lt; 0.05 except</a:t>
            </a:r>
          </a:p>
          <a:p>
            <a:r>
              <a:rPr lang="en-US" sz="1400" b="1" dirty="0" smtClean="0">
                <a:solidFill>
                  <a:srgbClr val="FFFF00"/>
                </a:solidFill>
              </a:rPr>
              <a:t>-30 - &lt;-20 vs. -20 - &lt;-10, -20 - &lt;-10  vs. 0+ and -10 - &lt;0 vs. 0+</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 and Recipient Age Difference </a:t>
            </a:r>
            <a:r>
              <a:rPr lang="en-US" sz="2300" dirty="0" smtClean="0"/>
              <a:t>Recipient Age = 70+ years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971800" y="1752600"/>
            <a:ext cx="5410200" cy="523220"/>
          </a:xfrm>
          <a:prstGeom prst="rect">
            <a:avLst/>
          </a:prstGeom>
          <a:solidFill>
            <a:srgbClr val="000000"/>
          </a:solidFill>
        </p:spPr>
        <p:txBody>
          <a:bodyPr wrap="square" rtlCol="0">
            <a:spAutoFit/>
          </a:bodyPr>
          <a:lstStyle/>
          <a:p>
            <a:r>
              <a:rPr lang="en-US" sz="1400" b="1" dirty="0" smtClean="0">
                <a:solidFill>
                  <a:srgbClr val="FFFF00"/>
                </a:solidFill>
              </a:rPr>
              <a:t>No pair-wise comparisons were significant at p &lt; 0.05 except</a:t>
            </a:r>
          </a:p>
          <a:p>
            <a:r>
              <a:rPr lang="en-US" sz="1400" b="1" dirty="0" smtClean="0">
                <a:solidFill>
                  <a:srgbClr val="FFFF00"/>
                </a:solidFill>
              </a:rPr>
              <a:t>&lt;-10 vs. -30 - &lt;-20</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Adult Heart Transplants</a:t>
            </a:r>
            <a:r>
              <a:rPr lang="en-US" sz="2400" dirty="0" smtClean="0"/>
              <a:t/>
            </a:r>
            <a:br>
              <a:rPr lang="en-US" sz="2400" dirty="0" smtClean="0"/>
            </a:br>
            <a:r>
              <a:rPr lang="en-US" sz="2400" dirty="0" smtClean="0"/>
              <a:t>Induction Immunosuppression by Age Group</a:t>
            </a:r>
            <a:br>
              <a:rPr lang="en-US" sz="2400" dirty="0" smtClean="0"/>
            </a:br>
            <a:r>
              <a:rPr lang="en-US" sz="2000" i="1" dirty="0" smtClean="0"/>
              <a:t> </a:t>
            </a:r>
            <a:r>
              <a:rPr lang="en-US" sz="2000" dirty="0" smtClean="0"/>
              <a:t>(Transplants: January 2005 – June 2012)</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t>Adult Heart Transplants</a:t>
            </a:r>
            <a:r>
              <a:rPr lang="en-US" sz="2800" dirty="0" smtClean="0"/>
              <a:t/>
            </a:r>
            <a:br>
              <a:rPr lang="en-US" sz="2800" dirty="0" smtClean="0"/>
            </a:br>
            <a:r>
              <a:rPr lang="en-US" sz="2400" dirty="0" smtClean="0"/>
              <a:t> Maintenance Immunosuppression at Time of 1 Year Follow-up by Age Group </a:t>
            </a:r>
            <a:r>
              <a:rPr lang="en-US" sz="2000" dirty="0" smtClean="0"/>
              <a:t>(Follow-ups: January 2006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10200" y="6167735"/>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Cigarette History By Location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800" dirty="0" smtClean="0"/>
              <a:t/>
            </a:r>
            <a:br>
              <a:rPr lang="en-US" sz="2800" dirty="0" smtClean="0"/>
            </a:br>
            <a:r>
              <a:rPr lang="en-US" sz="1900" dirty="0" smtClean="0"/>
              <a:t> </a:t>
            </a:r>
            <a:r>
              <a:rPr lang="en-US" sz="2200" dirty="0" smtClean="0"/>
              <a:t>% of Recipients Experiencing </a:t>
            </a:r>
            <a:r>
              <a:rPr lang="en-US" sz="2200" i="1" u="sng" dirty="0" smtClean="0"/>
              <a:t>Treated</a:t>
            </a:r>
            <a:r>
              <a:rPr lang="en-US" sz="2200" dirty="0" smtClean="0"/>
              <a:t> Rejection between Transplant Discharge and 1-Year Follow-Up by Type of Induction</a:t>
            </a:r>
            <a:r>
              <a:rPr lang="en-US" sz="2400" dirty="0" smtClean="0"/>
              <a:t/>
            </a:r>
            <a:br>
              <a:rPr lang="en-US" sz="2400" dirty="0" smtClean="0"/>
            </a:br>
            <a:r>
              <a:rPr lang="en-US" sz="1900" dirty="0" smtClean="0"/>
              <a:t>(Follow-ups: January 2005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5181600" y="5943600"/>
            <a:ext cx="38100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800" dirty="0" smtClean="0"/>
              <a:t/>
            </a:r>
            <a:br>
              <a:rPr lang="en-US" sz="2800" dirty="0" smtClean="0"/>
            </a:br>
            <a:r>
              <a:rPr lang="en-US" sz="1900" dirty="0" smtClean="0"/>
              <a:t> </a:t>
            </a:r>
            <a:r>
              <a:rPr lang="en-US" sz="2200" dirty="0" smtClean="0"/>
              <a:t>% of Recipients Experiencing </a:t>
            </a:r>
            <a:r>
              <a:rPr lang="en-US" sz="2200" i="1" u="sng" dirty="0" smtClean="0"/>
              <a:t>Any</a:t>
            </a:r>
            <a:r>
              <a:rPr lang="en-US" sz="2200" dirty="0" smtClean="0"/>
              <a:t> Rejection between Transplant Discharge and 1-Year Follow-Up by Type of Induction</a:t>
            </a:r>
            <a:r>
              <a:rPr lang="en-US" sz="2400" dirty="0" smtClean="0"/>
              <a:t/>
            </a:r>
            <a:br>
              <a:rPr lang="en-US" sz="2400" dirty="0" smtClean="0"/>
            </a:br>
            <a:r>
              <a:rPr lang="en-US" sz="1900" dirty="0" smtClean="0"/>
              <a:t>(Follow-ups: January 2005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00600" y="6096000"/>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800" dirty="0" smtClean="0"/>
              <a:t/>
            </a:r>
            <a:br>
              <a:rPr lang="en-US" sz="2800" dirty="0" smtClean="0"/>
            </a:br>
            <a:r>
              <a:rPr lang="en-US" sz="2200" dirty="0" smtClean="0"/>
              <a:t> % of Recipients Experiencing </a:t>
            </a:r>
            <a:r>
              <a:rPr lang="en-US" sz="2200" i="1" u="sng" dirty="0" smtClean="0"/>
              <a:t>Treated</a:t>
            </a:r>
            <a:r>
              <a:rPr lang="en-US" sz="2200" dirty="0" smtClean="0"/>
              <a:t> Rejection between Transplant Discharge and 1-Year Follow-Up by Maintenance Immunosuppression </a:t>
            </a:r>
            <a:r>
              <a:rPr lang="en-US" sz="1900" dirty="0" smtClean="0"/>
              <a:t>(Follow-ups: January 2005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5181600" y="5943600"/>
            <a:ext cx="38100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800" dirty="0" smtClean="0"/>
              <a:t/>
            </a:r>
            <a:br>
              <a:rPr lang="en-US" sz="2800" dirty="0" smtClean="0"/>
            </a:br>
            <a:r>
              <a:rPr lang="en-US" sz="2200" dirty="0" smtClean="0"/>
              <a:t> % of Recipients Experiencing </a:t>
            </a:r>
            <a:r>
              <a:rPr lang="en-US" sz="2200" i="1" u="sng" dirty="0" smtClean="0"/>
              <a:t>Any</a:t>
            </a:r>
            <a:r>
              <a:rPr lang="en-US" sz="2200" dirty="0" smtClean="0"/>
              <a:t> Rejection between Transplant Discharge and 1-Year Follow-Up by Maintenance Immunosuppression </a:t>
            </a:r>
            <a:r>
              <a:rPr lang="en-US" sz="1900" dirty="0" smtClean="0"/>
              <a:t>(Follow-ups: January 2005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00600" y="6096000"/>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400" dirty="0" smtClean="0"/>
              <a:t>Adult Heart Transplants</a:t>
            </a:r>
            <a:br>
              <a:rPr lang="en-US" sz="2400" dirty="0" smtClean="0"/>
            </a:br>
            <a:r>
              <a:rPr lang="en-US" sz="2400" dirty="0" smtClean="0"/>
              <a:t>Freedom from Cardiac Allograft Vasculopathy by Age Group</a:t>
            </a:r>
            <a:r>
              <a:rPr lang="en-US" sz="2800" dirty="0" smtClean="0"/>
              <a:t/>
            </a:r>
            <a:br>
              <a:rPr lang="en-US" sz="2800" dirty="0" smtClean="0"/>
            </a:b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1905000"/>
            <a:ext cx="2819400" cy="523220"/>
          </a:xfrm>
          <a:prstGeom prst="rect">
            <a:avLst/>
          </a:prstGeom>
          <a:noFill/>
        </p:spPr>
        <p:txBody>
          <a:bodyPr wrap="square" rtlCol="0">
            <a:spAutoFit/>
          </a:bodyPr>
          <a:lstStyle/>
          <a:p>
            <a:r>
              <a:rPr lang="en-US" sz="1400" b="1" dirty="0" smtClean="0">
                <a:solidFill>
                  <a:srgbClr val="FFFF00"/>
                </a:solidFill>
              </a:rPr>
              <a:t>No pair-wise comparisons were significant at p &lt; 0.05</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400" dirty="0" smtClean="0"/>
              <a:t/>
            </a:r>
            <a:br>
              <a:rPr lang="en-US" sz="2400" dirty="0" smtClean="0"/>
            </a:br>
            <a:r>
              <a:rPr lang="en-US" sz="2400" dirty="0" smtClean="0"/>
              <a:t>Freedom From Severe Renal Dysfunction* by Age Group</a:t>
            </a:r>
            <a:br>
              <a:rPr lang="en-US" sz="2400" dirty="0" smtClean="0"/>
            </a:br>
            <a:r>
              <a:rPr lang="en-US" sz="2000" dirty="0" smtClean="0"/>
              <a:t> (Transplants: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95400" y="3657600"/>
            <a:ext cx="4724400" cy="523220"/>
          </a:xfrm>
          <a:prstGeom prst="rect">
            <a:avLst/>
          </a:prstGeom>
          <a:solidFill>
            <a:schemeClr val="bg2"/>
          </a:solidFill>
        </p:spPr>
        <p:txBody>
          <a:bodyPr wrap="square" rtlCol="0">
            <a:spAutoFit/>
          </a:bodyPr>
          <a:lstStyle/>
          <a:p>
            <a:r>
              <a:rPr lang="en-US" sz="1400" b="1" dirty="0" smtClean="0">
                <a:solidFill>
                  <a:srgbClr val="FFFF00"/>
                </a:solidFill>
              </a:rPr>
              <a:t>All pair-wise comparisons were significant at p &lt; 0.05 except 40-59 vs. 70+ and 60-69 vs. 70+</a:t>
            </a:r>
            <a:endParaRPr lang="en-US" sz="1400" b="1" dirty="0">
              <a:solidFill>
                <a:srgbClr val="FFFF00"/>
              </a:solidFill>
            </a:endParaRPr>
          </a:p>
        </p:txBody>
      </p:sp>
      <p:sp>
        <p:nvSpPr>
          <p:cNvPr id="10" name="TextBox 1"/>
          <p:cNvSpPr txBox="1"/>
          <p:nvPr/>
        </p:nvSpPr>
        <p:spPr>
          <a:xfrm>
            <a:off x="1371600" y="2819400"/>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Heart Transplants</a:t>
            </a:r>
            <a:br>
              <a:rPr lang="en-US" sz="2600" dirty="0" smtClean="0"/>
            </a:br>
            <a:r>
              <a:rPr lang="en-US" sz="2400" dirty="0" smtClean="0"/>
              <a:t>Freedom from Malignancy by Age Group</a:t>
            </a:r>
            <a:br>
              <a:rPr lang="en-US" sz="2400" dirty="0" smtClean="0"/>
            </a:b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295400" y="3505200"/>
            <a:ext cx="4038600" cy="523220"/>
          </a:xfrm>
          <a:prstGeom prst="rect">
            <a:avLst/>
          </a:prstGeom>
          <a:noFill/>
        </p:spPr>
        <p:txBody>
          <a:bodyPr wrap="square" rtlCol="0">
            <a:spAutoFit/>
          </a:bodyPr>
          <a:lstStyle/>
          <a:p>
            <a:r>
              <a:rPr lang="en-US" sz="1400" b="1" dirty="0" smtClean="0">
                <a:solidFill>
                  <a:srgbClr val="FFFF00"/>
                </a:solidFill>
              </a:rPr>
              <a:t>All pair-wise comparisons were significant at p &lt; 0.0001 except 60-69 vs. 70+ (p=0.9554)</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r>
              <a:rPr lang="en-US" sz="2400" dirty="0" smtClean="0"/>
              <a:t/>
            </a:r>
            <a:br>
              <a:rPr lang="en-US" sz="2400" dirty="0" smtClean="0"/>
            </a:br>
            <a:r>
              <a:rPr lang="en-US" sz="2400" dirty="0" smtClean="0"/>
              <a:t>Freedom from Skin Malignancy by Age Group</a:t>
            </a:r>
            <a:br>
              <a:rPr lang="en-US" sz="2400" dirty="0" smtClean="0"/>
            </a:b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71600" y="3581400"/>
            <a:ext cx="4038600" cy="523220"/>
          </a:xfrm>
          <a:prstGeom prst="rect">
            <a:avLst/>
          </a:prstGeom>
          <a:noFill/>
        </p:spPr>
        <p:txBody>
          <a:bodyPr wrap="square" rtlCol="0">
            <a:spAutoFit/>
          </a:bodyPr>
          <a:lstStyle/>
          <a:p>
            <a:r>
              <a:rPr lang="en-US" sz="1400" b="1" dirty="0" smtClean="0">
                <a:solidFill>
                  <a:srgbClr val="FFFF00"/>
                </a:solidFill>
              </a:rPr>
              <a:t>All pair-wise comparisons were significant at p &lt; 0.0001 except 60-69 vs. 70+ (p=0.9999)</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Lymphoma by Age Group</a:t>
            </a:r>
            <a:br>
              <a:rPr lang="en-US" sz="2400" dirty="0" smtClean="0"/>
            </a:b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124200"/>
            <a:ext cx="2971800" cy="954107"/>
          </a:xfrm>
          <a:prstGeom prst="rect">
            <a:avLst/>
          </a:prstGeom>
          <a:solidFill>
            <a:srgbClr val="000000"/>
          </a:solidFill>
        </p:spPr>
        <p:txBody>
          <a:bodyPr wrap="square" rtlCol="0">
            <a:spAutoFit/>
          </a:bodyPr>
          <a:lstStyle/>
          <a:p>
            <a:r>
              <a:rPr lang="en-US" sz="1400" b="1" dirty="0" smtClean="0">
                <a:solidFill>
                  <a:srgbClr val="FFFF00"/>
                </a:solidFill>
              </a:rPr>
              <a:t>No pair-wise comparisons were significant at p &lt; 0.05 except</a:t>
            </a:r>
          </a:p>
          <a:p>
            <a:r>
              <a:rPr lang="en-US" sz="1400" b="1" dirty="0" smtClean="0">
                <a:solidFill>
                  <a:srgbClr val="FFFF00"/>
                </a:solidFill>
              </a:rPr>
              <a:t>18-39 vs. 60-69: p = 0.0188</a:t>
            </a:r>
          </a:p>
          <a:p>
            <a:r>
              <a:rPr lang="en-US" sz="1400" b="1" dirty="0" smtClean="0">
                <a:solidFill>
                  <a:srgbClr val="FFFF00"/>
                </a:solidFill>
              </a:rPr>
              <a:t>40-49 vs. 60-69: p = 0.0227 </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Heart Transplants</a:t>
            </a:r>
            <a:r>
              <a:rPr lang="en-US" sz="2400" dirty="0" smtClean="0"/>
              <a:t/>
            </a:r>
            <a:br>
              <a:rPr lang="en-US" sz="2400" dirty="0" smtClean="0"/>
            </a:br>
            <a:r>
              <a:rPr lang="en-US" sz="2400" dirty="0" smtClean="0"/>
              <a:t>Freedom From Non Skin Malignancy by Age Group</a:t>
            </a:r>
            <a:r>
              <a:rPr lang="en-US" sz="2800" dirty="0" smtClean="0"/>
              <a:t/>
            </a:r>
            <a:br>
              <a:rPr lang="en-US" sz="2800" dirty="0" smtClean="0"/>
            </a:br>
            <a:r>
              <a:rPr lang="en-US" sz="2000" dirty="0" smtClean="0"/>
              <a:t>(Follow-ups: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124200"/>
            <a:ext cx="3352800" cy="738664"/>
          </a:xfrm>
          <a:prstGeom prst="rect">
            <a:avLst/>
          </a:prstGeom>
          <a:noFill/>
        </p:spPr>
        <p:txBody>
          <a:bodyPr wrap="square" rtlCol="0">
            <a:spAutoFit/>
          </a:bodyPr>
          <a:lstStyle/>
          <a:p>
            <a:r>
              <a:rPr lang="en-US" sz="1400" b="1" dirty="0" smtClean="0">
                <a:solidFill>
                  <a:srgbClr val="FFFF00"/>
                </a:solidFill>
              </a:rPr>
              <a:t>All pair-wise comparisons were significant at p &lt; 0.05 except</a:t>
            </a:r>
          </a:p>
          <a:p>
            <a:r>
              <a:rPr lang="en-US" sz="1400" b="1" dirty="0" smtClean="0">
                <a:solidFill>
                  <a:srgbClr val="FFFF00"/>
                </a:solidFill>
              </a:rPr>
              <a:t>40-49 vs. 70+ and 60-69 vs. 70+</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Heart Transplants</a:t>
            </a:r>
            <a:r>
              <a:rPr lang="en-US" sz="2400" dirty="0" smtClean="0"/>
              <a:t/>
            </a:r>
            <a:br>
              <a:rPr lang="en-US" sz="2400" dirty="0" smtClean="0"/>
            </a:br>
            <a:r>
              <a:rPr lang="en-US" sz="2400" dirty="0" smtClean="0"/>
              <a:t>Recipient Cigarette and COPD History By Diagnosis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2600" dirty="0" smtClean="0"/>
              <a:t>Adult Heart Transplants</a:t>
            </a:r>
            <a:br>
              <a:rPr lang="en-US" sz="2600" dirty="0" smtClean="0"/>
            </a:br>
            <a:r>
              <a:rPr lang="en-US" sz="2400" dirty="0" smtClean="0"/>
              <a:t>Cause of Death for Age = 18-39 </a:t>
            </a:r>
            <a:r>
              <a:rPr lang="en-US" sz="2000" dirty="0" smtClean="0"/>
              <a:t>(Deaths: January 1994 – June 2012)</a:t>
            </a:r>
            <a:endParaRPr lang="en-US" sz="2000" dirty="0"/>
          </a:p>
        </p:txBody>
      </p:sp>
      <p:graphicFrame>
        <p:nvGraphicFramePr>
          <p:cNvPr id="13" name="Content Placeholder 12"/>
          <p:cNvGraphicFramePr>
            <a:graphicFrameLocks noGrp="1"/>
          </p:cNvGraphicFramePr>
          <p:nvPr>
            <p:ph idx="1"/>
          </p:nvPr>
        </p:nvGraphicFramePr>
        <p:xfrm>
          <a:off x="228600" y="1066800"/>
          <a:ext cx="8686794" cy="5037174"/>
        </p:xfrm>
        <a:graphic>
          <a:graphicData uri="http://schemas.openxmlformats.org/drawingml/2006/table">
            <a:tbl>
              <a:tblPr>
                <a:tableStyleId>{5C22544A-7EE6-4342-B048-85BDC9FD1C3A}</a:tableStyleId>
              </a:tblPr>
              <a:tblGrid>
                <a:gridCol w="1676399"/>
                <a:gridCol w="1001485"/>
                <a:gridCol w="1001485"/>
                <a:gridCol w="1001485"/>
                <a:gridCol w="1001485"/>
                <a:gridCol w="1001485"/>
                <a:gridCol w="1001485"/>
                <a:gridCol w="1001485"/>
              </a:tblGrid>
              <a:tr h="565319">
                <a:tc>
                  <a:txBody>
                    <a:bodyPr/>
                    <a:lstStyle/>
                    <a:p>
                      <a:pPr algn="ctr" rtl="0"/>
                      <a:r>
                        <a:rPr lang="en-US" sz="1200" b="1" dirty="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0-30 Days </a:t>
                      </a:r>
                    </a:p>
                    <a:p>
                      <a:pPr algn="ctr" rtl="0"/>
                      <a:r>
                        <a:rPr lang="en-US" sz="1200" b="1" dirty="0">
                          <a:solidFill>
                            <a:srgbClr val="FFFF00"/>
                          </a:solidFill>
                          <a:cs typeface="Arial"/>
                        </a:rPr>
                        <a:t>(N = </a:t>
                      </a:r>
                      <a:r>
                        <a:rPr lang="en-US" sz="1200" b="1" dirty="0" smtClean="0">
                          <a:solidFill>
                            <a:srgbClr val="FFFF00"/>
                          </a:solidFill>
                        </a:rPr>
                        <a:t> 749</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31 Days – </a:t>
                      </a:r>
                    </a:p>
                    <a:p>
                      <a:pPr algn="ctr" rtl="0"/>
                      <a:r>
                        <a:rPr lang="en-US" sz="1200" b="1" dirty="0">
                          <a:solidFill>
                            <a:srgbClr val="FFFF00"/>
                          </a:solidFill>
                          <a:cs typeface="Arial"/>
                        </a:rPr>
                        <a:t>1 Year</a:t>
                      </a:r>
                    </a:p>
                    <a:p>
                      <a:pPr algn="ctr" rtl="0"/>
                      <a:r>
                        <a:rPr lang="en-US" sz="1200" b="1" dirty="0">
                          <a:solidFill>
                            <a:srgbClr val="FFFF00"/>
                          </a:solidFill>
                          <a:cs typeface="Arial"/>
                        </a:rPr>
                        <a:t> (N = </a:t>
                      </a:r>
                      <a:r>
                        <a:rPr lang="en-US" sz="1200" b="1" dirty="0" smtClean="0">
                          <a:solidFill>
                            <a:srgbClr val="FFFF00"/>
                          </a:solidFill>
                        </a:rPr>
                        <a:t>639</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 Year – </a:t>
                      </a:r>
                    </a:p>
                    <a:p>
                      <a:pPr algn="ctr" rtl="0"/>
                      <a:r>
                        <a:rPr lang="en-US" sz="1200" b="1" dirty="0">
                          <a:solidFill>
                            <a:srgbClr val="FFFF00"/>
                          </a:solidFill>
                          <a:cs typeface="Arial"/>
                        </a:rPr>
                        <a:t>3 Years </a:t>
                      </a:r>
                    </a:p>
                    <a:p>
                      <a:pPr algn="ctr" rtl="0"/>
                      <a:r>
                        <a:rPr lang="en-US" sz="1200" b="1" dirty="0">
                          <a:solidFill>
                            <a:srgbClr val="FFFF00"/>
                          </a:solidFill>
                          <a:cs typeface="Arial"/>
                        </a:rPr>
                        <a:t>(N = </a:t>
                      </a:r>
                      <a:r>
                        <a:rPr lang="en-US" sz="1200" b="1" dirty="0" smtClean="0">
                          <a:solidFill>
                            <a:srgbClr val="FFFF00"/>
                          </a:solidFill>
                        </a:rPr>
                        <a:t>614</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&gt;3 Years – </a:t>
                      </a:r>
                    </a:p>
                    <a:p>
                      <a:pPr algn="ctr" rtl="0"/>
                      <a:r>
                        <a:rPr lang="en-US" sz="1200" b="1" dirty="0">
                          <a:solidFill>
                            <a:srgbClr val="FFFF00"/>
                          </a:solidFill>
                          <a:cs typeface="Arial"/>
                        </a:rPr>
                        <a:t>5 Years </a:t>
                      </a:r>
                    </a:p>
                    <a:p>
                      <a:pPr algn="ctr" rtl="0"/>
                      <a:r>
                        <a:rPr lang="en-US" sz="1200" b="1" dirty="0">
                          <a:solidFill>
                            <a:srgbClr val="FFFF00"/>
                          </a:solidFill>
                          <a:cs typeface="Arial"/>
                        </a:rPr>
                        <a:t>(N = </a:t>
                      </a:r>
                      <a:r>
                        <a:rPr lang="en-US" sz="1200" b="1" dirty="0" smtClean="0">
                          <a:solidFill>
                            <a:srgbClr val="FFFF00"/>
                          </a:solidFill>
                        </a:rPr>
                        <a:t>448</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&gt;5 Years –</a:t>
                      </a:r>
                    </a:p>
                    <a:p>
                      <a:pPr algn="ctr" rtl="0"/>
                      <a:r>
                        <a:rPr lang="en-US" sz="1200" b="1" dirty="0">
                          <a:solidFill>
                            <a:srgbClr val="FFFF00"/>
                          </a:solidFill>
                          <a:cs typeface="Arial"/>
                        </a:rPr>
                        <a:t>10 Years</a:t>
                      </a:r>
                    </a:p>
                    <a:p>
                      <a:pPr algn="ctr" rtl="0"/>
                      <a:r>
                        <a:rPr lang="en-US" sz="1200" b="1" dirty="0">
                          <a:solidFill>
                            <a:srgbClr val="FFFF00"/>
                          </a:solidFill>
                          <a:cs typeface="Arial"/>
                        </a:rPr>
                        <a:t>(N = </a:t>
                      </a:r>
                      <a:r>
                        <a:rPr lang="en-US" sz="1200" b="1" dirty="0" smtClean="0">
                          <a:solidFill>
                            <a:srgbClr val="FFFF00"/>
                          </a:solidFill>
                          <a:cs typeface="Arial"/>
                        </a:rPr>
                        <a:t>867)</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&gt;10 Years</a:t>
                      </a:r>
                    </a:p>
                    <a:p>
                      <a:pPr algn="ctr" rtl="0"/>
                      <a:r>
                        <a:rPr lang="en-US" sz="1200" b="1" dirty="0">
                          <a:solidFill>
                            <a:srgbClr val="FFFF00"/>
                          </a:solidFill>
                          <a:cs typeface="Arial"/>
                        </a:rPr>
                        <a:t> – 15 Years</a:t>
                      </a:r>
                    </a:p>
                    <a:p>
                      <a:pPr algn="ctr" rtl="0"/>
                      <a:r>
                        <a:rPr lang="en-US" sz="1200" b="1" dirty="0">
                          <a:solidFill>
                            <a:srgbClr val="FFFF00"/>
                          </a:solidFill>
                          <a:cs typeface="Arial"/>
                        </a:rPr>
                        <a:t> (N </a:t>
                      </a:r>
                      <a:r>
                        <a:rPr lang="en-US" sz="1200" b="1" dirty="0" smtClean="0">
                          <a:solidFill>
                            <a:srgbClr val="FFFF00"/>
                          </a:solidFill>
                          <a:cs typeface="Arial"/>
                        </a:rPr>
                        <a:t>=</a:t>
                      </a:r>
                      <a:r>
                        <a:rPr lang="en-US" sz="1200" b="1" baseline="0" dirty="0" smtClean="0">
                          <a:solidFill>
                            <a:srgbClr val="FFFF00"/>
                          </a:solidFill>
                          <a:cs typeface="Arial"/>
                        </a:rPr>
                        <a:t> </a:t>
                      </a:r>
                      <a:r>
                        <a:rPr lang="en-US" sz="1200" b="1" dirty="0" smtClean="0">
                          <a:solidFill>
                            <a:srgbClr val="FFFF00"/>
                          </a:solidFill>
                          <a:cs typeface="+mn-cs"/>
                        </a:rPr>
                        <a:t>555</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&gt;15 Years</a:t>
                      </a:r>
                    </a:p>
                    <a:p>
                      <a:pPr algn="ctr" rtl="0"/>
                      <a:r>
                        <a:rPr lang="en-US" sz="1200" b="1" dirty="0">
                          <a:solidFill>
                            <a:srgbClr val="FFFF00"/>
                          </a:solidFill>
                          <a:cs typeface="Arial"/>
                        </a:rPr>
                        <a:t> (N </a:t>
                      </a:r>
                      <a:r>
                        <a:rPr lang="en-US" sz="1200" b="1" dirty="0" smtClean="0">
                          <a:solidFill>
                            <a:srgbClr val="FFFF00"/>
                          </a:solidFill>
                          <a:cs typeface="Arial"/>
                        </a:rPr>
                        <a:t>= 372)</a:t>
                      </a:r>
                      <a:endParaRPr lang="en-US" sz="1200"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36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86 (14.0%)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83 (18.5%)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195 (22.5%)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141 (25.4%)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73 (19.6%)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52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129 (20.2%)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130 (21.2%)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55 (12.3%)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37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 (2.3%)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12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35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23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12 (3.2%)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18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65 (7.5%)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53 (9.5%)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42 (11.3%)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69 (9.2%)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120 (18.8%)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45 (7.3%)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31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52 (6.0%)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43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30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302 (40.3%)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153 (23.9%)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199 (32.4%)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163 (36.4%)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271 (31.3%)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151 (27.2%)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95 (25.5%)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63 (8.4%)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49 (6.5%)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62 (9.7%)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68 (11.1%)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35 (7.8%)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77 (8.9%)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38 (6.8%)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31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111 (14.8%)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58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31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23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48 (5.5%)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39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30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24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19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26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26 (3.5%)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18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24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21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12 (3.2%)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66 (8.8%)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21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26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 (3.2%)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12 (3.2%)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smtClean="0">
                          <a:solidFill>
                            <a:srgbClr val="FFFF00"/>
                          </a:solidFill>
                        </a:rPr>
                        <a:t>Total N of </a:t>
                      </a:r>
                      <a:r>
                        <a:rPr lang="en-US" sz="1200" b="1" baseline="0" dirty="0" smtClean="0">
                          <a:solidFill>
                            <a:srgbClr val="FFFF00"/>
                          </a:solidFill>
                        </a:rPr>
                        <a:t> Deaths</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849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717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730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560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1,089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698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500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smtClean="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2600" dirty="0" smtClean="0"/>
              <a:t>Adult Heart Transplants</a:t>
            </a:r>
            <a:br>
              <a:rPr lang="en-US" sz="2600" dirty="0" smtClean="0"/>
            </a:br>
            <a:r>
              <a:rPr lang="en-US" sz="2400" dirty="0" smtClean="0"/>
              <a:t>Cause of Death for Age = 40-59 </a:t>
            </a:r>
            <a:r>
              <a:rPr lang="en-US" sz="2000" dirty="0" smtClean="0"/>
              <a:t>(Deaths: January 1994 – June 2012)</a:t>
            </a:r>
            <a:endParaRPr lang="en-US" sz="2000" dirty="0"/>
          </a:p>
        </p:txBody>
      </p:sp>
      <p:graphicFrame>
        <p:nvGraphicFramePr>
          <p:cNvPr id="13" name="Content Placeholder 12"/>
          <p:cNvGraphicFramePr>
            <a:graphicFrameLocks noGrp="1"/>
          </p:cNvGraphicFramePr>
          <p:nvPr>
            <p:ph idx="1"/>
          </p:nvPr>
        </p:nvGraphicFramePr>
        <p:xfrm>
          <a:off x="228600" y="1066800"/>
          <a:ext cx="8686794" cy="5037174"/>
        </p:xfrm>
        <a:graphic>
          <a:graphicData uri="http://schemas.openxmlformats.org/drawingml/2006/table">
            <a:tbl>
              <a:tblPr>
                <a:tableStyleId>{5C22544A-7EE6-4342-B048-85BDC9FD1C3A}</a:tableStyleId>
              </a:tblPr>
              <a:tblGrid>
                <a:gridCol w="1676399"/>
                <a:gridCol w="1001485"/>
                <a:gridCol w="1001485"/>
                <a:gridCol w="1001485"/>
                <a:gridCol w="1001485"/>
                <a:gridCol w="1001485"/>
                <a:gridCol w="1001485"/>
                <a:gridCol w="1001485"/>
              </a:tblGrid>
              <a:tr h="565319">
                <a:tc>
                  <a:txBody>
                    <a:bodyPr/>
                    <a:lstStyle/>
                    <a:p>
                      <a:pPr algn="ctr" rtl="0"/>
                      <a:r>
                        <a:rPr lang="en-US" sz="1200" b="1" dirty="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0-30 Days </a:t>
                      </a:r>
                    </a:p>
                    <a:p>
                      <a:pPr algn="ctr" rtl="0"/>
                      <a:r>
                        <a:rPr lang="en-US" sz="1200" b="1" dirty="0">
                          <a:solidFill>
                            <a:srgbClr val="FFFF00"/>
                          </a:solidFill>
                          <a:cs typeface="Arial"/>
                        </a:rPr>
                        <a:t>(N = </a:t>
                      </a:r>
                      <a:r>
                        <a:rPr lang="en-US" sz="1200" b="1" dirty="0" smtClean="0">
                          <a:solidFill>
                            <a:srgbClr val="FFFF00"/>
                          </a:solidFill>
                        </a:rPr>
                        <a:t> 2,995</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31 Days – </a:t>
                      </a:r>
                    </a:p>
                    <a:p>
                      <a:pPr algn="ctr" rtl="0"/>
                      <a:r>
                        <a:rPr lang="en-US" sz="1200" b="1" dirty="0">
                          <a:solidFill>
                            <a:srgbClr val="FFFF00"/>
                          </a:solidFill>
                          <a:cs typeface="Arial"/>
                        </a:rPr>
                        <a:t>1 Year</a:t>
                      </a:r>
                    </a:p>
                    <a:p>
                      <a:pPr algn="ctr" rtl="0"/>
                      <a:r>
                        <a:rPr lang="en-US" sz="1200" b="1" dirty="0">
                          <a:solidFill>
                            <a:srgbClr val="FFFF00"/>
                          </a:solidFill>
                          <a:cs typeface="Arial"/>
                        </a:rPr>
                        <a:t> (N = </a:t>
                      </a:r>
                      <a:r>
                        <a:rPr lang="en-US" sz="1200" b="1" dirty="0" smtClean="0">
                          <a:solidFill>
                            <a:srgbClr val="FFFF00"/>
                          </a:solidFill>
                        </a:rPr>
                        <a:t>2,458</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 Year – </a:t>
                      </a:r>
                    </a:p>
                    <a:p>
                      <a:pPr algn="ctr" rtl="0"/>
                      <a:r>
                        <a:rPr lang="en-US" sz="1200" b="1" dirty="0">
                          <a:solidFill>
                            <a:srgbClr val="FFFF00"/>
                          </a:solidFill>
                          <a:cs typeface="Arial"/>
                        </a:rPr>
                        <a:t>3 Years </a:t>
                      </a:r>
                    </a:p>
                    <a:p>
                      <a:pPr algn="ctr" rtl="0"/>
                      <a:r>
                        <a:rPr lang="en-US" sz="1200" b="1" dirty="0">
                          <a:solidFill>
                            <a:srgbClr val="FFFF00"/>
                          </a:solidFill>
                          <a:cs typeface="Arial"/>
                        </a:rPr>
                        <a:t>(N = </a:t>
                      </a:r>
                      <a:r>
                        <a:rPr lang="en-US" sz="1200" b="1" dirty="0" smtClean="0">
                          <a:solidFill>
                            <a:srgbClr val="FFFF00"/>
                          </a:solidFill>
                        </a:rPr>
                        <a:t>1,816</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&gt;3 Years – </a:t>
                      </a:r>
                    </a:p>
                    <a:p>
                      <a:pPr algn="ctr" rtl="0"/>
                      <a:r>
                        <a:rPr lang="en-US" sz="1200" b="1" dirty="0">
                          <a:solidFill>
                            <a:srgbClr val="FFFF00"/>
                          </a:solidFill>
                          <a:cs typeface="Arial"/>
                        </a:rPr>
                        <a:t>5 Years </a:t>
                      </a:r>
                    </a:p>
                    <a:p>
                      <a:pPr algn="ctr" rtl="0"/>
                      <a:r>
                        <a:rPr lang="en-US" sz="1200" b="1" dirty="0">
                          <a:solidFill>
                            <a:srgbClr val="FFFF00"/>
                          </a:solidFill>
                          <a:cs typeface="Arial"/>
                        </a:rPr>
                        <a:t>(N </a:t>
                      </a:r>
                      <a:r>
                        <a:rPr lang="en-US" sz="1200" b="1" dirty="0" smtClean="0">
                          <a:solidFill>
                            <a:srgbClr val="FFFF00"/>
                          </a:solidFill>
                          <a:cs typeface="Arial"/>
                        </a:rPr>
                        <a:t>=1,682)</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&gt;5 Years –</a:t>
                      </a:r>
                    </a:p>
                    <a:p>
                      <a:pPr algn="ctr" rtl="0"/>
                      <a:r>
                        <a:rPr lang="en-US" sz="1200" b="1" dirty="0">
                          <a:solidFill>
                            <a:srgbClr val="FFFF00"/>
                          </a:solidFill>
                          <a:cs typeface="Arial"/>
                        </a:rPr>
                        <a:t>10 Years</a:t>
                      </a:r>
                    </a:p>
                    <a:p>
                      <a:pPr algn="ctr" rtl="0"/>
                      <a:r>
                        <a:rPr lang="en-US" sz="1200" b="1" dirty="0">
                          <a:solidFill>
                            <a:srgbClr val="FFFF00"/>
                          </a:solidFill>
                          <a:cs typeface="Arial"/>
                        </a:rPr>
                        <a:t>(N = </a:t>
                      </a:r>
                      <a:r>
                        <a:rPr lang="en-US" sz="1200" b="1" dirty="0" smtClean="0">
                          <a:solidFill>
                            <a:srgbClr val="FFFF00"/>
                          </a:solidFill>
                          <a:cs typeface="Arial"/>
                        </a:rPr>
                        <a:t>4,587)</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&gt;10 Years</a:t>
                      </a:r>
                    </a:p>
                    <a:p>
                      <a:pPr algn="ctr" rtl="0"/>
                      <a:r>
                        <a:rPr lang="en-US" sz="1200" b="1" dirty="0">
                          <a:solidFill>
                            <a:srgbClr val="FFFF00"/>
                          </a:solidFill>
                          <a:cs typeface="Arial"/>
                        </a:rPr>
                        <a:t> – 15 Years</a:t>
                      </a:r>
                    </a:p>
                    <a:p>
                      <a:pPr algn="ctr" rtl="0"/>
                      <a:r>
                        <a:rPr lang="en-US" sz="1200" b="1" dirty="0">
                          <a:solidFill>
                            <a:srgbClr val="FFFF00"/>
                          </a:solidFill>
                          <a:cs typeface="Arial"/>
                        </a:rPr>
                        <a:t> (N </a:t>
                      </a:r>
                      <a:r>
                        <a:rPr lang="en-US" sz="1200" b="1" dirty="0" smtClean="0">
                          <a:solidFill>
                            <a:srgbClr val="FFFF00"/>
                          </a:solidFill>
                          <a:cs typeface="Arial"/>
                        </a:rPr>
                        <a:t>=</a:t>
                      </a:r>
                      <a:r>
                        <a:rPr lang="en-US" sz="1200" b="1" baseline="0" dirty="0" smtClean="0">
                          <a:solidFill>
                            <a:srgbClr val="FFFF00"/>
                          </a:solidFill>
                          <a:cs typeface="Arial"/>
                        </a:rPr>
                        <a:t> </a:t>
                      </a:r>
                      <a:r>
                        <a:rPr lang="en-US" sz="1200" b="1" dirty="0" smtClean="0">
                          <a:solidFill>
                            <a:srgbClr val="FFFF00"/>
                          </a:solidFill>
                          <a:cs typeface="+mn-cs"/>
                        </a:rPr>
                        <a:t>3,182</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&gt;15 Years</a:t>
                      </a:r>
                    </a:p>
                    <a:p>
                      <a:pPr algn="ctr" rtl="0"/>
                      <a:r>
                        <a:rPr lang="en-US" sz="1200" b="1" dirty="0">
                          <a:solidFill>
                            <a:srgbClr val="FFFF00"/>
                          </a:solidFill>
                          <a:cs typeface="Arial"/>
                        </a:rPr>
                        <a:t> (N </a:t>
                      </a:r>
                      <a:r>
                        <a:rPr lang="en-US" sz="1200" b="1" dirty="0" smtClean="0">
                          <a:solidFill>
                            <a:srgbClr val="FFFF00"/>
                          </a:solidFill>
                          <a:cs typeface="Arial"/>
                        </a:rPr>
                        <a:t>= 1,700)</a:t>
                      </a:r>
                      <a:endParaRPr lang="en-US" sz="1200"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48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106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248 (13.7%)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259 (15.4%)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671 (14.6%)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453 (14.2%)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202 (11.9%)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147 (4.9%)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233 (9.5%)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163 (9.0%)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65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76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29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32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47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56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176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108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50 (2.9%)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59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224 (12.3%)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331 (19.7%)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998 (21.8%)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689 (21.7%)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346 (20.4%)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31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382 (12.8%)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757 (30.8%)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221 (12.2%)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165 (9.8%)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489 (10.7%)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332 (10.4%)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211 (12.4%)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1,160 (38.7%)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412 (16.8%)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492 (27.1%)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357 (21.2%)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794 (17.3%)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524 (16.5%)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255 (15.0%)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221 (7.4%)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33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15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17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57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latin typeface="+mn-lt"/>
                        </a:rPr>
                        <a:t>47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26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183 (6.1%)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182 (7.4%)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140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128 (7.6%)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370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213 (6.7%)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143 (8.4%)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538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376 (15.3%)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102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105 (6.2%)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292 (6.4%)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247 (7.8%)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155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17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23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28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57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268 (5.8%)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256 (8.0%)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137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83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83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56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81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194 (4.2%)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135 (4.2%)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80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209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131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71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57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199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147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86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smtClean="0">
                          <a:solidFill>
                            <a:srgbClr val="FFFF00"/>
                          </a:solidFill>
                        </a:rPr>
                        <a:t>Total N of </a:t>
                      </a:r>
                      <a:r>
                        <a:rPr lang="en-US" sz="1200" b="1" baseline="0" dirty="0" smtClean="0">
                          <a:solidFill>
                            <a:srgbClr val="FFFF00"/>
                          </a:solidFill>
                        </a:rPr>
                        <a:t> Deaths</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3,405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2,785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2,188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2,046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5,647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4,093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2,200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smtClean="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2600" dirty="0" smtClean="0"/>
              <a:t>Adult Heart Transplants</a:t>
            </a:r>
            <a:br>
              <a:rPr lang="en-US" sz="2600" dirty="0" smtClean="0"/>
            </a:br>
            <a:r>
              <a:rPr lang="en-US" sz="2400" dirty="0" smtClean="0"/>
              <a:t>Cause of Death for Age = 60-69 </a:t>
            </a:r>
            <a:r>
              <a:rPr lang="en-US" sz="2000" dirty="0" smtClean="0"/>
              <a:t>(Deaths: January 1994 – June 2012)</a:t>
            </a:r>
            <a:endParaRPr lang="en-US" sz="2000" dirty="0"/>
          </a:p>
        </p:txBody>
      </p:sp>
      <p:graphicFrame>
        <p:nvGraphicFramePr>
          <p:cNvPr id="13" name="Content Placeholder 12"/>
          <p:cNvGraphicFramePr>
            <a:graphicFrameLocks noGrp="1"/>
          </p:cNvGraphicFramePr>
          <p:nvPr>
            <p:ph idx="1"/>
          </p:nvPr>
        </p:nvGraphicFramePr>
        <p:xfrm>
          <a:off x="228600" y="1066800"/>
          <a:ext cx="8686794" cy="5037174"/>
        </p:xfrm>
        <a:graphic>
          <a:graphicData uri="http://schemas.openxmlformats.org/drawingml/2006/table">
            <a:tbl>
              <a:tblPr>
                <a:tableStyleId>{5C22544A-7EE6-4342-B048-85BDC9FD1C3A}</a:tableStyleId>
              </a:tblPr>
              <a:tblGrid>
                <a:gridCol w="1676399"/>
                <a:gridCol w="1001485"/>
                <a:gridCol w="1001485"/>
                <a:gridCol w="1001485"/>
                <a:gridCol w="1001485"/>
                <a:gridCol w="1001485"/>
                <a:gridCol w="1001485"/>
                <a:gridCol w="1001485"/>
              </a:tblGrid>
              <a:tr h="565319">
                <a:tc>
                  <a:txBody>
                    <a:bodyPr/>
                    <a:lstStyle/>
                    <a:p>
                      <a:pPr algn="ctr" rtl="0"/>
                      <a:r>
                        <a:rPr lang="en-US" sz="1200" b="1" dirty="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0-30 Days </a:t>
                      </a:r>
                    </a:p>
                    <a:p>
                      <a:pPr algn="ctr" rtl="0"/>
                      <a:r>
                        <a:rPr lang="en-US" sz="1200" b="1" dirty="0">
                          <a:solidFill>
                            <a:srgbClr val="FFFF00"/>
                          </a:solidFill>
                          <a:cs typeface="Arial"/>
                        </a:rPr>
                        <a:t>(N = </a:t>
                      </a:r>
                      <a:r>
                        <a:rPr lang="en-US" sz="1200" b="1" dirty="0" smtClean="0">
                          <a:solidFill>
                            <a:srgbClr val="FFFF00"/>
                          </a:solidFill>
                        </a:rPr>
                        <a:t> 1,501</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31 Days – </a:t>
                      </a:r>
                    </a:p>
                    <a:p>
                      <a:pPr algn="ctr" rtl="0"/>
                      <a:r>
                        <a:rPr lang="en-US" sz="1200" b="1" dirty="0">
                          <a:solidFill>
                            <a:srgbClr val="FFFF00"/>
                          </a:solidFill>
                          <a:cs typeface="Arial"/>
                        </a:rPr>
                        <a:t>1 Year</a:t>
                      </a:r>
                    </a:p>
                    <a:p>
                      <a:pPr algn="ctr" rtl="0"/>
                      <a:r>
                        <a:rPr lang="en-US" sz="1200" b="1" dirty="0">
                          <a:solidFill>
                            <a:srgbClr val="FFFF00"/>
                          </a:solidFill>
                          <a:cs typeface="Arial"/>
                        </a:rPr>
                        <a:t> (N = </a:t>
                      </a:r>
                      <a:r>
                        <a:rPr lang="en-US" sz="1200" b="1" dirty="0" smtClean="0">
                          <a:solidFill>
                            <a:srgbClr val="FFFF00"/>
                          </a:solidFill>
                        </a:rPr>
                        <a:t>1,385</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 Year – </a:t>
                      </a:r>
                    </a:p>
                    <a:p>
                      <a:pPr algn="ctr" rtl="0"/>
                      <a:r>
                        <a:rPr lang="en-US" sz="1200" b="1" dirty="0">
                          <a:solidFill>
                            <a:srgbClr val="FFFF00"/>
                          </a:solidFill>
                          <a:cs typeface="Arial"/>
                        </a:rPr>
                        <a:t>3 Years </a:t>
                      </a:r>
                    </a:p>
                    <a:p>
                      <a:pPr algn="ctr" rtl="0"/>
                      <a:r>
                        <a:rPr lang="en-US" sz="1200" b="1" dirty="0">
                          <a:solidFill>
                            <a:srgbClr val="FFFF00"/>
                          </a:solidFill>
                          <a:cs typeface="Arial"/>
                        </a:rPr>
                        <a:t>(N = </a:t>
                      </a:r>
                      <a:r>
                        <a:rPr lang="en-US" sz="1200" b="1" dirty="0" smtClean="0">
                          <a:solidFill>
                            <a:srgbClr val="FFFF00"/>
                          </a:solidFill>
                        </a:rPr>
                        <a:t>838</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&gt;3 Years – </a:t>
                      </a:r>
                    </a:p>
                    <a:p>
                      <a:pPr algn="ctr" rtl="0"/>
                      <a:r>
                        <a:rPr lang="en-US" sz="1200" b="1" dirty="0">
                          <a:solidFill>
                            <a:srgbClr val="FFFF00"/>
                          </a:solidFill>
                          <a:cs typeface="Arial"/>
                        </a:rPr>
                        <a:t>5 Years </a:t>
                      </a:r>
                    </a:p>
                    <a:p>
                      <a:pPr algn="ctr" rtl="0"/>
                      <a:r>
                        <a:rPr lang="en-US" sz="1200" b="1" dirty="0">
                          <a:solidFill>
                            <a:srgbClr val="FFFF00"/>
                          </a:solidFill>
                          <a:cs typeface="Arial"/>
                        </a:rPr>
                        <a:t>(N = </a:t>
                      </a:r>
                      <a:r>
                        <a:rPr lang="en-US" sz="1200" b="1" dirty="0" smtClean="0">
                          <a:solidFill>
                            <a:srgbClr val="FFFF00"/>
                          </a:solidFill>
                        </a:rPr>
                        <a:t>734</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&gt;5 Years –</a:t>
                      </a:r>
                    </a:p>
                    <a:p>
                      <a:pPr algn="ctr" rtl="0"/>
                      <a:r>
                        <a:rPr lang="en-US" sz="1200" b="1" dirty="0">
                          <a:solidFill>
                            <a:srgbClr val="FFFF00"/>
                          </a:solidFill>
                          <a:cs typeface="Arial"/>
                        </a:rPr>
                        <a:t>10 Years</a:t>
                      </a:r>
                    </a:p>
                    <a:p>
                      <a:pPr algn="ctr" rtl="0"/>
                      <a:r>
                        <a:rPr lang="en-US" sz="1200" b="1" dirty="0">
                          <a:solidFill>
                            <a:srgbClr val="FFFF00"/>
                          </a:solidFill>
                          <a:cs typeface="Arial"/>
                        </a:rPr>
                        <a:t>(N = </a:t>
                      </a:r>
                      <a:r>
                        <a:rPr lang="en-US" sz="1200" b="1" dirty="0" smtClean="0">
                          <a:solidFill>
                            <a:srgbClr val="FFFF00"/>
                          </a:solidFill>
                          <a:cs typeface="Arial"/>
                        </a:rPr>
                        <a:t>1,803)</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&gt;10 Years</a:t>
                      </a:r>
                    </a:p>
                    <a:p>
                      <a:pPr algn="ctr" rtl="0"/>
                      <a:r>
                        <a:rPr lang="en-US" sz="1200" b="1" dirty="0">
                          <a:solidFill>
                            <a:srgbClr val="FFFF00"/>
                          </a:solidFill>
                          <a:cs typeface="Arial"/>
                        </a:rPr>
                        <a:t> – 15 Years</a:t>
                      </a:r>
                    </a:p>
                    <a:p>
                      <a:pPr algn="ctr" rtl="0"/>
                      <a:r>
                        <a:rPr lang="en-US" sz="1200" b="1" dirty="0">
                          <a:solidFill>
                            <a:srgbClr val="FFFF00"/>
                          </a:solidFill>
                          <a:cs typeface="Arial"/>
                        </a:rPr>
                        <a:t> (N </a:t>
                      </a:r>
                      <a:r>
                        <a:rPr lang="en-US" sz="1200" b="1" dirty="0" smtClean="0">
                          <a:solidFill>
                            <a:srgbClr val="FFFF00"/>
                          </a:solidFill>
                          <a:cs typeface="Arial"/>
                        </a:rPr>
                        <a:t>=</a:t>
                      </a:r>
                      <a:r>
                        <a:rPr lang="en-US" sz="1200" b="1" baseline="0" dirty="0" smtClean="0">
                          <a:solidFill>
                            <a:srgbClr val="FFFF00"/>
                          </a:solidFill>
                          <a:cs typeface="Arial"/>
                        </a:rPr>
                        <a:t> </a:t>
                      </a:r>
                      <a:r>
                        <a:rPr lang="en-US" sz="1200" b="1" dirty="0" smtClean="0">
                          <a:solidFill>
                            <a:srgbClr val="FFFF00"/>
                          </a:solidFill>
                          <a:cs typeface="+mn-cs"/>
                        </a:rPr>
                        <a:t>1,014</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&gt;15 Years</a:t>
                      </a:r>
                    </a:p>
                    <a:p>
                      <a:pPr algn="ctr" rtl="0"/>
                      <a:r>
                        <a:rPr lang="en-US" sz="1200" b="1" dirty="0">
                          <a:solidFill>
                            <a:srgbClr val="FFFF00"/>
                          </a:solidFill>
                          <a:cs typeface="Arial"/>
                        </a:rPr>
                        <a:t> (N </a:t>
                      </a:r>
                      <a:r>
                        <a:rPr lang="en-US" sz="1200" b="1" dirty="0" smtClean="0">
                          <a:solidFill>
                            <a:srgbClr val="FFFF00"/>
                          </a:solidFill>
                          <a:cs typeface="Arial"/>
                        </a:rPr>
                        <a:t>= 362)</a:t>
                      </a:r>
                      <a:endParaRPr lang="en-US" sz="1200"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19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28 (2.0%)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74 (8.8%)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62 (8.4%)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153 (8.5%)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80 (7.9%)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24 (6.6%)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51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77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37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20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26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16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25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30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64 (3.5%)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 (1.9%)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Malignancy, 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41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170 (20.3%)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205 (27.9%)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463 (25.7%)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254 (25.0%)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71 (19.6%)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13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230 (15.3%)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503 (36.3%)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139 (16.6%)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83 (11.3%)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235 (13.0%)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120 (11.8%)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36 (9.9%)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583 (38.8%)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203 (14.7%)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151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116 (15.8%)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249 (13.8%)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117 (11.5%)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54 (14.9%)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93 (6.2%)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25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13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70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73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56 (6.7%)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63 (8.6%)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124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74 (7.3%)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23 (6.4%)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278 (18.5%)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239 (17.3%)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59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49 (6.7%)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161 (8.9%)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99 (9.8%)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44 (12.2%)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16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 (2.1%)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26 (3.5%)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115 (6.4%)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116 (11.4%)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58 (16.0%)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49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72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52 (6.2%)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38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96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49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16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115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79 (5.7%)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47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35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101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76 (7.5%)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25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200" b="1" dirty="0" smtClean="0">
                          <a:solidFill>
                            <a:srgbClr val="FFFF00"/>
                          </a:solidFill>
                        </a:rPr>
                        <a:t>Total N of </a:t>
                      </a:r>
                      <a:r>
                        <a:rPr lang="en-US" sz="1200" b="1" baseline="0" dirty="0" smtClean="0">
                          <a:solidFill>
                            <a:srgbClr val="FFFF00"/>
                          </a:solidFill>
                        </a:rPr>
                        <a:t> Deaths</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1,672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1,574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993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892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2,217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1,321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484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smtClean="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r>
              <a:rPr lang="en-US" sz="2600" dirty="0" smtClean="0"/>
              <a:t>Adult Heart Transplants</a:t>
            </a:r>
            <a:br>
              <a:rPr lang="en-US" sz="2600" dirty="0" smtClean="0"/>
            </a:br>
            <a:r>
              <a:rPr lang="en-US" sz="2400" dirty="0" smtClean="0"/>
              <a:t>Cause of Death for Age = 70+ </a:t>
            </a:r>
            <a:r>
              <a:rPr lang="en-US" sz="2000" dirty="0" smtClean="0"/>
              <a:t>(Deaths: January 1994 – June 2012)</a:t>
            </a:r>
            <a:endParaRPr lang="en-US" sz="2000" dirty="0"/>
          </a:p>
        </p:txBody>
      </p:sp>
      <p:graphicFrame>
        <p:nvGraphicFramePr>
          <p:cNvPr id="13" name="Content Placeholder 12"/>
          <p:cNvGraphicFramePr>
            <a:graphicFrameLocks noGrp="1"/>
          </p:cNvGraphicFramePr>
          <p:nvPr>
            <p:ph idx="1"/>
          </p:nvPr>
        </p:nvGraphicFramePr>
        <p:xfrm>
          <a:off x="228600" y="1206110"/>
          <a:ext cx="8610599" cy="4813689"/>
        </p:xfrm>
        <a:graphic>
          <a:graphicData uri="http://schemas.openxmlformats.org/drawingml/2006/table">
            <a:tbl>
              <a:tblPr>
                <a:tableStyleId>{5C22544A-7EE6-4342-B048-85BDC9FD1C3A}</a:tableStyleId>
              </a:tblPr>
              <a:tblGrid>
                <a:gridCol w="1878233"/>
                <a:gridCol w="1122061"/>
                <a:gridCol w="1122061"/>
                <a:gridCol w="1122061"/>
                <a:gridCol w="1122061"/>
                <a:gridCol w="1122061"/>
                <a:gridCol w="1122061"/>
              </a:tblGrid>
              <a:tr h="719992">
                <a:tc>
                  <a:txBody>
                    <a:bodyPr/>
                    <a:lstStyle/>
                    <a:p>
                      <a:pPr algn="ctr" rtl="0"/>
                      <a:r>
                        <a:rPr lang="en-US" sz="1200" b="1" dirty="0">
                          <a:solidFill>
                            <a:srgbClr val="FFFF00"/>
                          </a:solidFill>
                        </a:rPr>
                        <a:t>CAUSE OF DEATH</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0-30 Days </a:t>
                      </a:r>
                    </a:p>
                    <a:p>
                      <a:pPr algn="ctr" rtl="0"/>
                      <a:r>
                        <a:rPr lang="en-US" sz="1200" b="1" dirty="0">
                          <a:solidFill>
                            <a:srgbClr val="FFFF00"/>
                          </a:solidFill>
                          <a:cs typeface="Arial"/>
                        </a:rPr>
                        <a:t>(N = </a:t>
                      </a:r>
                      <a:r>
                        <a:rPr lang="en-US" sz="1200" b="1" dirty="0" smtClean="0">
                          <a:solidFill>
                            <a:srgbClr val="FFFF00"/>
                          </a:solidFill>
                        </a:rPr>
                        <a:t>52</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31 Days – </a:t>
                      </a:r>
                    </a:p>
                    <a:p>
                      <a:pPr algn="ctr" rtl="0"/>
                      <a:r>
                        <a:rPr lang="en-US" sz="1200" b="1" dirty="0">
                          <a:solidFill>
                            <a:srgbClr val="FFFF00"/>
                          </a:solidFill>
                          <a:cs typeface="Arial"/>
                        </a:rPr>
                        <a:t>1 Year</a:t>
                      </a:r>
                    </a:p>
                    <a:p>
                      <a:pPr algn="ctr" rtl="0"/>
                      <a:r>
                        <a:rPr lang="en-US" sz="1200" b="1" dirty="0">
                          <a:solidFill>
                            <a:srgbClr val="FFFF00"/>
                          </a:solidFill>
                          <a:cs typeface="Arial"/>
                        </a:rPr>
                        <a:t> (N = </a:t>
                      </a:r>
                      <a:r>
                        <a:rPr lang="en-US" sz="1200" b="1" dirty="0" smtClean="0">
                          <a:solidFill>
                            <a:srgbClr val="FFFF00"/>
                          </a:solidFill>
                        </a:rPr>
                        <a:t>65</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 Year – </a:t>
                      </a:r>
                    </a:p>
                    <a:p>
                      <a:pPr algn="ctr" rtl="0"/>
                      <a:r>
                        <a:rPr lang="en-US" sz="1200" b="1" dirty="0">
                          <a:solidFill>
                            <a:srgbClr val="FFFF00"/>
                          </a:solidFill>
                          <a:cs typeface="Arial"/>
                        </a:rPr>
                        <a:t>3 Years </a:t>
                      </a:r>
                    </a:p>
                    <a:p>
                      <a:pPr algn="ctr" rtl="0"/>
                      <a:r>
                        <a:rPr lang="en-US" sz="1200" b="1" dirty="0">
                          <a:solidFill>
                            <a:srgbClr val="FFFF00"/>
                          </a:solidFill>
                          <a:cs typeface="Arial"/>
                        </a:rPr>
                        <a:t>(N = </a:t>
                      </a:r>
                      <a:r>
                        <a:rPr lang="en-US" sz="1200" b="1" dirty="0" smtClean="0">
                          <a:solidFill>
                            <a:srgbClr val="FFFF00"/>
                          </a:solidFill>
                        </a:rPr>
                        <a:t>39</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&gt;3 Years – </a:t>
                      </a:r>
                    </a:p>
                    <a:p>
                      <a:pPr algn="ctr" rtl="0"/>
                      <a:r>
                        <a:rPr lang="en-US" sz="1200" b="1" dirty="0">
                          <a:solidFill>
                            <a:srgbClr val="FFFF00"/>
                          </a:solidFill>
                          <a:cs typeface="Arial"/>
                        </a:rPr>
                        <a:t>5 Years </a:t>
                      </a:r>
                    </a:p>
                    <a:p>
                      <a:pPr algn="ctr" rtl="0"/>
                      <a:r>
                        <a:rPr lang="en-US" sz="1200" b="1" dirty="0">
                          <a:solidFill>
                            <a:srgbClr val="FFFF00"/>
                          </a:solidFill>
                          <a:cs typeface="Arial"/>
                        </a:rPr>
                        <a:t>(N = </a:t>
                      </a:r>
                      <a:r>
                        <a:rPr lang="en-US" sz="1200" b="1" dirty="0" smtClean="0">
                          <a:solidFill>
                            <a:srgbClr val="FFFF00"/>
                          </a:solidFill>
                        </a:rPr>
                        <a:t>26</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&gt;5 Years –</a:t>
                      </a:r>
                    </a:p>
                    <a:p>
                      <a:pPr algn="ctr" rtl="0"/>
                      <a:r>
                        <a:rPr lang="en-US" sz="1200" b="1" dirty="0">
                          <a:solidFill>
                            <a:srgbClr val="FFFF00"/>
                          </a:solidFill>
                          <a:cs typeface="Arial"/>
                        </a:rPr>
                        <a:t>10 Years</a:t>
                      </a:r>
                    </a:p>
                    <a:p>
                      <a:pPr algn="ctr" rtl="0"/>
                      <a:r>
                        <a:rPr lang="en-US" sz="1200" b="1" dirty="0">
                          <a:solidFill>
                            <a:srgbClr val="FFFF00"/>
                          </a:solidFill>
                          <a:cs typeface="Arial"/>
                        </a:rPr>
                        <a:t>(N = </a:t>
                      </a:r>
                      <a:r>
                        <a:rPr lang="en-US" sz="1200" b="1" dirty="0" smtClean="0">
                          <a:solidFill>
                            <a:srgbClr val="FFFF00"/>
                          </a:solidFill>
                          <a:cs typeface="Arial"/>
                        </a:rPr>
                        <a:t>58)</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rgbClr val="FFFF00"/>
                          </a:solidFill>
                          <a:cs typeface="Arial"/>
                        </a:rPr>
                        <a:t>&gt;10 </a:t>
                      </a:r>
                      <a:r>
                        <a:rPr lang="en-US" sz="1200" b="1" dirty="0" smtClean="0">
                          <a:solidFill>
                            <a:srgbClr val="FFFF00"/>
                          </a:solidFill>
                          <a:cs typeface="Arial"/>
                        </a:rPr>
                        <a:t>Years  </a:t>
                      </a:r>
                      <a:endParaRPr lang="en-US" sz="1200" b="1" dirty="0">
                        <a:solidFill>
                          <a:srgbClr val="FFFF00"/>
                        </a:solidFill>
                        <a:cs typeface="Arial"/>
                      </a:endParaRPr>
                    </a:p>
                    <a:p>
                      <a:pPr algn="ctr" rtl="0"/>
                      <a:r>
                        <a:rPr lang="en-US" sz="1200" b="1" dirty="0">
                          <a:solidFill>
                            <a:srgbClr val="FFFF00"/>
                          </a:solidFill>
                          <a:cs typeface="Arial"/>
                        </a:rPr>
                        <a:t> (N </a:t>
                      </a:r>
                      <a:r>
                        <a:rPr lang="en-US" sz="1200" b="1" dirty="0" smtClean="0">
                          <a:solidFill>
                            <a:srgbClr val="FFFF00"/>
                          </a:solidFill>
                          <a:cs typeface="Arial"/>
                        </a:rPr>
                        <a:t>=</a:t>
                      </a:r>
                      <a:r>
                        <a:rPr lang="en-US" sz="1200" b="1" baseline="0" dirty="0" smtClean="0">
                          <a:solidFill>
                            <a:srgbClr val="FFFF00"/>
                          </a:solidFill>
                          <a:cs typeface="Arial"/>
                        </a:rPr>
                        <a:t> </a:t>
                      </a:r>
                      <a:r>
                        <a:rPr lang="en-US" sz="1200" b="1" dirty="0" smtClean="0">
                          <a:solidFill>
                            <a:srgbClr val="FFFF00"/>
                          </a:solidFill>
                          <a:cs typeface="+mn-cs"/>
                        </a:rPr>
                        <a:t>25</a:t>
                      </a:r>
                      <a:r>
                        <a:rPr lang="en-US" sz="1200" b="1" dirty="0" smtClean="0">
                          <a:solidFill>
                            <a:srgbClr val="FFFF00"/>
                          </a:solidFill>
                          <a:cs typeface="Arial"/>
                        </a:rPr>
                        <a:t>)</a:t>
                      </a:r>
                      <a:endParaRPr lang="en-US" sz="12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26011">
                <a:tc>
                  <a:txBody>
                    <a:bodyPr/>
                    <a:lstStyle/>
                    <a:p>
                      <a:pPr rtl="0"/>
                      <a:r>
                        <a:rPr lang="en-US" sz="1200" b="1" dirty="0">
                          <a:solidFill>
                            <a:schemeClr val="tx1"/>
                          </a:solidFill>
                        </a:rPr>
                        <a:t>Cardiac Allograft Vasculopathy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 (12.8%)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28369">
                <a:tc>
                  <a:txBody>
                    <a:bodyPr/>
                    <a:lstStyle/>
                    <a:p>
                      <a:pPr rtl="0"/>
                      <a:r>
                        <a:rPr lang="en-US" sz="1200" b="1" dirty="0">
                          <a:solidFill>
                            <a:schemeClr val="tx1"/>
                          </a:solidFill>
                        </a:rPr>
                        <a:t>Acute Rejection</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 (10.3%)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83996">
                <a:tc>
                  <a:txBody>
                    <a:bodyPr/>
                    <a:lstStyle/>
                    <a:p>
                      <a:pPr rtl="0"/>
                      <a:r>
                        <a:rPr lang="en-US" sz="1200" b="1" dirty="0">
                          <a:solidFill>
                            <a:schemeClr val="tx1"/>
                          </a:solidFill>
                        </a:rPr>
                        <a:t>Malignancy, </a:t>
                      </a:r>
                      <a:r>
                        <a:rPr lang="en-US" sz="1200" b="1" dirty="0" smtClean="0">
                          <a:solidFill>
                            <a:schemeClr val="tx1"/>
                          </a:solidFill>
                        </a:rPr>
                        <a:t>non Lymphoma</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 (15.4%)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 (34.6%)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16 (27.6%)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 (24.0%)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28369">
                <a:tc>
                  <a:txBody>
                    <a:bodyPr/>
                    <a:lstStyle/>
                    <a:p>
                      <a:pPr rtl="0"/>
                      <a:r>
                        <a:rPr lang="en-US" sz="1200" b="1" dirty="0">
                          <a:solidFill>
                            <a:schemeClr val="tx1"/>
                          </a:solidFill>
                        </a:rPr>
                        <a:t>Infection, Non-CMV</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9 (17.3%)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22 (33.8%)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7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 (15.4%)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 (8.6%)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28369">
                <a:tc>
                  <a:txBody>
                    <a:bodyPr/>
                    <a:lstStyle/>
                    <a:p>
                      <a:pPr rtl="0"/>
                      <a:r>
                        <a:rPr lang="en-US" sz="1200" b="1" dirty="0">
                          <a:solidFill>
                            <a:schemeClr val="tx1"/>
                          </a:solidFill>
                        </a:rPr>
                        <a:t>Graft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18 (34.6%)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12 (18.5%)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 (19.2%)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9 (15.5%)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 (20.0%)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28369">
                <a:tc>
                  <a:txBody>
                    <a:bodyPr/>
                    <a:lstStyle/>
                    <a:p>
                      <a:pPr rtl="0"/>
                      <a:r>
                        <a:rPr lang="en-US" sz="1200" b="1" dirty="0">
                          <a:solidFill>
                            <a:schemeClr val="tx1"/>
                          </a:solidFill>
                        </a:rPr>
                        <a:t>Technical</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5 (9.6%)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28369">
                <a:tc>
                  <a:txBody>
                    <a:bodyPr/>
                    <a:lstStyle/>
                    <a:p>
                      <a:pPr rtl="0"/>
                      <a:r>
                        <a:rPr lang="en-US" sz="1200" b="1" dirty="0">
                          <a:solidFill>
                            <a:schemeClr val="tx1"/>
                          </a:solidFill>
                        </a:rPr>
                        <a:t>Other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(10.3%)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6 (10.3%)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1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28369">
                <a:tc>
                  <a:txBody>
                    <a:bodyPr/>
                    <a:lstStyle/>
                    <a:p>
                      <a:pPr rtl="0"/>
                      <a:r>
                        <a:rPr lang="en-US" sz="1200" b="1" dirty="0">
                          <a:solidFill>
                            <a:schemeClr val="tx1"/>
                          </a:solidFill>
                        </a:rPr>
                        <a:t>Multiple Organ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11 (21.2%)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15 (23.1%)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6 (15.4%)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4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28369">
                <a:tc>
                  <a:txBody>
                    <a:bodyPr/>
                    <a:lstStyle/>
                    <a:p>
                      <a:pPr rtl="0"/>
                      <a:r>
                        <a:rPr lang="en-US" sz="1200" b="1" dirty="0">
                          <a:solidFill>
                            <a:schemeClr val="tx1"/>
                          </a:solidFill>
                        </a:rPr>
                        <a:t>Renal Failure</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7 (12.1%)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5 (20.0%)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28369">
                <a:tc>
                  <a:txBody>
                    <a:bodyPr/>
                    <a:lstStyle/>
                    <a:p>
                      <a:pPr rtl="0"/>
                      <a:r>
                        <a:rPr lang="en-US" sz="1200" b="1" dirty="0">
                          <a:solidFill>
                            <a:schemeClr val="tx1"/>
                          </a:solidFill>
                        </a:rPr>
                        <a:t>Pulmonary</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3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2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latin typeface="+mn-lt"/>
                        </a:rPr>
                        <a:t>1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28369">
                <a:tc>
                  <a:txBody>
                    <a:bodyPr/>
                    <a:lstStyle/>
                    <a:p>
                      <a:pPr rtl="0"/>
                      <a:r>
                        <a:rPr lang="en-US" sz="1200" b="1" dirty="0">
                          <a:solidFill>
                            <a:schemeClr val="tx1"/>
                          </a:solidFill>
                        </a:rPr>
                        <a:t>Cerebrovascular</a:t>
                      </a:r>
                      <a:endParaRPr lang="en-US" sz="12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3 (5.8%)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2 (7.7%)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latin typeface="+mn-lt"/>
                        </a:rPr>
                        <a:t>4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latin typeface="+mn-lt"/>
                        </a:rPr>
                        <a:t>1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28369">
                <a:tc>
                  <a:txBody>
                    <a:bodyPr/>
                    <a:lstStyle/>
                    <a:p>
                      <a:pPr rtl="0"/>
                      <a:r>
                        <a:rPr lang="en-US" sz="1200" b="1" dirty="0" smtClean="0">
                          <a:solidFill>
                            <a:srgbClr val="FFFF00"/>
                          </a:solidFill>
                        </a:rPr>
                        <a:t>Total N of </a:t>
                      </a:r>
                      <a:r>
                        <a:rPr lang="en-US" sz="1200" b="1" baseline="0" dirty="0" smtClean="0">
                          <a:solidFill>
                            <a:srgbClr val="FFFF00"/>
                          </a:solidFill>
                        </a:rPr>
                        <a:t> Deaths</a:t>
                      </a:r>
                      <a:endParaRPr lang="en-US" sz="12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rgbClr val="FFFF00"/>
                          </a:solidFill>
                          <a:latin typeface="+mn-lt"/>
                        </a:rPr>
                        <a:t>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rgbClr val="FFFF00"/>
                          </a:solidFill>
                          <a:latin typeface="+mn-lt"/>
                        </a:rPr>
                        <a:t>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smtClean="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a:t>
            </a:r>
            <a:br>
              <a:rPr lang="en-US" sz="2600" dirty="0" smtClean="0"/>
            </a:br>
            <a:r>
              <a:rPr lang="en-US" sz="2400" dirty="0" smtClean="0"/>
              <a:t>Cumulative Incidence of Leading Causes of Death</a:t>
            </a:r>
            <a:r>
              <a:rPr lang="en-US" sz="2800" dirty="0" smtClean="0"/>
              <a:t/>
            </a:r>
            <a:br>
              <a:rPr lang="en-US" sz="2800" dirty="0" smtClean="0"/>
            </a:br>
            <a:r>
              <a:rPr lang="en-US" sz="2400" dirty="0" smtClean="0"/>
              <a:t>Age Group = 18-39 Years </a:t>
            </a:r>
            <a:r>
              <a:rPr lang="en-US" sz="2000" dirty="0" smtClean="0"/>
              <a:t>(Transplants: January 2005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br>
              <a:rPr lang="en-US" sz="2600" dirty="0" smtClean="0"/>
            </a:br>
            <a:r>
              <a:rPr lang="en-US" sz="2400" dirty="0" smtClean="0"/>
              <a:t>Cumulative Incidence of Leading Causes of Death</a:t>
            </a:r>
            <a:r>
              <a:rPr lang="en-US" sz="2800" dirty="0" smtClean="0"/>
              <a:t/>
            </a:r>
            <a:br>
              <a:rPr lang="en-US" sz="2800" dirty="0" smtClean="0"/>
            </a:br>
            <a:r>
              <a:rPr lang="en-US" sz="2400" dirty="0" smtClean="0"/>
              <a:t>Age Group = 40-59 Years </a:t>
            </a:r>
            <a:r>
              <a:rPr lang="en-US" sz="2000" dirty="0" smtClean="0"/>
              <a:t>(Transplants: January 2005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br>
              <a:rPr lang="en-US" sz="2600" dirty="0" smtClean="0"/>
            </a:br>
            <a:r>
              <a:rPr lang="en-US" sz="2400" dirty="0" smtClean="0"/>
              <a:t>Cumulative Incidence of Leading Causes of Death</a:t>
            </a:r>
            <a:r>
              <a:rPr lang="en-US" sz="2800" dirty="0" smtClean="0"/>
              <a:t/>
            </a:r>
            <a:br>
              <a:rPr lang="en-US" sz="2800" dirty="0" smtClean="0"/>
            </a:br>
            <a:r>
              <a:rPr lang="en-US" sz="2400" dirty="0" smtClean="0"/>
              <a:t>Age Group = 60-69 Years </a:t>
            </a:r>
            <a:r>
              <a:rPr lang="en-US" sz="2000" dirty="0" smtClean="0"/>
              <a:t>(Transplants: January 2005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br>
              <a:rPr lang="en-US" sz="2600" dirty="0" smtClean="0"/>
            </a:br>
            <a:r>
              <a:rPr lang="en-US" sz="2400" dirty="0" smtClean="0"/>
              <a:t>Cumulative Incidence of Leading Causes of Death</a:t>
            </a:r>
            <a:r>
              <a:rPr lang="en-US" sz="2800" dirty="0" smtClean="0"/>
              <a:t/>
            </a:r>
            <a:br>
              <a:rPr lang="en-US" sz="2800" dirty="0" smtClean="0"/>
            </a:br>
            <a:r>
              <a:rPr lang="en-US" sz="2400" dirty="0" smtClean="0"/>
              <a:t>Age Group = 70+ Years </a:t>
            </a:r>
            <a:r>
              <a:rPr lang="en-US" sz="2000" dirty="0" smtClean="0"/>
              <a:t>(Transplants: January 2005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 </a:t>
            </a:r>
            <a:r>
              <a:rPr lang="en-US" sz="2400" dirty="0" smtClean="0"/>
              <a:t>Ischemic time Distribution By Location  </a:t>
            </a:r>
            <a:br>
              <a:rPr lang="en-US" sz="2400" dirty="0" smtClean="0"/>
            </a:br>
            <a:r>
              <a:rPr lang="en-US" sz="2000" dirty="0" smtClean="0"/>
              <a:t>(Transplants: January 2006 – June 2012)</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p:spPr>
        <p:txBody>
          <a:bodyPr/>
          <a:lstStyle/>
          <a:p>
            <a:r>
              <a:rPr lang="en-US" dirty="0" smtClean="0"/>
              <a:t>Survival Analyses:</a:t>
            </a:r>
            <a:endParaRPr lang="en-US" dirty="0"/>
          </a:p>
        </p:txBody>
      </p:sp>
      <p:sp>
        <p:nvSpPr>
          <p:cNvPr id="10" name="Content Placeholder 9"/>
          <p:cNvSpPr>
            <a:spLocks noGrp="1"/>
          </p:cNvSpPr>
          <p:nvPr>
            <p:ph idx="1"/>
          </p:nvPr>
        </p:nvSpPr>
        <p:spPr>
          <a:xfrm>
            <a:off x="304800" y="990600"/>
            <a:ext cx="8534400" cy="5257800"/>
          </a:xfrm>
        </p:spPr>
        <p:txBody>
          <a:bodyPr lIns="9144" rIns="0"/>
          <a:lstStyle/>
          <a:p>
            <a:pPr>
              <a:spcBef>
                <a:spcPts val="300"/>
              </a:spcBef>
            </a:pPr>
            <a:r>
              <a:rPr lang="en-US" sz="2400" b="1" dirty="0" smtClean="0"/>
              <a:t>by era: slides 26-27 and 37-41</a:t>
            </a:r>
          </a:p>
          <a:p>
            <a:pPr>
              <a:spcBef>
                <a:spcPts val="300"/>
              </a:spcBef>
            </a:pPr>
            <a:r>
              <a:rPr lang="en-US" sz="2400" b="1" dirty="0" smtClean="0"/>
              <a:t>by gender: slides 28-31</a:t>
            </a:r>
          </a:p>
          <a:p>
            <a:pPr>
              <a:spcBef>
                <a:spcPts val="300"/>
              </a:spcBef>
            </a:pPr>
            <a:r>
              <a:rPr lang="en-US" sz="2400" b="1" dirty="0" smtClean="0"/>
              <a:t>by diagnosis: slides 32-41</a:t>
            </a:r>
          </a:p>
          <a:p>
            <a:pPr>
              <a:spcBef>
                <a:spcPts val="300"/>
              </a:spcBef>
            </a:pPr>
            <a:r>
              <a:rPr lang="en-US" sz="2400" b="1" dirty="0" smtClean="0"/>
              <a:t>by PVR: slides 42-45</a:t>
            </a:r>
          </a:p>
          <a:p>
            <a:pPr>
              <a:spcBef>
                <a:spcPts val="300"/>
              </a:spcBef>
            </a:pPr>
            <a:r>
              <a:rPr lang="en-US" sz="2400" b="1" dirty="0" smtClean="0"/>
              <a:t>by BMI: slide 46</a:t>
            </a:r>
          </a:p>
          <a:p>
            <a:pPr>
              <a:spcBef>
                <a:spcPts val="300"/>
              </a:spcBef>
            </a:pPr>
            <a:r>
              <a:rPr lang="en-US" sz="2400" b="1" dirty="0" smtClean="0"/>
              <a:t>by comorbidities: slides 47-49</a:t>
            </a:r>
          </a:p>
          <a:p>
            <a:pPr>
              <a:spcBef>
                <a:spcPts val="300"/>
              </a:spcBef>
            </a:pPr>
            <a:r>
              <a:rPr lang="en-US" sz="2400" b="1" dirty="0" smtClean="0"/>
              <a:t>by VAD usage: slides 50-53</a:t>
            </a:r>
          </a:p>
          <a:p>
            <a:pPr>
              <a:spcBef>
                <a:spcPts val="300"/>
              </a:spcBef>
            </a:pPr>
            <a:r>
              <a:rPr lang="en-US" sz="2400" b="1" dirty="0" smtClean="0"/>
              <a:t>by re-transplant: slide 54</a:t>
            </a:r>
          </a:p>
          <a:p>
            <a:pPr>
              <a:spcBef>
                <a:spcPts val="300"/>
              </a:spcBef>
            </a:pPr>
            <a:r>
              <a:rPr lang="en-US" sz="2400" b="1" dirty="0" smtClean="0"/>
              <a:t>by employment status at 1 year post transplant: slide 55</a:t>
            </a:r>
          </a:p>
          <a:p>
            <a:pPr>
              <a:spcBef>
                <a:spcPts val="300"/>
              </a:spcBef>
            </a:pPr>
            <a:r>
              <a:rPr lang="en-US" sz="2400" b="1" dirty="0" smtClean="0"/>
              <a:t>by age: see slides 210-217 in the age theme section</a:t>
            </a:r>
          </a:p>
          <a:p>
            <a:pPr>
              <a:spcBef>
                <a:spcPts val="300"/>
              </a:spcBef>
            </a:pPr>
            <a:r>
              <a:rPr lang="en-US" sz="2400" b="1" dirty="0" smtClean="0"/>
              <a:t>by immunosuppression: see slides 66, 72 and 79 in the immunosuppression section</a:t>
            </a:r>
          </a:p>
          <a:p>
            <a:pPr>
              <a:spcBef>
                <a:spcPts val="300"/>
              </a:spcBef>
            </a:pPr>
            <a:r>
              <a:rPr lang="en-US" sz="2400" b="1" dirty="0" smtClean="0"/>
              <a:t>Cause of death: slides 56-61</a:t>
            </a:r>
          </a:p>
          <a:p>
            <a:pPr>
              <a:spcBef>
                <a:spcPts val="350"/>
              </a:spcBef>
            </a:pPr>
            <a:endParaRPr lang="en-US" sz="24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Era </a:t>
            </a:r>
            <a:r>
              <a:rPr lang="en-US" sz="2800" dirty="0" smtClean="0"/>
              <a:t/>
            </a:r>
            <a:br>
              <a:rPr lang="en-US" sz="28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52800" y="1600200"/>
            <a:ext cx="5105400" cy="523220"/>
          </a:xfrm>
          <a:prstGeom prst="rect">
            <a:avLst/>
          </a:prstGeom>
          <a:noFill/>
        </p:spPr>
        <p:txBody>
          <a:bodyPr wrap="square" rtlCol="0">
            <a:spAutoFit/>
          </a:bodyPr>
          <a:lstStyle/>
          <a:p>
            <a:r>
              <a:rPr lang="en-US" sz="1400" b="1" dirty="0" smtClean="0">
                <a:solidFill>
                  <a:srgbClr val="FFFF00"/>
                </a:solidFill>
              </a:rPr>
              <a:t>All pair-wise comparisons were significant at p &lt; 0.0001 except 2002-2005 vs. 2006-6/2011 (p = 0.9749)</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Era Conditional on Survival to 1 Year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886200"/>
            <a:ext cx="4876800" cy="738664"/>
          </a:xfrm>
          <a:prstGeom prst="rect">
            <a:avLst/>
          </a:prstGeom>
          <a:noFill/>
        </p:spPr>
        <p:txBody>
          <a:bodyPr wrap="square" rtlCol="0">
            <a:spAutoFit/>
          </a:bodyPr>
          <a:lstStyle/>
          <a:p>
            <a:r>
              <a:rPr lang="en-US" sz="1400" b="1" dirty="0" smtClean="0">
                <a:solidFill>
                  <a:srgbClr val="FFFF00"/>
                </a:solidFill>
              </a:rPr>
              <a:t>All pair-wise comparisons were significant at p &lt; 0.001 except 1992-2001 vs. 2006-6/2011 (p=0.9440) and 2002-2005 vs. 2006-6/2011 (p=0.0569)</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Gender</a:t>
            </a:r>
            <a:br>
              <a:rPr lang="en-US" sz="24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590800"/>
            <a:ext cx="1828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Gender Conditional on Survival to 1 Year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590800"/>
            <a:ext cx="18288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3276600"/>
            <a:ext cx="8458200" cy="2438400"/>
          </a:xfrm>
        </p:spPr>
        <p:txBody>
          <a:bodyPr lIns="9144" rIns="9144"/>
          <a:lstStyle/>
          <a:p>
            <a:pPr>
              <a:lnSpc>
                <a:spcPct val="120000"/>
              </a:lnSpc>
            </a:pPr>
            <a:r>
              <a:rPr lang="en-US" sz="2800" b="1" dirty="0" smtClean="0"/>
              <a:t>Diagnosis: slides 4-6</a:t>
            </a:r>
          </a:p>
          <a:p>
            <a:pPr>
              <a:lnSpc>
                <a:spcPct val="120000"/>
              </a:lnSpc>
            </a:pPr>
            <a:r>
              <a:rPr lang="en-US" sz="2800" b="1" dirty="0" smtClean="0"/>
              <a:t>Recipient and donor characteristics: slides 7-24</a:t>
            </a:r>
          </a:p>
          <a:p>
            <a:endParaRPr lang="en-US" dirty="0"/>
          </a:p>
        </p:txBody>
      </p:sp>
      <p:sp>
        <p:nvSpPr>
          <p:cNvPr id="12" name="Title 1"/>
          <p:cNvSpPr txBox="1">
            <a:spLocks/>
          </p:cNvSpPr>
          <p:nvPr/>
        </p:nvSpPr>
        <p:spPr bwMode="auto">
          <a:xfrm>
            <a:off x="152400" y="16764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Donor and Recipient Characteristics:</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Gender</a:t>
            </a:r>
            <a:br>
              <a:rPr lang="en-US" sz="24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0" y="1600200"/>
            <a:ext cx="4648200" cy="738664"/>
          </a:xfrm>
          <a:prstGeom prst="rect">
            <a:avLst/>
          </a:prstGeom>
          <a:noFill/>
        </p:spPr>
        <p:txBody>
          <a:bodyPr wrap="square" rtlCol="0">
            <a:spAutoFit/>
          </a:bodyPr>
          <a:lstStyle/>
          <a:p>
            <a:r>
              <a:rPr lang="en-US" sz="1400" b="1" dirty="0" smtClean="0">
                <a:solidFill>
                  <a:srgbClr val="FFFF00"/>
                </a:solidFill>
              </a:rPr>
              <a:t>All pair-wise comparisons with male/female were significant at p &lt; 0.0001. No other pair-wise comparisons were significant at p &lt; 0.05</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Gender Conditional on Survival to 1 Year</a:t>
            </a:r>
            <a:br>
              <a:rPr lang="en-US" sz="24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0" y="1676400"/>
            <a:ext cx="4724400" cy="738664"/>
          </a:xfrm>
          <a:prstGeom prst="rect">
            <a:avLst/>
          </a:prstGeom>
          <a:noFill/>
        </p:spPr>
        <p:txBody>
          <a:bodyPr wrap="square" rtlCol="0">
            <a:spAutoFit/>
          </a:bodyPr>
          <a:lstStyle/>
          <a:p>
            <a:r>
              <a:rPr lang="en-US" sz="1400" b="1" dirty="0" smtClean="0">
                <a:solidFill>
                  <a:srgbClr val="FFFF00"/>
                </a:solidFill>
              </a:rPr>
              <a:t>All pair-wise comparisons were significant at p &lt; 0.05 except male/male vs. female/male and female/male vs. female/female</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a:t>
            </a:r>
            <a:r>
              <a:rPr lang="en-US" sz="2800" dirty="0" smtClean="0"/>
              <a:t/>
            </a:r>
            <a:br>
              <a:rPr lang="en-US" sz="2800" dirty="0" smtClean="0"/>
            </a:b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76800"/>
            <a:ext cx="4572000" cy="523220"/>
          </a:xfrm>
          <a:prstGeom prst="rect">
            <a:avLst/>
          </a:prstGeom>
          <a:solidFill>
            <a:srgbClr val="000000"/>
          </a:solidFill>
        </p:spPr>
        <p:txBody>
          <a:bodyPr wrap="square" lIns="9144" rIns="9144" rtlCol="0">
            <a:spAutoFit/>
          </a:bodyPr>
          <a:lstStyle/>
          <a:p>
            <a:r>
              <a:rPr lang="en-US" sz="1400" b="1" dirty="0" smtClean="0">
                <a:solidFill>
                  <a:srgbClr val="FFFF00"/>
                </a:solidFill>
              </a:rPr>
              <a:t>All pair-wise comparisons were significant at p &lt; 0.01 except cardiomyopathy vs. congenital (p=0.9113).</a:t>
            </a:r>
            <a:endParaRPr lang="en-US" sz="1400" b="1" dirty="0">
              <a:solidFill>
                <a:srgbClr val="FFFF00"/>
              </a:solidFill>
            </a:endParaRPr>
          </a:p>
        </p:txBody>
      </p:sp>
      <p:sp>
        <p:nvSpPr>
          <p:cNvPr id="10" name="TextBox 9"/>
          <p:cNvSpPr txBox="1"/>
          <p:nvPr/>
        </p:nvSpPr>
        <p:spPr>
          <a:xfrm>
            <a:off x="4648200" y="2438400"/>
            <a:ext cx="3733800" cy="692497"/>
          </a:xfrm>
          <a:prstGeom prst="rect">
            <a:avLst/>
          </a:prstGeom>
          <a:noFill/>
          <a:ln>
            <a:solidFill>
              <a:srgbClr val="FFFF00"/>
            </a:solidFill>
          </a:ln>
        </p:spPr>
        <p:txBody>
          <a:bodyPr wrap="square" rtlCol="0">
            <a:spAutoFit/>
          </a:bodyPr>
          <a:lstStyle/>
          <a:p>
            <a:r>
              <a:rPr lang="en-US" sz="1300" b="1" dirty="0" smtClean="0"/>
              <a:t>Median survival (years): Cardiomyopathy= 11.6; CAD=9.4; Congenital=14.4; Retransplant=6.3; Valvular=10.9</a:t>
            </a:r>
            <a:endParaRPr lang="en-US" sz="13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 Conditional on Survival to 1 Year </a:t>
            </a:r>
            <a:r>
              <a:rPr lang="en-US" sz="2000" dirty="0" smtClean="0"/>
              <a:t>(Transplants: January 1982 – June 2011)</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733800"/>
            <a:ext cx="4876800" cy="738664"/>
          </a:xfrm>
          <a:prstGeom prst="rect">
            <a:avLst/>
          </a:prstGeom>
          <a:solidFill>
            <a:srgbClr val="000000"/>
          </a:solidFill>
        </p:spPr>
        <p:txBody>
          <a:bodyPr wrap="square" rtlCol="0">
            <a:spAutoFit/>
          </a:bodyPr>
          <a:lstStyle/>
          <a:p>
            <a:r>
              <a:rPr lang="en-US" sz="1400" b="1" dirty="0" smtClean="0">
                <a:solidFill>
                  <a:srgbClr val="FFFF00"/>
                </a:solidFill>
              </a:rPr>
              <a:t>All pair-wise comparisons were significant at p &lt; 0.0001 except cardiomyopathy vs. valvular (p = 0.9665) and CAD vs. retransplant (p = 0.0659)</a:t>
            </a:r>
            <a:endParaRPr lang="en-US" sz="1400" b="1" dirty="0">
              <a:solidFill>
                <a:srgbClr val="FFFF00"/>
              </a:solidFill>
            </a:endParaRPr>
          </a:p>
        </p:txBody>
      </p:sp>
      <p:sp>
        <p:nvSpPr>
          <p:cNvPr id="10" name="TextBox 9"/>
          <p:cNvSpPr txBox="1"/>
          <p:nvPr/>
        </p:nvSpPr>
        <p:spPr>
          <a:xfrm>
            <a:off x="4572000" y="1524000"/>
            <a:ext cx="3810000" cy="692497"/>
          </a:xfrm>
          <a:prstGeom prst="rect">
            <a:avLst/>
          </a:prstGeom>
          <a:noFill/>
          <a:ln>
            <a:solidFill>
              <a:srgbClr val="FFFF00"/>
            </a:solidFill>
          </a:ln>
        </p:spPr>
        <p:txBody>
          <a:bodyPr wrap="square" lIns="45720" rIns="45720" rtlCol="0">
            <a:spAutoFit/>
          </a:bodyPr>
          <a:lstStyle/>
          <a:p>
            <a:r>
              <a:rPr lang="en-US" sz="1300" b="1" dirty="0" smtClean="0"/>
              <a:t>Median survival (years): Cardiomyopathy=14.2; CAD=11.9; Congenital=21.2; Retransplant=10.8; Valvular=14.6</a:t>
            </a:r>
            <a:endParaRPr lang="en-US" sz="13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Within 1 Year by Diagnosis</a:t>
            </a:r>
            <a:br>
              <a:rPr lang="en-US" sz="2400" dirty="0" smtClean="0"/>
            </a:br>
            <a:r>
              <a:rPr lang="en-US" sz="2000" dirty="0" smtClean="0"/>
              <a:t>(Transplants: January 2006 – June 2011)</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581400"/>
            <a:ext cx="72390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were significant at p &lt; 0.05 except  cardiomyopathy vs. CAD, congenital vs. retransplant, congenital  vs. valvular, retransplant  vs. valvular</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Kaplan-Meier Survival by Diagnosis</a:t>
            </a:r>
            <a:r>
              <a:rPr lang="en-US" sz="2800" dirty="0" smtClean="0"/>
              <a:t/>
            </a:r>
            <a:br>
              <a:rPr lang="en-US" sz="2800" dirty="0" smtClean="0"/>
            </a:br>
            <a:r>
              <a:rPr lang="en-US" sz="2000" dirty="0" smtClean="0"/>
              <a:t>(Transplants: January 2003 – June 2011)</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00600"/>
            <a:ext cx="72390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with cardiomyopathy are significant at p &lt; 0.02.  No other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br>
              <a:rPr lang="en-US" sz="2600" dirty="0" smtClean="0"/>
            </a:br>
            <a:r>
              <a:rPr lang="en-US" sz="2400" dirty="0" smtClean="0"/>
              <a:t>Kaplan-Meier Survival by Diagnosis Conditional on Survival to 1 Year </a:t>
            </a:r>
            <a:r>
              <a:rPr lang="en-US" sz="2000" dirty="0" smtClean="0"/>
              <a:t>(Transplants: January 2003 – June 2011)</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581400"/>
            <a:ext cx="5638800" cy="738664"/>
          </a:xfrm>
          <a:prstGeom prst="rect">
            <a:avLst/>
          </a:prstGeom>
          <a:solidFill>
            <a:srgbClr val="000000"/>
          </a:solidFill>
        </p:spPr>
        <p:txBody>
          <a:bodyPr wrap="square" rtlCol="0">
            <a:spAutoFit/>
          </a:bodyPr>
          <a:lstStyle/>
          <a:p>
            <a:r>
              <a:rPr lang="en-US" sz="1400" b="1" dirty="0" smtClean="0">
                <a:solidFill>
                  <a:srgbClr val="FFFF00"/>
                </a:solidFill>
              </a:rPr>
              <a:t>No pair-wise comparisons are significant at p &lt; 0.05 except cardiomyopathy vs. CAD, CAD vs. congenital and congenital vs. retransplant</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2011)</a:t>
            </a:r>
            <a:br>
              <a:rPr lang="en-US" sz="2000" dirty="0" smtClean="0"/>
            </a:br>
            <a:r>
              <a:rPr lang="en-US" sz="2300" dirty="0" smtClean="0">
                <a:solidFill>
                  <a:srgbClr val="FFFF00"/>
                </a:solidFill>
              </a:rPr>
              <a:t>Diagnosis: Cardiomyopath</a:t>
            </a:r>
            <a:r>
              <a:rPr lang="en-US" sz="2400" dirty="0" smtClean="0">
                <a:solidFill>
                  <a:srgbClr val="FFFF00"/>
                </a:solidFill>
              </a:rPr>
              <a:t>y</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1752600"/>
            <a:ext cx="4648200" cy="523220"/>
          </a:xfrm>
          <a:prstGeom prst="rect">
            <a:avLst/>
          </a:prstGeom>
          <a:noFill/>
        </p:spPr>
        <p:txBody>
          <a:bodyPr wrap="square" rtlCol="0">
            <a:spAutoFit/>
          </a:bodyPr>
          <a:lstStyle/>
          <a:p>
            <a:r>
              <a:rPr lang="en-US" sz="1400" b="1" dirty="0" smtClean="0">
                <a:solidFill>
                  <a:srgbClr val="FFFF00"/>
                </a:solidFill>
              </a:rPr>
              <a:t>All comparisons were significant at p &lt; 0.0001 except 2002-2005 vs. 2006-6/2011 (p=0.9689)</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2011)</a:t>
            </a:r>
            <a:br>
              <a:rPr lang="en-US" sz="2000" dirty="0" smtClean="0"/>
            </a:br>
            <a:r>
              <a:rPr lang="en-US" sz="2300" dirty="0" smtClean="0">
                <a:solidFill>
                  <a:srgbClr val="FFFF00"/>
                </a:solidFill>
              </a:rPr>
              <a:t>Diagnosis: Coronary Artery Disease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2011)</a:t>
            </a:r>
            <a:br>
              <a:rPr lang="en-US" sz="2000" dirty="0" smtClean="0"/>
            </a:br>
            <a:r>
              <a:rPr lang="en-US" sz="2300" dirty="0" smtClean="0">
                <a:solidFill>
                  <a:srgbClr val="FFFF00"/>
                </a:solidFill>
              </a:rPr>
              <a:t>Diagnosis: Congenital</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1600200"/>
            <a:ext cx="4724400" cy="307777"/>
          </a:xfrm>
          <a:prstGeom prst="rect">
            <a:avLst/>
          </a:prstGeom>
          <a:noFill/>
        </p:spPr>
        <p:txBody>
          <a:bodyPr wrap="square" rtlCol="0">
            <a:spAutoFit/>
          </a:bodyPr>
          <a:lstStyle/>
          <a:p>
            <a:r>
              <a:rPr lang="en-US" sz="1400" b="1" dirty="0" smtClean="0">
                <a:solidFill>
                  <a:srgbClr val="FFFF00"/>
                </a:solidFill>
              </a:rPr>
              <a:t>No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t>Adult Heart Transplants</a:t>
            </a:r>
            <a:r>
              <a:rPr lang="en-US" sz="2800" dirty="0" smtClean="0"/>
              <a:t/>
            </a:r>
            <a:br>
              <a:rPr lang="en-US" sz="2800" dirty="0" smtClean="0"/>
            </a:br>
            <a:r>
              <a:rPr lang="en-US" sz="2400" dirty="0" smtClean="0"/>
              <a:t>Diagnosis</a:t>
            </a:r>
            <a:endParaRPr lang="en-US" sz="2400" dirty="0"/>
          </a:p>
        </p:txBody>
      </p:sp>
      <p:graphicFrame>
        <p:nvGraphicFramePr>
          <p:cNvPr id="11" name="Content Placeholder 10"/>
          <p:cNvGraphicFramePr>
            <a:graphicFrameLocks noGrp="1"/>
          </p:cNvGraphicFramePr>
          <p:nvPr>
            <p:ph idx="1"/>
          </p:nvPr>
        </p:nvGraphicFramePr>
        <p:xfrm>
          <a:off x="0" y="1371600"/>
          <a:ext cx="51054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p:cNvGraphicFramePr>
            <a:graphicFrameLocks/>
          </p:cNvGraphicFramePr>
          <p:nvPr/>
        </p:nvGraphicFramePr>
        <p:xfrm>
          <a:off x="4267200" y="1447800"/>
          <a:ext cx="5105400" cy="43434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5"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2011)</a:t>
            </a:r>
            <a:br>
              <a:rPr lang="en-US" sz="2000" dirty="0" smtClean="0"/>
            </a:br>
            <a:r>
              <a:rPr lang="en-US" sz="2300" dirty="0" smtClean="0">
                <a:solidFill>
                  <a:srgbClr val="FFFF00"/>
                </a:solidFill>
              </a:rPr>
              <a:t>Diagnosis: Retransplant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200" dirty="0" smtClean="0"/>
              <a:t>Kaplan-Meier Survival by Era </a:t>
            </a:r>
            <a:r>
              <a:rPr lang="en-US" sz="2000" dirty="0" smtClean="0"/>
              <a:t>(Transplants: January 1982 – June 2011)</a:t>
            </a:r>
            <a:br>
              <a:rPr lang="en-US" sz="2000" dirty="0" smtClean="0"/>
            </a:br>
            <a:r>
              <a:rPr lang="en-US" sz="2300" dirty="0" smtClean="0">
                <a:solidFill>
                  <a:srgbClr val="FFFF00"/>
                </a:solidFill>
              </a:rPr>
              <a:t>Diagnosis: Valvular </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76600" y="1600200"/>
            <a:ext cx="5181600" cy="523220"/>
          </a:xfrm>
          <a:prstGeom prst="rect">
            <a:avLst/>
          </a:prstGeom>
          <a:noFill/>
        </p:spPr>
        <p:txBody>
          <a:bodyPr wrap="square" rtlCol="0">
            <a:spAutoFit/>
          </a:bodyPr>
          <a:lstStyle/>
          <a:p>
            <a:r>
              <a:rPr lang="en-US" sz="1400" b="1" dirty="0" smtClean="0">
                <a:solidFill>
                  <a:srgbClr val="FFFF00"/>
                </a:solidFill>
              </a:rPr>
              <a:t>No pair-wise comparisons were significant at p &lt; 0.05 except 1982-1991 vs. 1992-2001 (p = 0.0197)</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800" dirty="0" smtClean="0"/>
              <a:t/>
            </a:r>
            <a:br>
              <a:rPr lang="en-US" sz="2800" dirty="0" smtClean="0"/>
            </a:br>
            <a:r>
              <a:rPr lang="en-US" sz="2400" dirty="0" smtClean="0"/>
              <a:t>Kaplan-Meier Survival by PVR </a:t>
            </a:r>
            <a:br>
              <a:rPr lang="en-US" sz="2400" dirty="0" smtClean="0"/>
            </a:br>
            <a:r>
              <a:rPr lang="en-US" sz="2000" dirty="0" smtClean="0"/>
              <a:t>(Transplants: January 2003 – June 2011)</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00400" y="1676400"/>
            <a:ext cx="5181600" cy="523220"/>
          </a:xfrm>
          <a:prstGeom prst="rect">
            <a:avLst/>
          </a:prstGeom>
          <a:solidFill>
            <a:srgbClr val="000000"/>
          </a:solidFill>
        </p:spPr>
        <p:txBody>
          <a:bodyPr wrap="square" rtlCol="0">
            <a:spAutoFit/>
          </a:bodyPr>
          <a:lstStyle/>
          <a:p>
            <a:r>
              <a:rPr lang="en-US" sz="1400" b="1" dirty="0" smtClean="0">
                <a:solidFill>
                  <a:srgbClr val="FFFF00"/>
                </a:solidFill>
              </a:rPr>
              <a:t>1-&lt;3 vs. 3-&lt;5: p = 0.0006</a:t>
            </a:r>
          </a:p>
          <a:p>
            <a:r>
              <a:rPr lang="en-US" sz="1400" b="1" dirty="0" smtClean="0">
                <a:solidFill>
                  <a:srgbClr val="FFFF00"/>
                </a:solidFill>
              </a:rPr>
              <a:t>No other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Weight Ratio </a:t>
            </a:r>
            <a:br>
              <a:rPr lang="en-US" sz="2400" dirty="0" smtClean="0"/>
            </a:br>
            <a:r>
              <a:rPr lang="en-US" sz="2000" dirty="0" smtClean="0"/>
              <a:t>(Transplants: January 2003 – June 2011)</a:t>
            </a:r>
            <a:br>
              <a:rPr lang="en-US" sz="2000" dirty="0" smtClean="0"/>
            </a:br>
            <a:r>
              <a:rPr lang="en-US" sz="2400" dirty="0" smtClean="0">
                <a:solidFill>
                  <a:srgbClr val="FFFF00"/>
                </a:solidFill>
              </a:rPr>
              <a:t>For recipients with PVR: 1–&lt;3 wood units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209800" y="1981200"/>
            <a:ext cx="5867400" cy="307777"/>
          </a:xfrm>
          <a:prstGeom prst="rect">
            <a:avLst/>
          </a:prstGeom>
          <a:solidFill>
            <a:srgbClr val="000000"/>
          </a:solidFill>
        </p:spPr>
        <p:txBody>
          <a:bodyPr wrap="square" rtlCol="0">
            <a:spAutoFit/>
          </a:bodyPr>
          <a:lstStyle/>
          <a:p>
            <a:pPr algn="r"/>
            <a:r>
              <a:rPr lang="en-US" sz="1400" b="1" dirty="0" smtClean="0">
                <a:solidFill>
                  <a:srgbClr val="FFFF00"/>
                </a:solidFill>
              </a:rPr>
              <a:t>No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Weight Ratio </a:t>
            </a:r>
            <a:br>
              <a:rPr lang="en-US" sz="2400" dirty="0" smtClean="0"/>
            </a:br>
            <a:r>
              <a:rPr lang="en-US" sz="2000" dirty="0" smtClean="0"/>
              <a:t>(Transplants: January 2003 – June 2011)</a:t>
            </a:r>
            <a:br>
              <a:rPr lang="en-US" sz="2000" dirty="0" smtClean="0"/>
            </a:br>
            <a:r>
              <a:rPr lang="en-US" sz="2400" dirty="0" smtClean="0">
                <a:solidFill>
                  <a:srgbClr val="FFFF00"/>
                </a:solidFill>
              </a:rPr>
              <a:t>For recipients with PVR: 3–&lt;5 wood units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286000" y="1981200"/>
            <a:ext cx="5791200" cy="307777"/>
          </a:xfrm>
          <a:prstGeom prst="rect">
            <a:avLst/>
          </a:prstGeom>
          <a:solidFill>
            <a:srgbClr val="000000"/>
          </a:solidFill>
        </p:spPr>
        <p:txBody>
          <a:bodyPr wrap="square" rtlCol="0">
            <a:spAutoFit/>
          </a:bodyPr>
          <a:lstStyle/>
          <a:p>
            <a:pPr algn="r"/>
            <a:r>
              <a:rPr lang="en-US" sz="1400" b="1" dirty="0" smtClean="0">
                <a:solidFill>
                  <a:srgbClr val="FFFF00"/>
                </a:solidFill>
              </a:rPr>
              <a:t>No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800" dirty="0" smtClean="0"/>
              <a:t/>
            </a:r>
            <a:br>
              <a:rPr lang="en-US" sz="2800" dirty="0" smtClean="0"/>
            </a:br>
            <a:r>
              <a:rPr lang="en-US" sz="2400" dirty="0" smtClean="0"/>
              <a:t>Kaplan-Meier Survival by Donor/Recipient Weight Ratio </a:t>
            </a:r>
            <a:br>
              <a:rPr lang="en-US" sz="2400" dirty="0" smtClean="0"/>
            </a:br>
            <a:r>
              <a:rPr lang="en-US" sz="2000" dirty="0" smtClean="0"/>
              <a:t>(Transplants: January 2003 – June 2011)</a:t>
            </a:r>
            <a:br>
              <a:rPr lang="en-US" sz="2000" dirty="0" smtClean="0"/>
            </a:br>
            <a:r>
              <a:rPr lang="en-US" sz="2400" dirty="0" smtClean="0">
                <a:solidFill>
                  <a:srgbClr val="FFFF00"/>
                </a:solidFill>
              </a:rPr>
              <a:t>For recipients with PVR: 5+ wood units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43200" y="1981200"/>
            <a:ext cx="5638800" cy="307777"/>
          </a:xfrm>
          <a:prstGeom prst="rect">
            <a:avLst/>
          </a:prstGeom>
          <a:solidFill>
            <a:srgbClr val="000000"/>
          </a:solidFill>
        </p:spPr>
        <p:txBody>
          <a:bodyPr wrap="square" rtlCol="0">
            <a:spAutoFit/>
          </a:bodyPr>
          <a:lstStyle/>
          <a:p>
            <a:r>
              <a:rPr lang="en-US" sz="1400" b="1" dirty="0" smtClean="0">
                <a:solidFill>
                  <a:srgbClr val="FFFF00"/>
                </a:solidFill>
              </a:rPr>
              <a:t>No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BMI Group</a:t>
            </a:r>
            <a:br>
              <a:rPr lang="en-US" sz="2400" dirty="0" smtClean="0"/>
            </a:br>
            <a:r>
              <a:rPr lang="en-US" sz="2000" dirty="0" smtClean="0"/>
              <a:t>(Transplants: January 2006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9000" y="1828800"/>
            <a:ext cx="4724400" cy="523220"/>
          </a:xfrm>
          <a:prstGeom prst="rect">
            <a:avLst/>
          </a:prstGeom>
          <a:solidFill>
            <a:srgbClr val="000000"/>
          </a:solidFill>
        </p:spPr>
        <p:txBody>
          <a:bodyPr wrap="square" rtlCol="0">
            <a:spAutoFit/>
          </a:bodyPr>
          <a:lstStyle/>
          <a:p>
            <a:r>
              <a:rPr lang="en-US" sz="1400" b="1" dirty="0" smtClean="0">
                <a:solidFill>
                  <a:srgbClr val="FFFF00"/>
                </a:solidFill>
              </a:rPr>
              <a:t>No pair-wise comparisons were significant at p &lt; 0.05 except 18.5&lt;25 vs. 25-&lt;30 (p &lt; 0.0001)</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Diabetes Mellitus </a:t>
            </a:r>
            <a:br>
              <a:rPr lang="en-US" sz="2400" dirty="0" smtClean="0"/>
            </a:br>
            <a:r>
              <a:rPr lang="en-US" sz="2000" dirty="0" smtClean="0"/>
              <a:t>(Transplants: January 2003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1981200"/>
            <a:ext cx="1524000" cy="307777"/>
          </a:xfrm>
          <a:prstGeom prst="rect">
            <a:avLst/>
          </a:prstGeom>
          <a:solidFill>
            <a:srgbClr val="000000"/>
          </a:solid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Cigarette History </a:t>
            </a:r>
            <a:br>
              <a:rPr lang="en-US" sz="2400" dirty="0" smtClean="0"/>
            </a:br>
            <a:r>
              <a:rPr lang="en-US" sz="2000" dirty="0" smtClean="0"/>
              <a:t>(Transplants: July 2004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1981200"/>
            <a:ext cx="1524000" cy="307777"/>
          </a:xfrm>
          <a:prstGeom prst="rect">
            <a:avLst/>
          </a:prstGeom>
          <a:solidFill>
            <a:srgbClr val="000000"/>
          </a:solidFill>
        </p:spPr>
        <p:txBody>
          <a:bodyPr wrap="square" rtlCol="0">
            <a:spAutoFit/>
          </a:bodyPr>
          <a:lstStyle/>
          <a:p>
            <a:r>
              <a:rPr lang="en-US" sz="1400" b="1" dirty="0" smtClean="0">
                <a:solidFill>
                  <a:srgbClr val="FFFF00"/>
                </a:solidFill>
              </a:rPr>
              <a:t>p  = 0.2024</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Recipient COPD History </a:t>
            </a:r>
            <a:br>
              <a:rPr lang="en-US" sz="2400" dirty="0" smtClean="0"/>
            </a:br>
            <a:r>
              <a:rPr lang="en-US" sz="2000" dirty="0" smtClean="0"/>
              <a:t>(Transplants: January 2003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1981200"/>
            <a:ext cx="1524000" cy="307777"/>
          </a:xfrm>
          <a:prstGeom prst="rect">
            <a:avLst/>
          </a:prstGeom>
          <a:solidFill>
            <a:srgbClr val="000000"/>
          </a:solidFill>
        </p:spPr>
        <p:txBody>
          <a:bodyPr wrap="square" rtlCol="0">
            <a:spAutoFit/>
          </a:bodyPr>
          <a:lstStyle/>
          <a:p>
            <a:r>
              <a:rPr lang="en-US" sz="1400" b="1" dirty="0" smtClean="0">
                <a:solidFill>
                  <a:srgbClr val="FFFF00"/>
                </a:solidFill>
              </a:rPr>
              <a:t>p  = 0.7302</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Heart Transplants</a:t>
            </a:r>
            <a:r>
              <a:rPr lang="en-US" sz="2800" dirty="0" smtClean="0"/>
              <a:t/>
            </a:r>
            <a:br>
              <a:rPr lang="en-US" sz="2800" dirty="0" smtClean="0"/>
            </a:br>
            <a:r>
              <a:rPr lang="en-US" sz="2800" dirty="0" smtClean="0"/>
              <a:t> </a:t>
            </a:r>
            <a:r>
              <a:rPr lang="en-US" sz="2400" dirty="0" smtClean="0"/>
              <a:t>Diagnosis: Cardiomyopathy vs. CAD by Location</a:t>
            </a:r>
            <a:endParaRPr lang="en-US" sz="2400" dirty="0"/>
          </a:p>
        </p:txBody>
      </p:sp>
      <p:graphicFrame>
        <p:nvGraphicFramePr>
          <p:cNvPr id="9" name="Content Placeholder 8"/>
          <p:cNvGraphicFramePr>
            <a:graphicFrameLocks noGrp="1"/>
          </p:cNvGraphicFramePr>
          <p:nvPr>
            <p:ph idx="1"/>
          </p:nvPr>
        </p:nvGraphicFramePr>
        <p:xfrm>
          <a:off x="152400" y="1143000"/>
          <a:ext cx="8991600" cy="16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ontent Placeholder 8"/>
          <p:cNvGraphicFramePr>
            <a:graphicFrameLocks/>
          </p:cNvGraphicFramePr>
          <p:nvPr/>
        </p:nvGraphicFramePr>
        <p:xfrm>
          <a:off x="152400" y="2743200"/>
          <a:ext cx="89916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ontent Placeholder 8"/>
          <p:cNvGraphicFramePr>
            <a:graphicFrameLocks/>
          </p:cNvGraphicFramePr>
          <p:nvPr/>
        </p:nvGraphicFramePr>
        <p:xfrm>
          <a:off x="152400" y="4419600"/>
          <a:ext cx="8991600" cy="1600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6"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VAD usage  </a:t>
            </a:r>
            <a:br>
              <a:rPr lang="en-US" sz="2400" dirty="0" smtClean="0"/>
            </a:br>
            <a:r>
              <a:rPr lang="en-US" sz="2000" dirty="0" smtClean="0"/>
              <a:t>(Transplants: April 1994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648200"/>
            <a:ext cx="5181600" cy="738664"/>
          </a:xfrm>
          <a:prstGeom prst="rect">
            <a:avLst/>
          </a:prstGeom>
          <a:solidFill>
            <a:srgbClr val="000000"/>
          </a:solidFill>
        </p:spPr>
        <p:txBody>
          <a:bodyPr wrap="square" rtlCol="0">
            <a:spAutoFit/>
          </a:bodyPr>
          <a:lstStyle/>
          <a:p>
            <a:r>
              <a:rPr lang="en-US" sz="1400" b="1" dirty="0" smtClean="0">
                <a:solidFill>
                  <a:srgbClr val="FFFF00"/>
                </a:solidFill>
              </a:rPr>
              <a:t>Pulsatile vs. Continuous: p=0.0127</a:t>
            </a:r>
          </a:p>
          <a:p>
            <a:r>
              <a:rPr lang="en-US" sz="1400" b="1" dirty="0" smtClean="0">
                <a:solidFill>
                  <a:srgbClr val="FFFF00"/>
                </a:solidFill>
              </a:rPr>
              <a:t>Pulsatile vs. No LVAD/No Inotropes: p = 0.0032</a:t>
            </a:r>
          </a:p>
          <a:p>
            <a:r>
              <a:rPr lang="en-US" sz="1400" b="1" dirty="0" smtClean="0">
                <a:solidFill>
                  <a:srgbClr val="FFFF00"/>
                </a:solidFill>
              </a:rPr>
              <a:t>No other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VAD usage  </a:t>
            </a:r>
            <a:br>
              <a:rPr lang="en-US" sz="2400" dirty="0" smtClean="0"/>
            </a:br>
            <a:r>
              <a:rPr lang="en-US" sz="2000" dirty="0" smtClean="0"/>
              <a:t>(Transplants: January 2003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495800"/>
            <a:ext cx="5410200" cy="954107"/>
          </a:xfrm>
          <a:prstGeom prst="rect">
            <a:avLst/>
          </a:prstGeom>
          <a:solidFill>
            <a:srgbClr val="000000"/>
          </a:solidFill>
        </p:spPr>
        <p:txBody>
          <a:bodyPr wrap="square" rtlCol="0">
            <a:spAutoFit/>
          </a:bodyPr>
          <a:lstStyle/>
          <a:p>
            <a:r>
              <a:rPr lang="en-US" sz="1400" b="1" dirty="0" smtClean="0">
                <a:solidFill>
                  <a:srgbClr val="FFFF00"/>
                </a:solidFill>
              </a:rPr>
              <a:t>Pulsatile vs. No LVAD/No Inotropes: p = 0.0077</a:t>
            </a:r>
          </a:p>
          <a:p>
            <a:r>
              <a:rPr lang="en-US" sz="1400" b="1" dirty="0" smtClean="0">
                <a:solidFill>
                  <a:srgbClr val="FFFF00"/>
                </a:solidFill>
              </a:rPr>
              <a:t>Pulsatile vs. No LVAD/Inotropes: p = 0.0061</a:t>
            </a:r>
          </a:p>
          <a:p>
            <a:r>
              <a:rPr lang="en-US" sz="1400" b="1" dirty="0" smtClean="0">
                <a:solidFill>
                  <a:srgbClr val="FFFF00"/>
                </a:solidFill>
              </a:rPr>
              <a:t>Continuous vs.  No LVAD/Inotropes: p = 0.0229</a:t>
            </a:r>
          </a:p>
          <a:p>
            <a:r>
              <a:rPr lang="en-US" sz="1400" b="1" dirty="0" smtClean="0">
                <a:solidFill>
                  <a:srgbClr val="FFFF00"/>
                </a:solidFill>
              </a:rPr>
              <a:t>No other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800" dirty="0" smtClean="0"/>
              <a:t/>
            </a:r>
            <a:br>
              <a:rPr lang="en-US" sz="2800" dirty="0" smtClean="0"/>
            </a:br>
            <a:r>
              <a:rPr lang="en-US" sz="2400" dirty="0" smtClean="0"/>
              <a:t>Kaplan-Meier Survival by VAD usage Conditional on Survival to 6 Months </a:t>
            </a:r>
            <a:r>
              <a:rPr lang="en-US" sz="2000" dirty="0" smtClean="0"/>
              <a:t>(Transplants: January 1999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4400" y="4114800"/>
            <a:ext cx="5181600" cy="523220"/>
          </a:xfrm>
          <a:prstGeom prst="rect">
            <a:avLst/>
          </a:prstGeom>
          <a:solidFill>
            <a:srgbClr val="000000"/>
          </a:solidFill>
        </p:spPr>
        <p:txBody>
          <a:bodyPr wrap="square" rtlCol="0">
            <a:spAutoFit/>
          </a:bodyPr>
          <a:lstStyle/>
          <a:p>
            <a:r>
              <a:rPr lang="en-US" sz="1400" b="1" dirty="0" smtClean="0">
                <a:solidFill>
                  <a:srgbClr val="FFFF00"/>
                </a:solidFill>
              </a:rPr>
              <a:t>Continuous vs.  No LVAD/No Inotropes: p = 0.0297</a:t>
            </a:r>
          </a:p>
          <a:p>
            <a:r>
              <a:rPr lang="en-US" sz="1400" b="1" dirty="0" smtClean="0">
                <a:solidFill>
                  <a:srgbClr val="FFFF00"/>
                </a:solidFill>
              </a:rPr>
              <a:t>No other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br>
              <a:rPr lang="en-US" sz="2600" dirty="0" smtClean="0"/>
            </a:br>
            <a:r>
              <a:rPr lang="en-US" sz="2400" dirty="0" smtClean="0"/>
              <a:t>Kaplan-Meier Survival by VAD usage</a:t>
            </a:r>
            <a:br>
              <a:rPr lang="en-US" sz="2400" dirty="0" smtClean="0"/>
            </a:br>
            <a:r>
              <a:rPr lang="en-US" sz="2000" dirty="0" smtClean="0"/>
              <a:t>(Transplants: January 2005 – June 2011)</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3716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648200"/>
            <a:ext cx="5943600" cy="664797"/>
          </a:xfrm>
          <a:prstGeom prst="rect">
            <a:avLst/>
          </a:prstGeom>
          <a:solidFill>
            <a:srgbClr val="000000"/>
          </a:solidFill>
        </p:spPr>
        <p:txBody>
          <a:bodyPr wrap="square" lIns="9144" tIns="9144" rIns="9144" bIns="9144" rtlCol="0">
            <a:spAutoFit/>
          </a:bodyPr>
          <a:lstStyle/>
          <a:p>
            <a:r>
              <a:rPr lang="en-US" sz="1400" b="1" dirty="0" smtClean="0">
                <a:solidFill>
                  <a:srgbClr val="FFFF00"/>
                </a:solidFill>
              </a:rPr>
              <a:t>All pair-wise comparisons with LVAD+RVAD Pulsatile were significant at p &lt; 0.05 except LVAD Pulsatile vs. LVAD+RVAD Pulsatile</a:t>
            </a:r>
          </a:p>
          <a:p>
            <a:r>
              <a:rPr lang="en-US" sz="1400" b="1" dirty="0" smtClean="0">
                <a:solidFill>
                  <a:srgbClr val="FFFF00"/>
                </a:solidFill>
              </a:rPr>
              <a:t>No other pair-wise comparisons were significant at p &lt; 0.05.</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Adult Heart Re-Transplants</a:t>
            </a:r>
            <a:r>
              <a:rPr lang="en-US" sz="3200" dirty="0" smtClean="0"/>
              <a:t/>
            </a:r>
            <a:br>
              <a:rPr lang="en-US" sz="3200" dirty="0" smtClean="0"/>
            </a:br>
            <a:r>
              <a:rPr lang="en-US" sz="2800" dirty="0" smtClean="0"/>
              <a:t> </a:t>
            </a:r>
            <a:r>
              <a:rPr lang="en-US" sz="2400" dirty="0" smtClean="0"/>
              <a:t>1 Year Survival</a:t>
            </a:r>
            <a:endParaRPr lang="en-US" sz="2400" dirty="0"/>
          </a:p>
        </p:txBody>
      </p:sp>
      <p:graphicFrame>
        <p:nvGraphicFramePr>
          <p:cNvPr id="4" name="Content Placeholder 3"/>
          <p:cNvGraphicFramePr>
            <a:graphicFrameLocks noGrp="1"/>
          </p:cNvGraphicFramePr>
          <p:nvPr>
            <p:ph idx="1"/>
          </p:nvPr>
        </p:nvGraphicFramePr>
        <p:xfrm>
          <a:off x="3048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362200" y="5791200"/>
            <a:ext cx="5334000" cy="353943"/>
          </a:xfrm>
          <a:prstGeom prst="rect">
            <a:avLst/>
          </a:prstGeom>
          <a:noFill/>
        </p:spPr>
        <p:txBody>
          <a:bodyPr wrap="square" rtlCol="0">
            <a:spAutoFit/>
          </a:bodyPr>
          <a:lstStyle/>
          <a:p>
            <a:pPr algn="ctr"/>
            <a:r>
              <a:rPr lang="en-US" sz="1700" b="1" dirty="0" smtClean="0"/>
              <a:t>Time between previous and current transplant</a:t>
            </a:r>
            <a:endParaRPr lang="en-US" sz="1700" b="1" dirty="0"/>
          </a:p>
        </p:txBody>
      </p:sp>
      <p:sp>
        <p:nvSpPr>
          <p:cNvPr id="9" name="TextBox 8"/>
          <p:cNvSpPr txBox="1"/>
          <p:nvPr/>
        </p:nvSpPr>
        <p:spPr>
          <a:xfrm>
            <a:off x="1066800" y="1143000"/>
            <a:ext cx="7772400" cy="492443"/>
          </a:xfrm>
          <a:prstGeom prst="rect">
            <a:avLst/>
          </a:prstGeom>
          <a:solidFill>
            <a:srgbClr val="000000"/>
          </a:solidFill>
          <a:ln>
            <a:solidFill>
              <a:schemeClr val="tx1"/>
            </a:solidFill>
          </a:ln>
        </p:spPr>
        <p:txBody>
          <a:bodyPr wrap="square" rtlCol="0">
            <a:spAutoFit/>
          </a:bodyPr>
          <a:lstStyle/>
          <a:p>
            <a:r>
              <a:rPr lang="en-US" sz="1300" b="1" dirty="0" smtClean="0">
                <a:solidFill>
                  <a:srgbClr val="FFFF00"/>
                </a:solidFill>
              </a:rPr>
              <a:t>Comparison of survival for interval ≤ 12 months vs. &gt; 12 months: p &lt; 0.0001</a:t>
            </a:r>
          </a:p>
          <a:p>
            <a:r>
              <a:rPr lang="en-US" sz="1300" b="1" dirty="0" smtClean="0">
                <a:solidFill>
                  <a:srgbClr val="FFFF00"/>
                </a:solidFill>
              </a:rPr>
              <a:t>Comparison of survival for interval ≤ 12 months vs. &gt; 12 months for 1/2003-6/2011: p &lt; 0.0001</a:t>
            </a:r>
            <a:endParaRPr lang="en-US" sz="13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Employment Status at 1 Year</a:t>
            </a:r>
            <a:br>
              <a:rPr lang="en-US" sz="2400" dirty="0" smtClean="0"/>
            </a:br>
            <a:r>
              <a:rPr lang="en-US" sz="2400" dirty="0" smtClean="0"/>
              <a:t>Conditional on Survival to 1 Year</a:t>
            </a:r>
            <a:br>
              <a:rPr lang="en-US" sz="2400" dirty="0" smtClean="0"/>
            </a:br>
            <a:r>
              <a:rPr lang="en-US" sz="1900" dirty="0" smtClean="0"/>
              <a:t>(1 Year Follow-ups: January 2000 – June 2011)</a:t>
            </a:r>
            <a:endParaRPr lang="en-US" sz="1900" dirty="0"/>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3505200"/>
            <a:ext cx="1600200" cy="307777"/>
          </a:xfrm>
          <a:prstGeom prst="rect">
            <a:avLst/>
          </a:prstGeom>
          <a:solidFill>
            <a:srgbClr val="000000"/>
          </a:solid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2600" dirty="0" smtClean="0"/>
              <a:t>Adult Heart Transplants</a:t>
            </a:r>
            <a:br>
              <a:rPr lang="en-US" sz="2600" dirty="0" smtClean="0"/>
            </a:br>
            <a:r>
              <a:rPr lang="en-US" sz="2400" dirty="0" smtClean="0"/>
              <a:t>Cause of Death </a:t>
            </a:r>
            <a:r>
              <a:rPr lang="en-US" sz="2000" dirty="0" smtClean="0"/>
              <a:t>(Deaths: January 1994 – June 2012)</a:t>
            </a:r>
            <a:endParaRPr lang="en-US" sz="2000" dirty="0"/>
          </a:p>
        </p:txBody>
      </p:sp>
      <p:graphicFrame>
        <p:nvGraphicFramePr>
          <p:cNvPr id="13" name="Content Placeholder 12"/>
          <p:cNvGraphicFramePr>
            <a:graphicFrameLocks noGrp="1"/>
          </p:cNvGraphicFramePr>
          <p:nvPr>
            <p:ph idx="1"/>
          </p:nvPr>
        </p:nvGraphicFramePr>
        <p:xfrm>
          <a:off x="228600" y="1066800"/>
          <a:ext cx="8686794" cy="5037174"/>
        </p:xfrm>
        <a:graphic>
          <a:graphicData uri="http://schemas.openxmlformats.org/drawingml/2006/table">
            <a:tbl>
              <a:tblPr>
                <a:tableStyleId>{5C22544A-7EE6-4342-B048-85BDC9FD1C3A}</a:tableStyleId>
              </a:tblPr>
              <a:tblGrid>
                <a:gridCol w="1676399"/>
                <a:gridCol w="1001485"/>
                <a:gridCol w="1001485"/>
                <a:gridCol w="1001485"/>
                <a:gridCol w="1001485"/>
                <a:gridCol w="1001485"/>
                <a:gridCol w="1001485"/>
                <a:gridCol w="1001485"/>
              </a:tblGrid>
              <a:tr h="565319">
                <a:tc>
                  <a:txBody>
                    <a:bodyPr/>
                    <a:lstStyle/>
                    <a:p>
                      <a:pPr algn="ctr" rtl="0"/>
                      <a:r>
                        <a:rPr lang="en-US" sz="1100" b="1" dirty="0">
                          <a:solidFill>
                            <a:srgbClr val="FFFF00"/>
                          </a:solidFill>
                        </a:rPr>
                        <a:t>CAUSE OF DEATH</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0-30 Days </a:t>
                      </a:r>
                    </a:p>
                    <a:p>
                      <a:pPr algn="ctr" rtl="0"/>
                      <a:r>
                        <a:rPr lang="en-US" sz="1100" b="1" dirty="0">
                          <a:solidFill>
                            <a:srgbClr val="FFFF00"/>
                          </a:solidFill>
                          <a:cs typeface="Arial"/>
                        </a:rPr>
                        <a:t>(N = </a:t>
                      </a:r>
                      <a:r>
                        <a:rPr lang="en-US" sz="1100" b="1" dirty="0" smtClean="0">
                          <a:solidFill>
                            <a:srgbClr val="FFFF00"/>
                          </a:solidFill>
                        </a:rPr>
                        <a:t>5,297</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31 Days – </a:t>
                      </a:r>
                    </a:p>
                    <a:p>
                      <a:pPr algn="ctr" rtl="0"/>
                      <a:r>
                        <a:rPr lang="en-US" sz="1100" b="1" dirty="0">
                          <a:solidFill>
                            <a:srgbClr val="FFFF00"/>
                          </a:solidFill>
                          <a:cs typeface="Arial"/>
                        </a:rPr>
                        <a:t>1 Year</a:t>
                      </a:r>
                    </a:p>
                    <a:p>
                      <a:pPr algn="ctr" rtl="0"/>
                      <a:r>
                        <a:rPr lang="en-US" sz="1100" b="1" dirty="0">
                          <a:solidFill>
                            <a:srgbClr val="FFFF00"/>
                          </a:solidFill>
                          <a:cs typeface="Arial"/>
                        </a:rPr>
                        <a:t> (N = </a:t>
                      </a:r>
                      <a:r>
                        <a:rPr lang="en-US" sz="1100" b="1" dirty="0" smtClean="0">
                          <a:solidFill>
                            <a:srgbClr val="FFFF00"/>
                          </a:solidFill>
                        </a:rPr>
                        <a:t>4,547</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&gt;1 Year – </a:t>
                      </a:r>
                    </a:p>
                    <a:p>
                      <a:pPr algn="ctr" rtl="0"/>
                      <a:r>
                        <a:rPr lang="en-US" sz="1100" b="1" dirty="0">
                          <a:solidFill>
                            <a:srgbClr val="FFFF00"/>
                          </a:solidFill>
                          <a:cs typeface="Arial"/>
                        </a:rPr>
                        <a:t>3 Years </a:t>
                      </a:r>
                    </a:p>
                    <a:p>
                      <a:pPr algn="ctr" rtl="0"/>
                      <a:r>
                        <a:rPr lang="en-US" sz="1100" b="1" dirty="0">
                          <a:solidFill>
                            <a:srgbClr val="FFFF00"/>
                          </a:solidFill>
                          <a:cs typeface="Arial"/>
                        </a:rPr>
                        <a:t>(N = </a:t>
                      </a:r>
                      <a:r>
                        <a:rPr lang="en-US" sz="1100" b="1" dirty="0" smtClean="0">
                          <a:solidFill>
                            <a:srgbClr val="FFFF00"/>
                          </a:solidFill>
                        </a:rPr>
                        <a:t>3,307</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&gt;3 Years – </a:t>
                      </a:r>
                    </a:p>
                    <a:p>
                      <a:pPr algn="ctr" rtl="0"/>
                      <a:r>
                        <a:rPr lang="en-US" sz="1100" b="1" dirty="0">
                          <a:solidFill>
                            <a:srgbClr val="FFFF00"/>
                          </a:solidFill>
                          <a:cs typeface="Arial"/>
                        </a:rPr>
                        <a:t>5 Years </a:t>
                      </a:r>
                    </a:p>
                    <a:p>
                      <a:pPr algn="ctr" rtl="0"/>
                      <a:r>
                        <a:rPr lang="en-US" sz="1100" b="1" dirty="0">
                          <a:solidFill>
                            <a:srgbClr val="FFFF00"/>
                          </a:solidFill>
                          <a:cs typeface="Arial"/>
                        </a:rPr>
                        <a:t>(N = </a:t>
                      </a:r>
                      <a:r>
                        <a:rPr lang="en-US" sz="1100" b="1" dirty="0" smtClean="0">
                          <a:solidFill>
                            <a:srgbClr val="FFFF00"/>
                          </a:solidFill>
                        </a:rPr>
                        <a:t>2,890</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&gt;5 Years –</a:t>
                      </a:r>
                    </a:p>
                    <a:p>
                      <a:pPr algn="ctr" rtl="0"/>
                      <a:r>
                        <a:rPr lang="en-US" sz="1100" b="1" dirty="0">
                          <a:solidFill>
                            <a:srgbClr val="FFFF00"/>
                          </a:solidFill>
                          <a:cs typeface="Arial"/>
                        </a:rPr>
                        <a:t>10 Years</a:t>
                      </a:r>
                    </a:p>
                    <a:p>
                      <a:pPr algn="ctr" rtl="0"/>
                      <a:r>
                        <a:rPr lang="en-US" sz="1100" b="1" dirty="0">
                          <a:solidFill>
                            <a:srgbClr val="FFFF00"/>
                          </a:solidFill>
                          <a:cs typeface="Arial"/>
                        </a:rPr>
                        <a:t>(N = </a:t>
                      </a:r>
                      <a:r>
                        <a:rPr lang="en-US" sz="1100" b="1" dirty="0" smtClean="0">
                          <a:solidFill>
                            <a:srgbClr val="FFFF00"/>
                          </a:solidFill>
                          <a:cs typeface="Arial"/>
                        </a:rPr>
                        <a:t>7,315)</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&gt;10 Years</a:t>
                      </a:r>
                    </a:p>
                    <a:p>
                      <a:pPr algn="ctr" rtl="0"/>
                      <a:r>
                        <a:rPr lang="en-US" sz="1100" b="1" dirty="0">
                          <a:solidFill>
                            <a:srgbClr val="FFFF00"/>
                          </a:solidFill>
                          <a:cs typeface="Arial"/>
                        </a:rPr>
                        <a:t> – 15 Years</a:t>
                      </a:r>
                    </a:p>
                    <a:p>
                      <a:pPr algn="ctr" rtl="0"/>
                      <a:r>
                        <a:rPr lang="en-US" sz="1100" b="1" dirty="0">
                          <a:solidFill>
                            <a:srgbClr val="FFFF00"/>
                          </a:solidFill>
                          <a:cs typeface="Arial"/>
                        </a:rPr>
                        <a:t> (N </a:t>
                      </a:r>
                      <a:r>
                        <a:rPr lang="en-US" sz="1100" b="1" dirty="0" smtClean="0">
                          <a:solidFill>
                            <a:srgbClr val="FFFF00"/>
                          </a:solidFill>
                          <a:cs typeface="Arial"/>
                        </a:rPr>
                        <a:t>=</a:t>
                      </a:r>
                      <a:r>
                        <a:rPr lang="en-US" sz="1100" b="1" baseline="0" dirty="0" smtClean="0">
                          <a:solidFill>
                            <a:srgbClr val="FFFF00"/>
                          </a:solidFill>
                          <a:cs typeface="Arial"/>
                        </a:rPr>
                        <a:t> </a:t>
                      </a:r>
                      <a:r>
                        <a:rPr lang="en-US" sz="1100" b="1" dirty="0" smtClean="0">
                          <a:solidFill>
                            <a:srgbClr val="FFFF00"/>
                          </a:solidFill>
                          <a:cs typeface="+mn-cs"/>
                        </a:rPr>
                        <a:t>4,774</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&gt;15 Years</a:t>
                      </a:r>
                    </a:p>
                    <a:p>
                      <a:pPr algn="ctr" rtl="0"/>
                      <a:r>
                        <a:rPr lang="en-US" sz="1100" b="1" dirty="0">
                          <a:solidFill>
                            <a:srgbClr val="FFFF00"/>
                          </a:solidFill>
                          <a:cs typeface="Arial"/>
                        </a:rPr>
                        <a:t> (N </a:t>
                      </a:r>
                      <a:r>
                        <a:rPr lang="en-US" sz="1100" b="1" dirty="0" smtClean="0">
                          <a:solidFill>
                            <a:srgbClr val="FFFF00"/>
                          </a:solidFill>
                          <a:cs typeface="Arial"/>
                        </a:rPr>
                        <a:t>= 3,436)</a:t>
                      </a:r>
                      <a:endParaRPr lang="en-US" sz="1100"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100" b="1" dirty="0">
                          <a:solidFill>
                            <a:schemeClr val="tx1"/>
                          </a:solidFill>
                        </a:rPr>
                        <a:t>Cardiac Allograft Vasculopathy</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77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172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413 (12.5%)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406 (14.0%)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1,020 (13.9%)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675 (14.1%)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299 (12.3%)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Acute Rejection</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251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442 (9.7%)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334 (10.1%)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140 (4.8%)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139 (1.9%)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47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17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dirty="0">
                          <a:solidFill>
                            <a:schemeClr val="tx1"/>
                          </a:solidFill>
                        </a:rPr>
                        <a:t>Lymphoma</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56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78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98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275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149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69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Malignancy, Other</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111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408 (12.3%)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563 (19.5%)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1,542 (21.1%)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1,002 (21.0%)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459 (18.8%)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a:solidFill>
                            <a:schemeClr val="tx1"/>
                          </a:solidFill>
                        </a:rPr>
                        <a:t>CMV</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51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15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Infection, Non-CMV</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690 (13.0%)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1,402 (30.8%)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412 (12.5%)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283 (9.8%)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781 (10.7%)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497 (10.4%)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277 (11.4%)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a:solidFill>
                            <a:schemeClr val="tx1"/>
                          </a:solidFill>
                        </a:rPr>
                        <a:t>Graft Failure</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2,063 (38.9%)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780 (17.2%)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845 (25.6%)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641 (22.2%)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1,323 (18.1%)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796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405 (16.6%)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Technical</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382 (7.2%)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72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23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25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90 (1.2%)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61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31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dirty="0">
                          <a:solidFill>
                            <a:schemeClr val="tx1"/>
                          </a:solidFill>
                        </a:rPr>
                        <a:t>Other</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304 (5.7%)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319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268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227 (7.9%)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577 (7.9%)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326 (6.8%)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197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Multiple Organ Failure</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938 (17.7%)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688 (15.1%)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198 (6.0%)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179 (6.2%)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505 (6.9%)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385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230 (9.4%)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dirty="0">
                          <a:solidFill>
                            <a:schemeClr val="tx1"/>
                          </a:solidFill>
                        </a:rPr>
                        <a:t>Renal Failure</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29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45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48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91 (3.1%)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414 (5.7%)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396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221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Pulmonary</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160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176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134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130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313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195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108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dirty="0">
                          <a:solidFill>
                            <a:schemeClr val="tx1"/>
                          </a:solidFill>
                        </a:rPr>
                        <a:t>Cerebrovascular</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393 (7.4%)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233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131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101 (3.5%)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330 (4.5%)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242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123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dirty="0" smtClean="0">
                          <a:solidFill>
                            <a:srgbClr val="FFFF00"/>
                          </a:solidFill>
                        </a:rPr>
                        <a:t>Total N of </a:t>
                      </a:r>
                      <a:r>
                        <a:rPr lang="en-US" sz="1100" b="1" baseline="0" dirty="0" smtClean="0">
                          <a:solidFill>
                            <a:srgbClr val="FFFF00"/>
                          </a:solidFill>
                        </a:rPr>
                        <a:t> Deaths</a:t>
                      </a:r>
                      <a:endParaRPr lang="en-US" sz="1100" b="1" dirty="0">
                        <a:solidFill>
                          <a:srgbClr val="FFFF00"/>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smtClean="0">
                          <a:solidFill>
                            <a:srgbClr val="FFFF00"/>
                          </a:solidFill>
                          <a:latin typeface="+mn-lt"/>
                        </a:rPr>
                        <a:t>5,985 </a:t>
                      </a:r>
                      <a:endParaRPr lang="en-US" sz="11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smtClean="0">
                          <a:solidFill>
                            <a:srgbClr val="FFFF00"/>
                          </a:solidFill>
                          <a:latin typeface="+mn-lt"/>
                        </a:rPr>
                        <a:t>5,147 </a:t>
                      </a:r>
                      <a:endParaRPr lang="en-US" sz="11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smtClean="0">
                          <a:solidFill>
                            <a:srgbClr val="FFFF00"/>
                          </a:solidFill>
                          <a:latin typeface="+mn-lt"/>
                        </a:rPr>
                        <a:t>3,955 </a:t>
                      </a:r>
                      <a:endParaRPr lang="en-US" sz="11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smtClean="0">
                          <a:solidFill>
                            <a:srgbClr val="FFFF00"/>
                          </a:solidFill>
                          <a:latin typeface="+mn-lt"/>
                        </a:rPr>
                        <a:t>3,528 </a:t>
                      </a:r>
                      <a:endParaRPr lang="en-US" sz="11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smtClean="0">
                          <a:solidFill>
                            <a:srgbClr val="FFFF00"/>
                          </a:solidFill>
                          <a:latin typeface="+mn-lt"/>
                        </a:rPr>
                        <a:t>9,025 </a:t>
                      </a:r>
                      <a:endParaRPr lang="en-US" sz="11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smtClean="0">
                          <a:solidFill>
                            <a:srgbClr val="FFFF00"/>
                          </a:solidFill>
                          <a:latin typeface="+mn-lt"/>
                        </a:rPr>
                        <a:t>6,139 </a:t>
                      </a:r>
                      <a:endParaRPr lang="en-US" sz="11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smtClean="0">
                          <a:solidFill>
                            <a:srgbClr val="FFFF00"/>
                          </a:solidFill>
                          <a:latin typeface="+mn-lt"/>
                        </a:rPr>
                        <a:t>3,186 </a:t>
                      </a:r>
                      <a:endParaRPr lang="en-US" sz="1100" b="1" i="0" u="none" strike="noStrike" dirty="0">
                        <a:solidFill>
                          <a:srgbClr val="FFFF00"/>
                        </a:solidFill>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smtClean="0">
                <a:solidFill>
                  <a:srgbClr val="FFFF00"/>
                </a:solidFill>
              </a:rPr>
              <a:t>Percentages represent % of deaths in the respective time period. Total number of deaths includes deaths with unknown causes.</a:t>
            </a:r>
            <a:endParaRPr lang="en-US" sz="1200"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400" dirty="0" smtClean="0"/>
              <a:t/>
            </a:r>
            <a:br>
              <a:rPr lang="en-US" sz="2400" dirty="0" smtClean="0"/>
            </a:br>
            <a:r>
              <a:rPr lang="en-US" sz="2400" dirty="0" smtClean="0"/>
              <a:t> Cause of Death from Leading Causes by Time since Transplant and Era </a:t>
            </a:r>
            <a:r>
              <a:rPr lang="en-US" sz="2000" dirty="0" smtClean="0"/>
              <a:t>(Deaths: January 1994 – June 2012)</a:t>
            </a:r>
            <a:br>
              <a:rPr lang="en-US" sz="2000" dirty="0" smtClean="0"/>
            </a:br>
            <a:endParaRPr lang="en-US" sz="2000" dirty="0"/>
          </a:p>
        </p:txBody>
      </p:sp>
      <p:graphicFrame>
        <p:nvGraphicFramePr>
          <p:cNvPr id="10" name="Content Placeholder 9"/>
          <p:cNvGraphicFramePr>
            <a:graphicFrameLocks noGrp="1"/>
          </p:cNvGraphicFramePr>
          <p:nvPr>
            <p:ph idx="1"/>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371600" y="5638800"/>
            <a:ext cx="2209800" cy="323165"/>
          </a:xfrm>
          <a:prstGeom prst="rect">
            <a:avLst/>
          </a:prstGeom>
          <a:noFill/>
        </p:spPr>
        <p:txBody>
          <a:bodyPr wrap="square" rtlCol="0">
            <a:spAutoFit/>
          </a:bodyPr>
          <a:lstStyle/>
          <a:p>
            <a:pPr algn="ctr"/>
            <a:r>
              <a:rPr lang="en-US" sz="1500" b="1" dirty="0" smtClean="0">
                <a:solidFill>
                  <a:srgbClr val="FFFF00"/>
                </a:solidFill>
              </a:rPr>
              <a:t>Deaths 1994 – 2001</a:t>
            </a:r>
            <a:endParaRPr lang="en-US" sz="1500" b="1" dirty="0">
              <a:solidFill>
                <a:srgbClr val="FFFF00"/>
              </a:solidFill>
            </a:endParaRPr>
          </a:p>
        </p:txBody>
      </p:sp>
      <p:sp>
        <p:nvSpPr>
          <p:cNvPr id="9" name="TextBox 8"/>
          <p:cNvSpPr txBox="1"/>
          <p:nvPr/>
        </p:nvSpPr>
        <p:spPr>
          <a:xfrm>
            <a:off x="5562600" y="5638800"/>
            <a:ext cx="2209800" cy="323165"/>
          </a:xfrm>
          <a:prstGeom prst="rect">
            <a:avLst/>
          </a:prstGeom>
          <a:noFill/>
        </p:spPr>
        <p:txBody>
          <a:bodyPr wrap="square" rtlCol="0">
            <a:spAutoFit/>
          </a:bodyPr>
          <a:lstStyle/>
          <a:p>
            <a:pPr algn="ctr"/>
            <a:r>
              <a:rPr lang="en-US" sz="1500" b="1" dirty="0" smtClean="0">
                <a:solidFill>
                  <a:srgbClr val="FFFF00"/>
                </a:solidFill>
              </a:rPr>
              <a:t>Deaths 2002 – 6/2012</a:t>
            </a:r>
            <a:endParaRPr lang="en-US" sz="1500" b="1" dirty="0">
              <a:solidFill>
                <a:srgbClr val="FFFF00"/>
              </a:solidFill>
            </a:endParaRPr>
          </a:p>
        </p:txBody>
      </p:sp>
      <p:sp>
        <p:nvSpPr>
          <p:cNvPr id="15" name="TextBox 14"/>
          <p:cNvSpPr txBox="1"/>
          <p:nvPr/>
        </p:nvSpPr>
        <p:spPr>
          <a:xfrm>
            <a:off x="5410200" y="6073170"/>
            <a:ext cx="3581400" cy="646331"/>
          </a:xfrm>
          <a:prstGeom prst="rect">
            <a:avLst/>
          </a:prstGeom>
          <a:noFill/>
        </p:spPr>
        <p:txBody>
          <a:bodyPr wrap="square" rtlCol="0">
            <a:spAutoFit/>
          </a:bodyPr>
          <a:lstStyle/>
          <a:p>
            <a:r>
              <a:rPr lang="en-US" sz="1200" b="1" dirty="0" smtClean="0"/>
              <a:t>Since only leading causes of death are shown, sum of percentages for each time period is less than 100%</a:t>
            </a:r>
            <a:endParaRPr lang="en-US" sz="12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r>
              <a:rPr lang="en-US" sz="2800" dirty="0" smtClean="0"/>
              <a:t/>
            </a:r>
            <a:br>
              <a:rPr lang="en-US" sz="2800" dirty="0" smtClean="0"/>
            </a:br>
            <a:r>
              <a:rPr lang="en-US" sz="2400" dirty="0" smtClean="0"/>
              <a:t>Relative Incidence of Leading Causes of Death</a:t>
            </a:r>
            <a:br>
              <a:rPr lang="en-US" sz="2400" dirty="0" smtClean="0"/>
            </a:br>
            <a:r>
              <a:rPr lang="en-US" sz="2000" dirty="0" smtClean="0"/>
              <a:t>(Deaths: January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562600" y="6073170"/>
            <a:ext cx="3581400" cy="646331"/>
          </a:xfrm>
          <a:prstGeom prst="rect">
            <a:avLst/>
          </a:prstGeom>
          <a:noFill/>
        </p:spPr>
        <p:txBody>
          <a:bodyPr wrap="square" rtlCol="0">
            <a:spAutoFit/>
          </a:bodyPr>
          <a:lstStyle/>
          <a:p>
            <a:r>
              <a:rPr lang="en-US" sz="1200" b="1" dirty="0" smtClean="0">
                <a:solidFill>
                  <a:srgbClr val="FFFF00"/>
                </a:solidFill>
              </a:rPr>
              <a:t>Since only leading causes of death are shown, sum of percentages for each time period is less than 100%</a:t>
            </a:r>
            <a:endParaRPr lang="en-US" sz="12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r>
              <a:rPr lang="en-US" sz="2800" dirty="0" smtClean="0"/>
              <a:t/>
            </a:r>
            <a:br>
              <a:rPr lang="en-US" sz="2800" dirty="0" smtClean="0"/>
            </a:br>
            <a:r>
              <a:rPr lang="en-US" sz="2400" dirty="0" smtClean="0"/>
              <a:t>Cumulative Incidence of Leading Causes of Death</a:t>
            </a:r>
            <a:br>
              <a:rPr lang="en-US" sz="2400" dirty="0" smtClean="0"/>
            </a:br>
            <a:r>
              <a:rPr lang="en-US" sz="2000" dirty="0" smtClean="0"/>
              <a:t>(Transplants: January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r>
              <a:rPr lang="en-US" sz="2800" dirty="0" smtClean="0"/>
              <a:t/>
            </a:r>
            <a:br>
              <a:rPr lang="en-US" sz="2800" dirty="0" smtClean="0"/>
            </a:br>
            <a:r>
              <a:rPr lang="en-US" sz="2400" dirty="0" smtClean="0"/>
              <a:t>Diagnosis by Location</a:t>
            </a:r>
            <a:r>
              <a:rPr lang="en-US" sz="2800" dirty="0" smtClean="0"/>
              <a:t/>
            </a:r>
            <a:br>
              <a:rPr lang="en-US" sz="2800" dirty="0" smtClean="0"/>
            </a:br>
            <a:r>
              <a:rPr lang="en-US" sz="2000" dirty="0" smtClean="0"/>
              <a:t>(Transplants: January 2006 – June 2012)</a:t>
            </a:r>
            <a:endParaRPr lang="en-US" sz="2000" dirty="0"/>
          </a:p>
        </p:txBody>
      </p:sp>
      <p:graphicFrame>
        <p:nvGraphicFramePr>
          <p:cNvPr id="11" name="Content Placeholder 10"/>
          <p:cNvGraphicFramePr>
            <a:graphicFrameLocks noGrp="1"/>
          </p:cNvGraphicFramePr>
          <p:nvPr>
            <p:ph idx="1"/>
          </p:nvPr>
        </p:nvGraphicFramePr>
        <p:xfrm>
          <a:off x="0" y="1143000"/>
          <a:ext cx="4724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0"/>
          <p:cNvGraphicFramePr>
            <a:graphicFrameLocks/>
          </p:cNvGraphicFramePr>
          <p:nvPr/>
        </p:nvGraphicFramePr>
        <p:xfrm>
          <a:off x="4267200" y="1143000"/>
          <a:ext cx="47244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10"/>
          <p:cNvGraphicFramePr>
            <a:graphicFrameLocks/>
          </p:cNvGraphicFramePr>
          <p:nvPr/>
        </p:nvGraphicFramePr>
        <p:xfrm>
          <a:off x="2209800" y="2819400"/>
          <a:ext cx="4724400" cy="35052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6"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9" name="TextBox 18"/>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Heart Transplants </a:t>
            </a:r>
            <a:r>
              <a:rPr lang="en-US" sz="2800" dirty="0" smtClean="0"/>
              <a:t/>
            </a:r>
            <a:br>
              <a:rPr lang="en-US" sz="2800" dirty="0" smtClean="0"/>
            </a:br>
            <a:r>
              <a:rPr lang="en-US" sz="2400" dirty="0" smtClean="0"/>
              <a:t>Relative Incidence of Leading Causes of Death</a:t>
            </a:r>
            <a:r>
              <a:rPr lang="en-US" sz="2800" dirty="0" smtClean="0"/>
              <a:t/>
            </a:r>
            <a:br>
              <a:rPr lang="en-US" sz="2800" dirty="0" smtClean="0"/>
            </a:br>
            <a:r>
              <a:rPr lang="en-US" sz="2000" dirty="0" smtClean="0"/>
              <a:t>(Deaths: January 2006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562600" y="6073170"/>
            <a:ext cx="3581400" cy="692497"/>
          </a:xfrm>
          <a:prstGeom prst="rect">
            <a:avLst/>
          </a:prstGeom>
          <a:noFill/>
        </p:spPr>
        <p:txBody>
          <a:bodyPr wrap="square" rtlCol="0">
            <a:spAutoFit/>
          </a:bodyPr>
          <a:lstStyle/>
          <a:p>
            <a:r>
              <a:rPr lang="en-US" sz="1300" b="1" dirty="0" smtClean="0">
                <a:solidFill>
                  <a:srgbClr val="FFFF00"/>
                </a:solidFill>
              </a:rPr>
              <a:t>Since only leading causes of death are shown, sum of percentages for each time period is less than 100%</a:t>
            </a:r>
            <a:endParaRPr lang="en-US" sz="13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 </a:t>
            </a:r>
            <a:br>
              <a:rPr lang="en-US" sz="2600" dirty="0" smtClean="0"/>
            </a:br>
            <a:r>
              <a:rPr lang="en-US" sz="2400" dirty="0" smtClean="0"/>
              <a:t>Cumulative Incidence of Leading Causes of Death</a:t>
            </a:r>
            <a:r>
              <a:rPr lang="en-US" sz="2800" dirty="0" smtClean="0"/>
              <a:t/>
            </a:r>
            <a:br>
              <a:rPr lang="en-US" sz="2800" dirty="0" smtClean="0"/>
            </a:br>
            <a:r>
              <a:rPr lang="en-US" sz="2000" dirty="0" smtClean="0"/>
              <a:t>(Transplants: January 2005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1" name="TextBox 1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3505200"/>
            <a:ext cx="8458200" cy="1600200"/>
          </a:xfrm>
        </p:spPr>
        <p:txBody>
          <a:bodyPr lIns="9144" rIns="9144"/>
          <a:lstStyle/>
          <a:p>
            <a:pPr>
              <a:lnSpc>
                <a:spcPct val="120000"/>
              </a:lnSpc>
            </a:pPr>
            <a:r>
              <a:rPr lang="en-US" sz="2400" b="1" dirty="0" smtClean="0"/>
              <a:t>Induction: slides 63-66 and 75-76</a:t>
            </a:r>
          </a:p>
          <a:p>
            <a:pPr>
              <a:lnSpc>
                <a:spcPct val="120000"/>
              </a:lnSpc>
            </a:pPr>
            <a:r>
              <a:rPr lang="en-US" sz="2400" b="1" dirty="0" smtClean="0"/>
              <a:t>Maintenance: slides 67-72 and 77-78</a:t>
            </a:r>
          </a:p>
          <a:p>
            <a:pPr>
              <a:lnSpc>
                <a:spcPct val="120000"/>
              </a:lnSpc>
            </a:pPr>
            <a:r>
              <a:rPr lang="en-US" sz="2400" b="1" dirty="0" smtClean="0"/>
              <a:t>Rejection: slides 73-80</a:t>
            </a:r>
          </a:p>
          <a:p>
            <a:endParaRPr lang="en-US" dirty="0"/>
          </a:p>
        </p:txBody>
      </p:sp>
      <p:sp>
        <p:nvSpPr>
          <p:cNvPr id="11" name="Title 1"/>
          <p:cNvSpPr txBox="1">
            <a:spLocks/>
          </p:cNvSpPr>
          <p:nvPr/>
        </p:nvSpPr>
        <p:spPr bwMode="auto">
          <a:xfrm>
            <a:off x="304800" y="19050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Immunosuppression:</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2600" dirty="0" smtClean="0"/>
              <a:t>Adult Heart Transplants</a:t>
            </a:r>
            <a:r>
              <a:rPr lang="en-US" sz="2400" dirty="0" smtClean="0"/>
              <a:t/>
            </a:r>
            <a:br>
              <a:rPr lang="en-US" sz="2400" dirty="0" smtClean="0"/>
            </a:br>
            <a:r>
              <a:rPr lang="en-US" sz="2400" dirty="0" smtClean="0"/>
              <a:t>Induction Immunosuppression</a:t>
            </a:r>
            <a:br>
              <a:rPr lang="en-US" sz="2400" dirty="0" smtClean="0"/>
            </a:br>
            <a:r>
              <a:rPr lang="en-US" sz="2000" i="1" dirty="0" smtClean="0"/>
              <a:t> </a:t>
            </a:r>
            <a:r>
              <a:rPr lang="en-US" sz="2000" dirty="0" smtClean="0"/>
              <a:t>(Transplants: January 2005 – June 2012)</a:t>
            </a:r>
            <a:br>
              <a:rPr lang="en-US" sz="2000" dirty="0" smtClean="0"/>
            </a:b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lnSpc>
                <a:spcPct val="90000"/>
              </a:lnSpc>
            </a:pPr>
            <a:r>
              <a:rPr lang="en-US" sz="2600" dirty="0" smtClean="0"/>
              <a:t>Adult Heart Transplants</a:t>
            </a:r>
            <a:r>
              <a:rPr lang="en-US" sz="2400" dirty="0" smtClean="0"/>
              <a:t/>
            </a:r>
            <a:br>
              <a:rPr lang="en-US" sz="2400" dirty="0" smtClean="0"/>
            </a:br>
            <a:r>
              <a:rPr lang="en-US" sz="2400" dirty="0" smtClean="0"/>
              <a:t>Induction Immunosuppression by Location</a:t>
            </a:r>
            <a:br>
              <a:rPr lang="en-US" sz="2400" dirty="0" smtClean="0"/>
            </a:br>
            <a:r>
              <a:rPr lang="en-US" sz="2400" i="1" dirty="0" smtClean="0"/>
              <a:t> </a:t>
            </a:r>
            <a:r>
              <a:rPr lang="en-US" sz="2000" dirty="0" smtClean="0"/>
              <a:t>(Transplants: January 2005 – June 2012)</a:t>
            </a:r>
            <a:br>
              <a:rPr lang="en-US" sz="2000" dirty="0" smtClean="0"/>
            </a:b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600" dirty="0" smtClean="0"/>
              <a:t>Adult Heart Transplants</a:t>
            </a:r>
            <a:r>
              <a:rPr lang="en-US" sz="2800" dirty="0" smtClean="0"/>
              <a:t/>
            </a:r>
            <a:br>
              <a:rPr lang="en-US" sz="2800" dirty="0" smtClean="0"/>
            </a:br>
            <a:r>
              <a:rPr lang="en-US" sz="2400" dirty="0" smtClean="0"/>
              <a:t>Induction Immunosuppression</a:t>
            </a:r>
            <a:br>
              <a:rPr lang="en-US" sz="2400" dirty="0" smtClean="0"/>
            </a:br>
            <a:r>
              <a:rPr lang="en-US" sz="2000" dirty="0" smtClean="0"/>
              <a:t>(Transplants: 2002, 2007 and 1/2012–6/2012)</a:t>
            </a:r>
            <a:endParaRPr lang="en-US" sz="2000" dirty="0"/>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Induction Type </a:t>
            </a:r>
            <a:br>
              <a:rPr lang="en-US" sz="2400" dirty="0" smtClean="0"/>
            </a:br>
            <a:r>
              <a:rPr lang="en-US" sz="2000" dirty="0" smtClean="0"/>
              <a:t>Conditional on Survival to 14 Days</a:t>
            </a:r>
            <a:r>
              <a:rPr lang="en-US" sz="2800" dirty="0" smtClean="0"/>
              <a:t/>
            </a:r>
            <a:br>
              <a:rPr lang="en-US" sz="2800" dirty="0" smtClean="0"/>
            </a:br>
            <a:r>
              <a:rPr lang="en-US" sz="2000" dirty="0" smtClean="0"/>
              <a:t>(Transplants: January 2001 – June 2011)</a:t>
            </a:r>
            <a:endParaRPr lang="en-US" sz="2000" dirty="0"/>
          </a:p>
        </p:txBody>
      </p:sp>
      <p:graphicFrame>
        <p:nvGraphicFramePr>
          <p:cNvPr id="4" name="Content Placeholder 3"/>
          <p:cNvGraphicFramePr>
            <a:graphicFrameLocks noGrp="1"/>
          </p:cNvGraphicFramePr>
          <p:nvPr>
            <p:ph idx="1"/>
          </p:nvPr>
        </p:nvGraphicFramePr>
        <p:xfrm>
          <a:off x="304800" y="17526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24400" y="2057400"/>
            <a:ext cx="3657600" cy="954107"/>
          </a:xfrm>
          <a:prstGeom prst="rect">
            <a:avLst/>
          </a:prstGeom>
          <a:solidFill>
            <a:srgbClr val="000000"/>
          </a:solidFill>
        </p:spPr>
        <p:txBody>
          <a:bodyPr wrap="square" rtlCol="0">
            <a:spAutoFit/>
          </a:bodyPr>
          <a:lstStyle/>
          <a:p>
            <a:r>
              <a:rPr lang="en-US" sz="1400" b="1" dirty="0" smtClean="0">
                <a:solidFill>
                  <a:srgbClr val="FFFF00"/>
                </a:solidFill>
              </a:rPr>
              <a:t>No induction vs. IL-2R: p = 0.0031</a:t>
            </a:r>
          </a:p>
          <a:p>
            <a:r>
              <a:rPr lang="en-US" sz="1400" b="1" dirty="0" smtClean="0">
                <a:solidFill>
                  <a:srgbClr val="FFFF00"/>
                </a:solidFill>
              </a:rPr>
              <a:t>Polyclonal vs. IL-2R: p = 0.0303</a:t>
            </a:r>
          </a:p>
          <a:p>
            <a:r>
              <a:rPr lang="en-US" sz="1400" b="1" dirty="0" smtClean="0">
                <a:solidFill>
                  <a:srgbClr val="FFFF00"/>
                </a:solidFill>
              </a:rPr>
              <a:t>No other pair-wise comparisons were significant at p &lt; 0.05</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600" dirty="0" smtClean="0"/>
              <a:t>Adult Heart Transplants</a:t>
            </a:r>
            <a:r>
              <a:rPr lang="en-US" sz="2800" dirty="0" smtClean="0"/>
              <a:t/>
            </a:r>
            <a:br>
              <a:rPr lang="en-US" sz="2800" dirty="0" smtClean="0"/>
            </a:br>
            <a:r>
              <a:rPr lang="en-US" sz="2400" dirty="0" smtClean="0"/>
              <a:t>Maintenance Immunosuppression at Time of Follow-up</a:t>
            </a:r>
            <a:r>
              <a:rPr lang="en-US" sz="2400" i="1" dirty="0" smtClean="0">
                <a:solidFill>
                  <a:srgbClr val="FFFF00"/>
                </a:solidFill>
              </a:rPr>
              <a:t/>
            </a:r>
            <a:br>
              <a:rPr lang="en-US" sz="2400" i="1" dirty="0" smtClean="0">
                <a:solidFill>
                  <a:srgbClr val="FFFF00"/>
                </a:solidFill>
              </a:rPr>
            </a:br>
            <a:r>
              <a:rPr lang="en-US" sz="2000" dirty="0" smtClean="0"/>
              <a:t>(Follow-ups: January 2008 – June 2012)</a:t>
            </a:r>
            <a:endParaRPr lang="en-US" sz="2000" dirty="0"/>
          </a:p>
        </p:txBody>
      </p:sp>
      <p:graphicFrame>
        <p:nvGraphicFramePr>
          <p:cNvPr id="4" name="Content Placeholder 3"/>
          <p:cNvGraphicFramePr>
            <a:graphicFrameLocks noGrp="1"/>
          </p:cNvGraphicFramePr>
          <p:nvPr>
            <p:ph idx="1"/>
          </p:nvPr>
        </p:nvGraphicFramePr>
        <p:xfrm>
          <a:off x="228600" y="14478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t>Adult Heart Transplants</a:t>
            </a:r>
            <a:r>
              <a:rPr lang="en-US" sz="2800" dirty="0" smtClean="0"/>
              <a:t/>
            </a:r>
            <a:br>
              <a:rPr lang="en-US" sz="2800" dirty="0" smtClean="0"/>
            </a:br>
            <a:r>
              <a:rPr lang="en-US" sz="2400" dirty="0" smtClean="0"/>
              <a:t> Maintenance Immunosuppression at Time of 1 Year Follow-up by Year</a:t>
            </a:r>
            <a:endParaRPr lang="en-US" sz="2000" dirty="0"/>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10200" y="6096000"/>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11" name="TextBox 10"/>
          <p:cNvSpPr txBox="1"/>
          <p:nvPr/>
        </p:nvSpPr>
        <p:spPr>
          <a:xfrm>
            <a:off x="2133600" y="5791200"/>
            <a:ext cx="6096000" cy="307777"/>
          </a:xfrm>
          <a:prstGeom prst="rect">
            <a:avLst/>
          </a:prstGeom>
          <a:noFill/>
        </p:spPr>
        <p:txBody>
          <a:bodyPr wrap="square" rtlCol="0">
            <a:spAutoFit/>
          </a:bodyPr>
          <a:lstStyle/>
          <a:p>
            <a:r>
              <a:rPr lang="en-US" sz="1400" b="1" dirty="0" smtClean="0">
                <a:solidFill>
                  <a:srgbClr val="FFFF00"/>
                </a:solidFill>
              </a:rPr>
              <a:t>NOTE: Different patients are analyzed in each time frame</a:t>
            </a: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Adult Heart Transplants</a:t>
            </a:r>
            <a:r>
              <a:rPr lang="en-US" sz="4400" dirty="0" smtClean="0"/>
              <a:t/>
            </a:r>
            <a:br>
              <a:rPr lang="en-US" sz="4400" dirty="0" smtClean="0"/>
            </a:br>
            <a:r>
              <a:rPr lang="en-US" sz="2000" dirty="0" smtClean="0"/>
              <a:t> </a:t>
            </a:r>
            <a:r>
              <a:rPr lang="en-US" sz="2400" dirty="0" smtClean="0"/>
              <a:t>Maintenance Immunosuppression Drug Combinations at Time of Follow-up </a:t>
            </a:r>
            <a:r>
              <a:rPr lang="en-US" sz="2000" dirty="0" smtClean="0"/>
              <a:t>(Follow-ups: January 2006 – June 2012)</a:t>
            </a:r>
            <a:endParaRPr lang="en-US" sz="2000" dirty="0"/>
          </a:p>
        </p:txBody>
      </p:sp>
      <p:graphicFrame>
        <p:nvGraphicFramePr>
          <p:cNvPr id="10" name="Content Placeholder 9"/>
          <p:cNvGraphicFramePr>
            <a:graphicFrameLocks noGrp="1"/>
          </p:cNvGraphicFramePr>
          <p:nvPr>
            <p:ph idx="1"/>
          </p:nvPr>
        </p:nvGraphicFramePr>
        <p:xfrm>
          <a:off x="152400" y="1447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752600" y="5849035"/>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371600"/>
          <a:ext cx="8839200" cy="4073515"/>
        </p:xfrm>
        <a:graphic>
          <a:graphicData uri="http://schemas.openxmlformats.org/drawingml/2006/table">
            <a:tbl>
              <a:tblPr firstRow="1" bandRow="1">
                <a:tableStyleId>{7DF18680-E054-41AD-8BC1-D1AEF772440D}</a:tableStyleId>
              </a:tblPr>
              <a:tblGrid>
                <a:gridCol w="1894115"/>
                <a:gridCol w="1992085"/>
                <a:gridCol w="1981200"/>
                <a:gridCol w="1981200"/>
                <a:gridCol w="990600"/>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37,146)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17,183)</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2006-6/2012</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22,318)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52184">
                <a:tc>
                  <a:txBody>
                    <a:bodyPr/>
                    <a:lstStyle/>
                    <a:p>
                      <a:pPr rtl="0" fontAlgn="t"/>
                      <a:r>
                        <a:rPr lang="en-US" sz="1300" b="1" dirty="0">
                          <a:solidFill>
                            <a:schemeClr val="tx1"/>
                          </a:solidFill>
                          <a:latin typeface="+mn-lt"/>
                          <a:cs typeface="Times New Roman"/>
                        </a:rPr>
                        <a:t>Recipient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54.0 (28.0 - 65.0)</a:t>
                      </a: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54.0 (26.0 - 66.0)</a:t>
                      </a: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54.0 (24.0 - 67.0)</a:t>
                      </a:r>
                      <a:endParaRPr lang="en-US" sz="1300" b="1">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2184">
                <a:tc>
                  <a:txBody>
                    <a:bodyPr/>
                    <a:lstStyle/>
                    <a:p>
                      <a:pPr rtl="0" fontAlgn="t"/>
                      <a:r>
                        <a:rPr lang="en-US" sz="1300" b="1" dirty="0">
                          <a:solidFill>
                            <a:schemeClr val="tx1"/>
                          </a:solidFill>
                          <a:latin typeface="+mn-lt"/>
                          <a:cs typeface="Times New Roman"/>
                        </a:rPr>
                        <a:t>Donor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31.0 (15.0 - 54.0)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33.0 (16.0 - 55.0)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34.0 (17.0 - 56.0)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532659">
                <a:tc>
                  <a:txBody>
                    <a:bodyPr/>
                    <a:lstStyle/>
                    <a:p>
                      <a:pPr marL="0" algn="l" defTabSz="914400" rtl="0" eaLnBrk="1" fontAlgn="t" latinLnBrk="0" hangingPunct="1"/>
                      <a:r>
                        <a:rPr lang="en-US" sz="1300" b="1" kern="1200" dirty="0" smtClean="0">
                          <a:solidFill>
                            <a:schemeClr val="tx1"/>
                          </a:solidFill>
                          <a:latin typeface="+mn-lt"/>
                          <a:ea typeface="+mn-ea"/>
                          <a:cs typeface="Times New Roman"/>
                        </a:rPr>
                        <a:t>Donor and recipient age difference (years)</a:t>
                      </a:r>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-19.0 (-44.0 - 7.0)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-17.0 (-43.0 - 10.0)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-16.0 (-43.0 - 12.0)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weight (kg)</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75.0 (51.0 - 102.0)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77.6 (53.0 - 106.6)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79.4 (53.1 - 110.0)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height (cm)</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173.0 (157.0 - 188.0)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174.0 (157.5 - 188.0)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175.0 (157.4 - 188.0)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0.0042</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22.7 (19.5 - 31.7)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24.2 (19.6 - 33.1)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24.4 (19.6 - 34.3)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weight (kg)</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75.0 (52.0 - </a:t>
                      </a:r>
                      <a:r>
                        <a:rPr lang="en-US" sz="1300" b="1" dirty="0" smtClean="0">
                          <a:solidFill>
                            <a:schemeClr val="tx1"/>
                          </a:solidFill>
                          <a:latin typeface="+mn-lt"/>
                          <a:ea typeface="Times New Roman"/>
                          <a:cs typeface="Verdana"/>
                        </a:rPr>
                        <a:t>103.3)</a:t>
                      </a:r>
                      <a:r>
                        <a:rPr lang="en-US" sz="1300" b="1" baseline="30000" dirty="0" smtClean="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76.8 (55.0 - 108.8)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79.4 (56.7 - 113.0)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height (cm)</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175.0 (155.0 - </a:t>
                      </a:r>
                      <a:r>
                        <a:rPr lang="en-US" sz="1300" b="1" dirty="0" smtClean="0">
                          <a:solidFill>
                            <a:schemeClr val="tx1"/>
                          </a:solidFill>
                          <a:latin typeface="+mn-lt"/>
                          <a:ea typeface="Times New Roman"/>
                          <a:cs typeface="Verdana"/>
                        </a:rPr>
                        <a:t>188.0)</a:t>
                      </a:r>
                      <a:r>
                        <a:rPr lang="en-US" sz="1300" b="1" baseline="30000" dirty="0" smtClean="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175.3 (158.0 - 189.0)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175.0 (158.0 - 190.0)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rPr>
                        <a:t>Donor BMI</a:t>
                      </a: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24.2 (18.8 - </a:t>
                      </a:r>
                      <a:r>
                        <a:rPr lang="en-US" sz="1300" b="1" dirty="0" smtClean="0">
                          <a:solidFill>
                            <a:schemeClr val="tx1"/>
                          </a:solidFill>
                          <a:latin typeface="+mn-lt"/>
                          <a:ea typeface="Times New Roman"/>
                          <a:cs typeface="Verdana"/>
                        </a:rPr>
                        <a:t>32.9)</a:t>
                      </a:r>
                      <a:r>
                        <a:rPr lang="en-US" sz="1300" b="1" baseline="30000" dirty="0" smtClean="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24.8 (19.5 - 34.4)</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25.5 (19.9 - 36.4)</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447800" y="57150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943600" y="6248400"/>
            <a:ext cx="2819400" cy="276999"/>
          </a:xfrm>
          <a:prstGeom prst="rect">
            <a:avLst/>
          </a:prstGeom>
          <a:noFill/>
        </p:spPr>
        <p:txBody>
          <a:bodyPr wrap="square" rtlCol="0">
            <a:spAutoFit/>
          </a:bodyPr>
          <a:lstStyle/>
          <a:p>
            <a:r>
              <a:rPr lang="en-US" sz="1200" b="1" baseline="30000" dirty="0" smtClean="0"/>
              <a:t>1</a:t>
            </a:r>
            <a:r>
              <a:rPr lang="en-US" sz="1200" b="1" dirty="0" smtClean="0"/>
              <a:t>  Based on 4/1994-2000 transplants.</a:t>
            </a:r>
            <a:endParaRPr lang="en-US"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8" name="TextBox 17"/>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Adult Heart Transplants</a:t>
            </a:r>
            <a:r>
              <a:rPr lang="en-US" sz="4400" dirty="0" smtClean="0"/>
              <a:t/>
            </a:r>
            <a:br>
              <a:rPr lang="en-US" sz="4400" dirty="0" smtClean="0"/>
            </a:br>
            <a:r>
              <a:rPr lang="en-US" sz="2000" dirty="0" smtClean="0"/>
              <a:t> </a:t>
            </a:r>
            <a:r>
              <a:rPr lang="en-US" sz="2400" dirty="0" smtClean="0"/>
              <a:t>Maintenance Immunosuppression Drug Combinations at Time of Follow-up </a:t>
            </a:r>
            <a:r>
              <a:rPr lang="en-US" sz="2000" dirty="0" smtClean="0"/>
              <a:t>(Follow-ups: January 2001 – June 2012) </a:t>
            </a:r>
            <a:r>
              <a:rPr lang="en-US" sz="1900" dirty="0" smtClean="0"/>
              <a:t/>
            </a:r>
            <a:br>
              <a:rPr lang="en-US" sz="1900" dirty="0" smtClean="0"/>
            </a:br>
            <a:r>
              <a:rPr lang="en-US" sz="2000" dirty="0" smtClean="0"/>
              <a:t>For the Same Patients at Year 1 and 5</a:t>
            </a:r>
            <a:endParaRPr lang="en-US" sz="1900" dirty="0"/>
          </a:p>
        </p:txBody>
      </p:sp>
      <p:graphicFrame>
        <p:nvGraphicFramePr>
          <p:cNvPr id="10" name="Content Placeholder 9"/>
          <p:cNvGraphicFramePr>
            <a:graphicFrameLocks noGrp="1"/>
          </p:cNvGraphicFramePr>
          <p:nvPr>
            <p:ph idx="1"/>
          </p:nvPr>
        </p:nvGraphicFramePr>
        <p:xfrm>
          <a:off x="152400" y="14478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600" dirty="0" smtClean="0"/>
              <a:t>Adult Heart Transplants</a:t>
            </a:r>
            <a:r>
              <a:rPr lang="en-US" sz="4400" dirty="0" smtClean="0"/>
              <a:t/>
            </a:r>
            <a:br>
              <a:rPr lang="en-US" sz="4400" dirty="0" smtClean="0"/>
            </a:br>
            <a:r>
              <a:rPr lang="en-US" sz="2300" dirty="0" smtClean="0"/>
              <a:t> Maintenance Immunosuppression Drug Combinations at Time of Follow-up by Location </a:t>
            </a:r>
            <a:r>
              <a:rPr lang="en-US" sz="1900" dirty="0" smtClean="0"/>
              <a:t>(Follow-ups: January 2006 – June 2012)</a:t>
            </a:r>
            <a:endParaRPr lang="en-US" sz="1900" dirty="0"/>
          </a:p>
        </p:txBody>
      </p:sp>
      <p:graphicFrame>
        <p:nvGraphicFramePr>
          <p:cNvPr id="10" name="Content Placeholder 9"/>
          <p:cNvGraphicFramePr>
            <a:graphicFrameLocks noGrp="1"/>
          </p:cNvGraphicFramePr>
          <p:nvPr>
            <p:ph idx="1"/>
          </p:nvPr>
        </p:nvGraphicFramePr>
        <p:xfrm>
          <a:off x="152400" y="15240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38800" y="62484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2362200" y="5925235"/>
            <a:ext cx="5943600" cy="323165"/>
          </a:xfrm>
          <a:prstGeom prst="rect">
            <a:avLst/>
          </a:prstGeom>
          <a:noFill/>
        </p:spPr>
        <p:txBody>
          <a:bodyPr wrap="square" rtlCol="0">
            <a:spAutoFit/>
          </a:bodyPr>
          <a:lstStyle/>
          <a:p>
            <a:pPr algn="ctr"/>
            <a:r>
              <a:rPr lang="en-US" sz="1500" b="1" dirty="0" smtClean="0"/>
              <a:t>NOTE: Different patients are analyzed in Year 1 and Year 5</a:t>
            </a:r>
          </a:p>
        </p:txBody>
      </p:sp>
      <p:sp>
        <p:nvSpPr>
          <p:cNvPr id="11" name="TextBox 10"/>
          <p:cNvSpPr txBox="1"/>
          <p:nvPr/>
        </p:nvSpPr>
        <p:spPr>
          <a:xfrm>
            <a:off x="1752600" y="5638800"/>
            <a:ext cx="1295400" cy="353943"/>
          </a:xfrm>
          <a:prstGeom prst="rect">
            <a:avLst/>
          </a:prstGeom>
          <a:noFill/>
        </p:spPr>
        <p:txBody>
          <a:bodyPr wrap="square" rtlCol="0">
            <a:spAutoFit/>
          </a:bodyPr>
          <a:lstStyle/>
          <a:p>
            <a:pPr algn="ctr"/>
            <a:r>
              <a:rPr lang="en-US" sz="1700" b="1" dirty="0" smtClean="0">
                <a:solidFill>
                  <a:srgbClr val="FFFF00"/>
                </a:solidFill>
              </a:rPr>
              <a:t>Year 1</a:t>
            </a:r>
            <a:endParaRPr lang="en-US" sz="1700" b="1" dirty="0">
              <a:solidFill>
                <a:srgbClr val="FFFF00"/>
              </a:solidFill>
            </a:endParaRPr>
          </a:p>
        </p:txBody>
      </p:sp>
      <p:sp>
        <p:nvSpPr>
          <p:cNvPr id="16" name="TextBox 15"/>
          <p:cNvSpPr txBox="1"/>
          <p:nvPr/>
        </p:nvSpPr>
        <p:spPr>
          <a:xfrm>
            <a:off x="6858000" y="5638800"/>
            <a:ext cx="1295400" cy="353943"/>
          </a:xfrm>
          <a:prstGeom prst="rect">
            <a:avLst/>
          </a:prstGeom>
          <a:noFill/>
        </p:spPr>
        <p:txBody>
          <a:bodyPr wrap="square" rtlCol="0">
            <a:spAutoFit/>
          </a:bodyPr>
          <a:lstStyle/>
          <a:p>
            <a:pPr algn="ctr"/>
            <a:r>
              <a:rPr lang="en-US" sz="1700" b="1" dirty="0" smtClean="0">
                <a:solidFill>
                  <a:srgbClr val="FFFF00"/>
                </a:solidFill>
              </a:rPr>
              <a:t>Year 5</a:t>
            </a:r>
            <a:endParaRPr lang="en-US" sz="17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800" dirty="0" smtClean="0"/>
              <a:t/>
            </a:r>
            <a:br>
              <a:rPr lang="en-US" sz="2800" dirty="0" smtClean="0"/>
            </a:br>
            <a:r>
              <a:rPr lang="en-US" sz="2400" dirty="0" smtClean="0"/>
              <a:t>Kaplan-Meier Survival by Maintenance Immunosuppression at 1 year </a:t>
            </a:r>
            <a:r>
              <a:rPr lang="en-US" sz="2000" dirty="0" smtClean="0"/>
              <a:t>(Transplants: January 2001 – June 2011) </a:t>
            </a:r>
            <a:r>
              <a:rPr lang="en-US" sz="2400" dirty="0" smtClean="0"/>
              <a:t/>
            </a:r>
            <a:br>
              <a:rPr lang="en-US" sz="24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nvPr>
        </p:nvGraphicFramePr>
        <p:xfrm>
          <a:off x="304800" y="15240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1981200"/>
            <a:ext cx="1447800" cy="307777"/>
          </a:xfrm>
          <a:prstGeom prst="rect">
            <a:avLst/>
          </a:prstGeom>
          <a:solidFill>
            <a:srgbClr val="000000"/>
          </a:solidFill>
        </p:spPr>
        <p:txBody>
          <a:bodyPr wrap="square" rtlCol="0">
            <a:spAutoFit/>
          </a:bodyPr>
          <a:lstStyle/>
          <a:p>
            <a:r>
              <a:rPr lang="en-US" sz="1400" b="1" dirty="0" smtClean="0">
                <a:solidFill>
                  <a:srgbClr val="FFFF00"/>
                </a:solidFill>
              </a:rPr>
              <a:t>p = 0.1388</a:t>
            </a:r>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Heart Transplants </a:t>
            </a:r>
            <a:br>
              <a:rPr lang="en-US" sz="2600" dirty="0" smtClean="0"/>
            </a:br>
            <a:r>
              <a:rPr lang="en-US" sz="2400" dirty="0" smtClean="0"/>
              <a:t>% of Recipients Experiencing </a:t>
            </a:r>
            <a:r>
              <a:rPr lang="en-US" sz="2400" i="1" u="sng" dirty="0" smtClean="0"/>
              <a:t>Treated</a:t>
            </a:r>
            <a:r>
              <a:rPr lang="en-US" sz="2400" dirty="0" smtClean="0"/>
              <a:t> Rejection Between Transplant Discharge and 1-Year Follow-Up by Year</a:t>
            </a:r>
            <a:endParaRPr lang="en-US" sz="2400" dirty="0"/>
          </a:p>
        </p:txBody>
      </p:sp>
      <p:sp>
        <p:nvSpPr>
          <p:cNvPr id="12" name="TextBox 11"/>
          <p:cNvSpPr txBox="1"/>
          <p:nvPr/>
        </p:nvSpPr>
        <p:spPr>
          <a:xfrm>
            <a:off x="5029200" y="5936159"/>
            <a:ext cx="3886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aphicFrame>
        <p:nvGraphicFramePr>
          <p:cNvPr id="19" name="Content Placeholder 3"/>
          <p:cNvGraphicFramePr>
            <a:graphicFrameLocks noGrp="1"/>
          </p:cNvGraphicFramePr>
          <p:nvPr>
            <p:ph idx="1"/>
          </p:nvPr>
        </p:nvGraphicFramePr>
        <p:xfrm>
          <a:off x="228600" y="12954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 </a:t>
            </a:r>
            <a:br>
              <a:rPr lang="en-US" sz="2600" dirty="0" smtClean="0"/>
            </a:br>
            <a:r>
              <a:rPr lang="en-US" sz="2400" dirty="0" smtClean="0"/>
              <a:t>% of Recipients Experiencing </a:t>
            </a:r>
            <a:r>
              <a:rPr lang="en-US" sz="2400" i="1" u="sng" dirty="0" smtClean="0"/>
              <a:t>Any</a:t>
            </a:r>
            <a:r>
              <a:rPr lang="en-US" sz="2400" dirty="0" smtClean="0"/>
              <a:t> Rejection Between Transplant Discharge and 1-Year Follow-Up by Year</a:t>
            </a:r>
            <a:endParaRPr lang="en-US" sz="2400" dirty="0"/>
          </a:p>
        </p:txBody>
      </p:sp>
      <p:graphicFrame>
        <p:nvGraphicFramePr>
          <p:cNvPr id="19" name="Content Placeholder 3"/>
          <p:cNvGraphicFramePr>
            <a:graphicFrameLocks noGrp="1"/>
          </p:cNvGraphicFramePr>
          <p:nvPr>
            <p:ph idx="1"/>
          </p:nvPr>
        </p:nvGraphicFramePr>
        <p:xfrm>
          <a:off x="228600" y="12954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00600" y="61354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800" dirty="0" smtClean="0"/>
              <a:t/>
            </a:r>
            <a:br>
              <a:rPr lang="en-US" sz="2800" dirty="0" smtClean="0"/>
            </a:br>
            <a:r>
              <a:rPr lang="en-US" sz="1900" dirty="0" smtClean="0"/>
              <a:t> </a:t>
            </a:r>
            <a:r>
              <a:rPr lang="en-US" sz="2200" dirty="0" smtClean="0"/>
              <a:t>% of Recipients Experiencing </a:t>
            </a:r>
            <a:r>
              <a:rPr lang="en-US" sz="2200" i="1" u="sng" dirty="0" smtClean="0"/>
              <a:t>Treated</a:t>
            </a:r>
            <a:r>
              <a:rPr lang="en-US" sz="2200" dirty="0" smtClean="0"/>
              <a:t> Rejection between Transplant Discharge and 1-Year Follow-Up by Type of Induction</a:t>
            </a:r>
            <a:r>
              <a:rPr lang="en-US" sz="2400" dirty="0" smtClean="0"/>
              <a:t/>
            </a:r>
            <a:br>
              <a:rPr lang="en-US" sz="2400" dirty="0" smtClean="0"/>
            </a:br>
            <a:r>
              <a:rPr lang="en-US" sz="1900" dirty="0" smtClean="0"/>
              <a:t>(Follow-ups: January 2005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5181600" y="5943600"/>
            <a:ext cx="38100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800" dirty="0" smtClean="0"/>
              <a:t/>
            </a:r>
            <a:br>
              <a:rPr lang="en-US" sz="2800" dirty="0" smtClean="0"/>
            </a:br>
            <a:r>
              <a:rPr lang="en-US" sz="1900" dirty="0" smtClean="0"/>
              <a:t> </a:t>
            </a:r>
            <a:r>
              <a:rPr lang="en-US" sz="2200" dirty="0" smtClean="0"/>
              <a:t>% of Recipients Experiencing </a:t>
            </a:r>
            <a:r>
              <a:rPr lang="en-US" sz="2200" i="1" u="sng" dirty="0" smtClean="0"/>
              <a:t>Any</a:t>
            </a:r>
            <a:r>
              <a:rPr lang="en-US" sz="2200" dirty="0" smtClean="0"/>
              <a:t> Rejection between Transplant Discharge and 1-Year Follow-Up by Type of Induction</a:t>
            </a:r>
            <a:r>
              <a:rPr lang="en-US" sz="2400" dirty="0" smtClean="0"/>
              <a:t/>
            </a:r>
            <a:br>
              <a:rPr lang="en-US" sz="2400" dirty="0" smtClean="0"/>
            </a:br>
            <a:r>
              <a:rPr lang="en-US" sz="1900" dirty="0" smtClean="0"/>
              <a:t>(Follow-ups: January 2005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00600" y="61354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800" dirty="0" smtClean="0"/>
              <a:t/>
            </a:r>
            <a:br>
              <a:rPr lang="en-US" sz="2800" dirty="0" smtClean="0"/>
            </a:br>
            <a:r>
              <a:rPr lang="en-US" sz="2200" dirty="0" smtClean="0"/>
              <a:t> % of Recipients Experiencing </a:t>
            </a:r>
            <a:r>
              <a:rPr lang="en-US" sz="2200" i="1" u="sng" dirty="0" smtClean="0"/>
              <a:t>Treated</a:t>
            </a:r>
            <a:r>
              <a:rPr lang="en-US" sz="2200" dirty="0" smtClean="0"/>
              <a:t> Rejection between Transplant Discharge and 1-Year Follow-Up by Maintenance Immunosuppression </a:t>
            </a:r>
            <a:r>
              <a:rPr lang="en-US" sz="1900" dirty="0" smtClean="0"/>
              <a:t>(Follow-ups: January 2005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5181600" y="5943600"/>
            <a:ext cx="38100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800" dirty="0" smtClean="0"/>
              <a:t/>
            </a:r>
            <a:br>
              <a:rPr lang="en-US" sz="2800" dirty="0" smtClean="0"/>
            </a:br>
            <a:r>
              <a:rPr lang="en-US" sz="2200" dirty="0" smtClean="0"/>
              <a:t> % of Recipients Experiencing </a:t>
            </a:r>
            <a:r>
              <a:rPr lang="en-US" sz="2200" i="1" u="sng" dirty="0" smtClean="0"/>
              <a:t>Any</a:t>
            </a:r>
            <a:r>
              <a:rPr lang="en-US" sz="2200" dirty="0" smtClean="0"/>
              <a:t> Rejection between Transplant Discharge and 1-Year Follow-Up by Maintenance Immunosuppression </a:t>
            </a:r>
            <a:r>
              <a:rPr lang="en-US" sz="1900" dirty="0" smtClean="0"/>
              <a:t>(Follow-ups: January 2005 – June 2012)</a:t>
            </a:r>
            <a:endParaRPr lang="en-US" sz="1900" dirty="0"/>
          </a:p>
        </p:txBody>
      </p:sp>
      <p:graphicFrame>
        <p:nvGraphicFramePr>
          <p:cNvPr id="4" name="Content Placeholder 3"/>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91201"/>
            <a:ext cx="4800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a:p>
        </p:txBody>
      </p:sp>
      <p:sp>
        <p:nvSpPr>
          <p:cNvPr id="12" name="TextBox 11"/>
          <p:cNvSpPr txBox="1"/>
          <p:nvPr/>
        </p:nvSpPr>
        <p:spPr>
          <a:xfrm>
            <a:off x="4800600" y="61354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800" dirty="0" smtClean="0"/>
              <a:t/>
            </a:r>
            <a:br>
              <a:rPr lang="en-US" sz="2800" dirty="0" smtClean="0"/>
            </a:br>
            <a:r>
              <a:rPr lang="en-US" sz="2400" dirty="0" smtClean="0"/>
              <a:t>Kaplan-Meier Survival by Treatment for Rejection Within 1</a:t>
            </a:r>
            <a:r>
              <a:rPr lang="en-US" sz="2400" baseline="30000" dirty="0" smtClean="0"/>
              <a:t>st</a:t>
            </a:r>
            <a:r>
              <a:rPr lang="en-US" sz="2400" dirty="0" smtClean="0"/>
              <a:t> Year </a:t>
            </a:r>
            <a:r>
              <a:rPr lang="en-US" sz="2000" dirty="0" smtClean="0"/>
              <a:t>(1 Year Follow-ups: January 2005 – June 2011) </a:t>
            </a:r>
            <a:br>
              <a:rPr lang="en-US" sz="2000" dirty="0" smtClean="0"/>
            </a:br>
            <a:r>
              <a:rPr lang="en-US" sz="2000" dirty="0" smtClean="0"/>
              <a:t>Conditional on survival to 1 year</a:t>
            </a:r>
            <a:endParaRPr lang="en-US" sz="2000" dirty="0"/>
          </a:p>
        </p:txBody>
      </p:sp>
      <p:graphicFrame>
        <p:nvGraphicFramePr>
          <p:cNvPr id="4" name="Content Placeholder 3"/>
          <p:cNvGraphicFramePr>
            <a:graphicFrameLocks noGrp="1"/>
          </p:cNvGraphicFramePr>
          <p:nvPr>
            <p:ph idx="1"/>
          </p:nvPr>
        </p:nvGraphicFramePr>
        <p:xfrm>
          <a:off x="228600" y="1752600"/>
          <a:ext cx="8610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3124200"/>
            <a:ext cx="4876800" cy="523220"/>
          </a:xfrm>
          <a:prstGeom prst="rect">
            <a:avLst/>
          </a:prstGeom>
          <a:noFill/>
        </p:spPr>
        <p:txBody>
          <a:bodyPr wrap="square" rtlCol="0">
            <a:spAutoFit/>
          </a:bodyPr>
          <a:lstStyle/>
          <a:p>
            <a:r>
              <a:rPr lang="en-US" sz="1400" b="1" dirty="0" smtClean="0">
                <a:solidFill>
                  <a:srgbClr val="FFFF00"/>
                </a:solidFill>
              </a:rPr>
              <a:t>All pair-wise comparisons were significant at p &lt; 0.0001 except No rejection vs. Untreated rejection (p = 0.8528)</a:t>
            </a:r>
            <a:endParaRPr lang="en-US" sz="1400" b="1" dirty="0">
              <a:solidFill>
                <a:srgbClr val="FFFF00"/>
              </a:solidFill>
            </a:endParaRPr>
          </a:p>
        </p:txBody>
      </p:sp>
      <p:sp>
        <p:nvSpPr>
          <p:cNvPr id="10" name="TextBox 9"/>
          <p:cNvSpPr txBox="1"/>
          <p:nvPr/>
        </p:nvSpPr>
        <p:spPr>
          <a:xfrm>
            <a:off x="4876800" y="5504527"/>
            <a:ext cx="4114800" cy="1277273"/>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br>
              <a:rPr lang="en-US" sz="26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43001"/>
          <a:ext cx="8839200" cy="4800606"/>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493628">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37,146)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17,183)</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2006-6/2012</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22,318)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Times New Roman"/>
                        </a:rPr>
                        <a:t>Recipient/donor gender (% male)</a:t>
                      </a: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80.7%/ 68.4%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77.9%/ 69.1%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75.9%/ 69.2%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0.1103</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Male recipient/</a:t>
                      </a:r>
                      <a:r>
                        <a:rPr lang="en-US" sz="1300" b="1" baseline="0" dirty="0" smtClean="0">
                          <a:solidFill>
                            <a:schemeClr val="tx1"/>
                          </a:solidFill>
                          <a:latin typeface="+mn-lt"/>
                        </a:rPr>
                        <a:t> female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21.3%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18.5%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16.7%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a:r>
                        <a:rPr lang="en-US" sz="1300" b="1" dirty="0" smtClean="0">
                          <a:solidFill>
                            <a:schemeClr val="tx1"/>
                          </a:solidFill>
                          <a:latin typeface="+mn-lt"/>
                        </a:rPr>
                        <a:t>Female recipient/</a:t>
                      </a:r>
                      <a:r>
                        <a:rPr lang="en-US" sz="1300" b="1" baseline="0" dirty="0" smtClean="0">
                          <a:solidFill>
                            <a:schemeClr val="tx1"/>
                          </a:solidFill>
                          <a:latin typeface="+mn-lt"/>
                        </a:rPr>
                        <a:t> 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9.2%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9.7%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9.9%</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0.0055</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diabetes mellitus</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13.1%*/ 1.6%</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19.8%/ 2.0%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25.3%/ 3.0%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smtClean="0">
                          <a:solidFill>
                            <a:schemeClr val="tx1"/>
                          </a:solidFill>
                          <a:latin typeface="+mn-lt"/>
                        </a:rPr>
                        <a:t>Recipient prior history</a:t>
                      </a:r>
                      <a:r>
                        <a:rPr lang="en-US" sz="1300" b="1" baseline="0" dirty="0" smtClean="0">
                          <a:solidFill>
                            <a:schemeClr val="tx1"/>
                          </a:solidFill>
                          <a:latin typeface="+mn-lt"/>
                        </a:rPr>
                        <a:t> of dialysis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3.0%</a:t>
                      </a:r>
                      <a:r>
                        <a:rPr lang="en-US" sz="1300" b="1" baseline="30000" dirty="0" smtClean="0">
                          <a:solidFill>
                            <a:schemeClr val="tx1"/>
                          </a:solidFill>
                          <a:latin typeface="+mn-lt"/>
                          <a:ea typeface="Times New Roman"/>
                          <a:cs typeface="Verdana"/>
                        </a:rPr>
                        <a:t>1</a:t>
                      </a:r>
                      <a:endParaRPr lang="en-US" sz="1300" b="1" baseline="30000"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a:t>
                      </a:r>
                      <a:r>
                        <a:rPr lang="en-US" sz="1300" b="1" dirty="0" err="1">
                          <a:solidFill>
                            <a:schemeClr val="tx1"/>
                          </a:solidFill>
                          <a:latin typeface="+mn-lt"/>
                        </a:rPr>
                        <a:t>amiodarone</a:t>
                      </a:r>
                      <a:r>
                        <a:rPr lang="en-US" sz="1300" b="1" dirty="0">
                          <a:solidFill>
                            <a:schemeClr val="tx1"/>
                          </a:solidFill>
                          <a:latin typeface="+mn-lt"/>
                        </a:rPr>
                        <a:t> use (US only)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21.7%</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29.0%</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30.5%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Recipient/donor cigarette history</a:t>
                      </a:r>
                      <a:endParaRPr lang="en-US" sz="1300" dirty="0" smtClean="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 38.0%</a:t>
                      </a:r>
                      <a:r>
                        <a:rPr lang="en-US" sz="1300" b="1" baseline="30000" dirty="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46.6%</a:t>
                      </a:r>
                      <a:r>
                        <a:rPr lang="en-US" sz="1300" b="1" baseline="30000" dirty="0" smtClean="0">
                          <a:solidFill>
                            <a:schemeClr val="tx1"/>
                          </a:solidFill>
                          <a:latin typeface="+mn-lt"/>
                          <a:ea typeface="Times New Roman"/>
                          <a:cs typeface="Verdana"/>
                        </a:rPr>
                        <a:t>2</a:t>
                      </a:r>
                      <a:r>
                        <a:rPr lang="en-US" sz="1300" b="1" dirty="0" smtClean="0">
                          <a:solidFill>
                            <a:schemeClr val="tx1"/>
                          </a:solidFill>
                          <a:latin typeface="+mn-lt"/>
                          <a:ea typeface="Times New Roman"/>
                          <a:cs typeface="Verdana"/>
                        </a:rPr>
                        <a:t>/ </a:t>
                      </a:r>
                      <a:r>
                        <a:rPr lang="en-US" sz="1300" b="1" dirty="0">
                          <a:solidFill>
                            <a:schemeClr val="tx1"/>
                          </a:solidFill>
                          <a:latin typeface="+mn-lt"/>
                          <a:ea typeface="Times New Roman"/>
                          <a:cs typeface="Verdana"/>
                        </a:rPr>
                        <a:t>29.1%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46.4%/ 18.6%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0.8536/ &lt;0.0001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Recipient/donor hypertension</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34.5%</a:t>
                      </a:r>
                      <a:r>
                        <a:rPr lang="en-US" sz="1300" b="1" baseline="30000" dirty="0" smtClean="0">
                          <a:solidFill>
                            <a:schemeClr val="tx1"/>
                          </a:solidFill>
                          <a:latin typeface="+mn-lt"/>
                          <a:ea typeface="Times New Roman"/>
                          <a:cs typeface="Verdana"/>
                        </a:rPr>
                        <a:t>1</a:t>
                      </a:r>
                      <a:r>
                        <a:rPr lang="en-US" sz="1300" b="1" dirty="0" smtClean="0">
                          <a:solidFill>
                            <a:schemeClr val="tx1"/>
                          </a:solidFill>
                          <a:latin typeface="+mn-lt"/>
                          <a:ea typeface="Times New Roman"/>
                          <a:cs typeface="Verdana"/>
                        </a:rPr>
                        <a:t>/ </a:t>
                      </a:r>
                      <a:r>
                        <a:rPr lang="en-US" sz="1300" b="1" dirty="0">
                          <a:solidFill>
                            <a:schemeClr val="tx1"/>
                          </a:solidFill>
                          <a:latin typeface="+mn-lt"/>
                          <a:ea typeface="Times New Roman"/>
                          <a:cs typeface="Verdana"/>
                        </a:rPr>
                        <a:t>10.8%</a:t>
                      </a:r>
                      <a:r>
                        <a:rPr lang="en-US" sz="1300" b="1" baseline="30000" dirty="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38.1%/ 11.4%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45.3%/ 13.8%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 &lt;0.0001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prior cardiac surgery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39.1%</a:t>
                      </a:r>
                      <a:r>
                        <a:rPr lang="en-US" sz="1300" b="1" baseline="30000" dirty="0">
                          <a:solidFill>
                            <a:schemeClr val="tx1"/>
                          </a:solidFill>
                          <a:latin typeface="+mn-lt"/>
                          <a:ea typeface="Times New Roman"/>
                          <a:cs typeface="Verdana"/>
                        </a:rPr>
                        <a:t>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46.4%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Peripheral Vascular Disease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3.8%</a:t>
                      </a:r>
                      <a:r>
                        <a:rPr lang="en-US" sz="1300" b="1" baseline="30000" dirty="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3.2%</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2.9%</a:t>
                      </a:r>
                      <a:endParaRPr lang="en-US" sz="1300" b="1" dirty="0">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0.0002</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cs typeface="Times New Roman"/>
                        </a:rPr>
                        <a:t>Recipient previous malignancy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6.6%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Recipient COPD</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3.2%</a:t>
                      </a:r>
                      <a:r>
                        <a:rPr lang="en-US" sz="1300" b="1" baseline="30000">
                          <a:solidFill>
                            <a:schemeClr val="tx1"/>
                          </a:solidFill>
                          <a:latin typeface="+mn-lt"/>
                          <a:ea typeface="Times New Roman"/>
                          <a:cs typeface="Verdana"/>
                        </a:rPr>
                        <a:t>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31306">
                <a:tc>
                  <a:txBody>
                    <a:bodyPr/>
                    <a:lstStyle/>
                    <a:p>
                      <a:pPr algn="l" rtl="0" fontAlgn="t"/>
                      <a:r>
                        <a:rPr lang="en-US" sz="1300" b="1" dirty="0">
                          <a:solidFill>
                            <a:schemeClr val="tx1"/>
                          </a:solidFill>
                          <a:latin typeface="+mn-lt"/>
                        </a:rPr>
                        <a:t>Ischemic time (hours)</a:t>
                      </a:r>
                      <a:r>
                        <a:rPr lang="en-US" sz="1300" dirty="0">
                          <a:solidFill>
                            <a:schemeClr val="tx1"/>
                          </a:solidFill>
                          <a:latin typeface="+mn-lt"/>
                        </a:rPr>
                        <a:t> </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2.9 (1.3 - 4.8)</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3.1 (1.5 - 5.0)</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3.3 (1.6 - 5.1)</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752600" y="5956012"/>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791200" y="6172200"/>
            <a:ext cx="3124200" cy="461665"/>
          </a:xfrm>
          <a:prstGeom prst="rect">
            <a:avLst/>
          </a:prstGeom>
          <a:noFill/>
        </p:spPr>
        <p:txBody>
          <a:bodyPr wrap="square" rtlCol="0">
            <a:spAutoFit/>
          </a:bodyPr>
          <a:lstStyle/>
          <a:p>
            <a:r>
              <a:rPr lang="en-US" sz="1200" b="1" baseline="30000" dirty="0" smtClean="0"/>
              <a:t>1</a:t>
            </a:r>
            <a:r>
              <a:rPr lang="en-US" sz="1200" b="1" dirty="0" smtClean="0"/>
              <a:t>  Based on 4/1994-2000 transplants.</a:t>
            </a:r>
          </a:p>
          <a:p>
            <a:r>
              <a:rPr lang="en-US" sz="1200" b="1" baseline="30000" dirty="0" smtClean="0"/>
              <a:t>2 </a:t>
            </a:r>
            <a:r>
              <a:rPr lang="en-US" sz="1200" b="1" dirty="0" smtClean="0"/>
              <a:t> Based on 7/2004-2005 transplants.</a:t>
            </a:r>
            <a:endParaRPr lang="en-US" dirty="0"/>
          </a:p>
        </p:txBody>
      </p:sp>
      <p:sp>
        <p:nvSpPr>
          <p:cNvPr id="14" name="TextBox 13"/>
          <p:cNvSpPr txBox="1"/>
          <p:nvPr/>
        </p:nvSpPr>
        <p:spPr>
          <a:xfrm>
            <a:off x="381000" y="59436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19" name="TextBox 18"/>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20" name="TextBox 19"/>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300" dirty="0" smtClean="0"/>
              <a:t/>
            </a:r>
            <a:br>
              <a:rPr lang="en-US" sz="2300" dirty="0" smtClean="0"/>
            </a:br>
            <a:r>
              <a:rPr lang="en-US" sz="2400" dirty="0" smtClean="0"/>
              <a:t>Freedom from Hospitalization for Rejection by Era</a:t>
            </a:r>
            <a:br>
              <a:rPr lang="en-US" sz="2400" dirty="0" smtClean="0"/>
            </a:b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71600" y="3886200"/>
            <a:ext cx="5943600" cy="307777"/>
          </a:xfrm>
          <a:prstGeom prst="rect">
            <a:avLst/>
          </a:prstGeom>
          <a:solidFill>
            <a:schemeClr val="bg2"/>
          </a:solidFill>
        </p:spPr>
        <p:txBody>
          <a:bodyPr wrap="square" rtlCol="0">
            <a:spAutoFit/>
          </a:bodyPr>
          <a:lstStyle/>
          <a:p>
            <a:r>
              <a:rPr lang="en-US" sz="1400" b="1" dirty="0" smtClean="0">
                <a:solidFill>
                  <a:srgbClr val="FFFF00"/>
                </a:solidFill>
              </a:rPr>
              <a:t>All pair-wise comparisons were statistically significant at 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524000"/>
            <a:ext cx="8458200" cy="4267200"/>
          </a:xfrm>
        </p:spPr>
        <p:txBody>
          <a:bodyPr lIns="9144" rIns="9144"/>
          <a:lstStyle/>
          <a:p>
            <a:pPr>
              <a:lnSpc>
                <a:spcPct val="120000"/>
              </a:lnSpc>
            </a:pPr>
            <a:r>
              <a:rPr lang="en-US" sz="2400" b="1" dirty="0" smtClean="0"/>
              <a:t>Functional status: slide 82</a:t>
            </a:r>
          </a:p>
          <a:p>
            <a:pPr>
              <a:lnSpc>
                <a:spcPct val="120000"/>
              </a:lnSpc>
            </a:pPr>
            <a:r>
              <a:rPr lang="en-US" sz="2400" b="1" dirty="0" smtClean="0"/>
              <a:t>Employment: slides 83-84</a:t>
            </a:r>
          </a:p>
          <a:p>
            <a:pPr>
              <a:lnSpc>
                <a:spcPct val="120000"/>
              </a:lnSpc>
            </a:pPr>
            <a:r>
              <a:rPr lang="en-US" sz="2400" b="1" dirty="0" smtClean="0"/>
              <a:t>Hospitalization: slide 85</a:t>
            </a:r>
          </a:p>
          <a:p>
            <a:pPr>
              <a:lnSpc>
                <a:spcPct val="120000"/>
              </a:lnSpc>
            </a:pPr>
            <a:r>
              <a:rPr lang="en-US" sz="2400" b="1" dirty="0" smtClean="0"/>
              <a:t>CAV: slides 86-93</a:t>
            </a:r>
          </a:p>
          <a:p>
            <a:pPr>
              <a:lnSpc>
                <a:spcPct val="120000"/>
              </a:lnSpc>
            </a:pPr>
            <a:r>
              <a:rPr lang="en-US" sz="2400" b="1" dirty="0" smtClean="0"/>
              <a:t>Renal dysfunction: slides 86-88 and 94-96</a:t>
            </a:r>
          </a:p>
          <a:p>
            <a:pPr>
              <a:lnSpc>
                <a:spcPct val="120000"/>
              </a:lnSpc>
            </a:pPr>
            <a:r>
              <a:rPr lang="en-US" sz="2400" b="1" dirty="0" smtClean="0"/>
              <a:t>Malignancy: slides 97-106</a:t>
            </a:r>
          </a:p>
          <a:p>
            <a:pPr>
              <a:lnSpc>
                <a:spcPct val="120000"/>
              </a:lnSpc>
            </a:pPr>
            <a:endParaRPr lang="en-US" sz="2400" b="1" dirty="0" smtClean="0"/>
          </a:p>
          <a:p>
            <a:endParaRPr lang="en-US" dirty="0"/>
          </a:p>
        </p:txBody>
      </p:sp>
      <p:sp>
        <p:nvSpPr>
          <p:cNvPr id="13" name="Title 1"/>
          <p:cNvSpPr txBox="1">
            <a:spLocks/>
          </p:cNvSpPr>
          <p:nvPr/>
        </p:nvSpPr>
        <p:spPr bwMode="auto">
          <a:xfrm>
            <a:off x="304800" y="304801"/>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1"/>
                </a:solidFill>
                <a:effectLst/>
                <a:uLnTx/>
                <a:uFillTx/>
                <a:latin typeface="+mj-lt"/>
                <a:ea typeface="+mj-ea"/>
                <a:cs typeface="+mj-cs"/>
              </a:rPr>
              <a:t>Morbidity:</a:t>
            </a: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400" dirty="0" smtClean="0"/>
              <a:t/>
            </a:r>
            <a:br>
              <a:rPr lang="en-US" sz="2400" dirty="0" smtClean="0"/>
            </a:br>
            <a:r>
              <a:rPr lang="en-US" sz="2400" dirty="0" smtClean="0"/>
              <a:t>Functional Status of Surviving Recipients by </a:t>
            </a:r>
            <a:r>
              <a:rPr lang="en-US" sz="2400" kern="1200" dirty="0" smtClean="0"/>
              <a:t>Karnofsky Score (</a:t>
            </a:r>
            <a:r>
              <a:rPr lang="en-US" sz="2000" dirty="0" smtClean="0"/>
              <a:t>Follow-ups: January 2006 – June 2012)</a:t>
            </a:r>
            <a:endParaRPr lang="en-US" sz="2000" dirty="0"/>
          </a:p>
        </p:txBody>
      </p:sp>
      <p:graphicFrame>
        <p:nvGraphicFramePr>
          <p:cNvPr id="10" name="Content Placeholder 9"/>
          <p:cNvGraphicFramePr>
            <a:graphicFrameLocks noGrp="1"/>
          </p:cNvGraphicFramePr>
          <p:nvPr>
            <p:ph idx="1"/>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Heart Transplants</a:t>
            </a:r>
            <a:r>
              <a:rPr lang="en-US" sz="2400" dirty="0" smtClean="0"/>
              <a:t/>
            </a:r>
            <a:br>
              <a:rPr lang="en-US" sz="2400" dirty="0" smtClean="0"/>
            </a:br>
            <a:r>
              <a:rPr lang="en-US" sz="2400" dirty="0" smtClean="0"/>
              <a:t>Employment Status of Surviving Recipients </a:t>
            </a:r>
            <a:br>
              <a:rPr lang="en-US" sz="2400" dirty="0" smtClean="0"/>
            </a:br>
            <a:r>
              <a:rPr lang="en-US" sz="2000" dirty="0" smtClean="0"/>
              <a:t>(Follow-ups: January 2000 – June 2012)</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3" name="TextBox 12"/>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400" dirty="0" smtClean="0"/>
              <a:t/>
            </a:r>
            <a:br>
              <a:rPr lang="en-US" sz="2400" dirty="0" smtClean="0"/>
            </a:br>
            <a:r>
              <a:rPr lang="en-US" sz="2400" dirty="0" smtClean="0"/>
              <a:t>Employment Status of Surviving Recipients</a:t>
            </a:r>
            <a:br>
              <a:rPr lang="en-US" sz="2400" dirty="0" smtClean="0"/>
            </a:br>
            <a:r>
              <a:rPr lang="en-US" sz="2000" dirty="0" smtClean="0"/>
              <a:t>Age at Follow-up: 25-60 Years </a:t>
            </a:r>
            <a:r>
              <a:rPr lang="en-US" sz="2400" dirty="0" smtClean="0"/>
              <a:t/>
            </a:r>
            <a:br>
              <a:rPr lang="en-US" sz="2400" dirty="0" smtClean="0"/>
            </a:br>
            <a:r>
              <a:rPr lang="en-US" sz="2000" dirty="0" smtClean="0"/>
              <a:t>(Follow-ups: January 2000 – June 2012)</a:t>
            </a:r>
            <a:endParaRPr lang="en-US" sz="2000" dirty="0"/>
          </a:p>
        </p:txBody>
      </p:sp>
      <p:graphicFrame>
        <p:nvGraphicFramePr>
          <p:cNvPr id="10" name="Content Placeholder 9"/>
          <p:cNvGraphicFramePr>
            <a:graphicFrameLocks noGrp="1"/>
          </p:cNvGraphicFramePr>
          <p:nvPr>
            <p:ph idx="1"/>
          </p:nvPr>
        </p:nvGraphicFramePr>
        <p:xfrm>
          <a:off x="152400" y="1524000"/>
          <a:ext cx="87630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Heart Transplants</a:t>
            </a:r>
            <a:r>
              <a:rPr lang="en-US" sz="2400" dirty="0" smtClean="0"/>
              <a:t/>
            </a:r>
            <a:br>
              <a:rPr lang="en-US" sz="2400" dirty="0" smtClean="0"/>
            </a:br>
            <a:r>
              <a:rPr lang="en-US" sz="2400" dirty="0" smtClean="0"/>
              <a:t>Rehospitalization Post-transplant of Surviving Recipients </a:t>
            </a:r>
            <a:br>
              <a:rPr lang="en-US" sz="2400" dirty="0" smtClean="0"/>
            </a:br>
            <a:r>
              <a:rPr lang="en-US" sz="2000" dirty="0" smtClean="0"/>
              <a:t>(Follow-ups: January 2000 – June 2012)</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6" name="TextBox 15"/>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5 and 10 Years Post-Transplant </a:t>
            </a:r>
            <a:r>
              <a:rPr lang="en-US" sz="2000" dirty="0" smtClean="0"/>
              <a:t>(Follow-ups: January 1995 – June 2012)</a:t>
            </a:r>
            <a:endParaRPr lang="en-US" sz="2000" dirty="0"/>
          </a:p>
        </p:txBody>
      </p:sp>
      <p:graphicFrame>
        <p:nvGraphicFramePr>
          <p:cNvPr id="13" name="Content Placeholder 12"/>
          <p:cNvGraphicFramePr>
            <a:graphicFrameLocks noGrp="1"/>
          </p:cNvGraphicFramePr>
          <p:nvPr>
            <p:ph idx="1"/>
          </p:nvPr>
        </p:nvGraphicFramePr>
        <p:xfrm>
          <a:off x="228598" y="1524000"/>
          <a:ext cx="8763002" cy="4267200"/>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967600">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Hypertension*</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72.3%</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26,852)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92.2%</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12,534)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26.3%</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29,301)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52.5%</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14,680)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68.4%</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4,879)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7972">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18.1%</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33.3%</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38.3%</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6.4%</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15.1%</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20.5%</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1.5%</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2.9%</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6.0%</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0.3%</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1.2%</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smtClean="0">
                          <a:solidFill>
                            <a:schemeClr val="tx1"/>
                          </a:solidFill>
                          <a:latin typeface="+mn-lt"/>
                        </a:rPr>
                        <a:t>3.6%</a:t>
                      </a:r>
                      <a:endParaRPr lang="en-US" sz="1300" b="1" i="1"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kern="0" dirty="0" smtClean="0">
                          <a:solidFill>
                            <a:srgbClr val="FFFFFF"/>
                          </a:solidFill>
                          <a:latin typeface="+mn-lt"/>
                          <a:ea typeface="Times New Roman"/>
                          <a:cs typeface="Times New Roman"/>
                        </a:rPr>
                        <a:t>Hyperlipidemia*</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60.0%</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28,102)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87.8%</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13,876)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25.7%</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29,289)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38.1%</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14,470)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7.8%</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26,480)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30.2%</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10,651)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smtClean="0">
                          <a:solidFill>
                            <a:schemeClr val="tx1"/>
                          </a:solidFill>
                          <a:latin typeface="+mn-lt"/>
                        </a:rPr>
                        <a:t>50.1%</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2,815)</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8" name="TextBox 7"/>
          <p:cNvSpPr txBox="1"/>
          <p:nvPr/>
        </p:nvSpPr>
        <p:spPr>
          <a:xfrm>
            <a:off x="5715000" y="5943600"/>
            <a:ext cx="2895600" cy="646331"/>
          </a:xfrm>
          <a:prstGeom prst="rect">
            <a:avLst/>
          </a:prstGeom>
          <a:noFill/>
        </p:spPr>
        <p:txBody>
          <a:bodyPr wrap="square" rtlCol="0">
            <a:spAutoFit/>
          </a:bodyPr>
          <a:lstStyle/>
          <a:p>
            <a:r>
              <a:rPr lang="en-US" sz="1200" b="1" dirty="0" smtClean="0"/>
              <a:t>* Data are not available 10 years post transplant</a:t>
            </a:r>
          </a:p>
          <a:p>
            <a:endParaRPr lang="en-US" sz="1200"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lstStyle/>
          <a:p>
            <a:r>
              <a:rPr lang="en-US" sz="2600" dirty="0" smtClean="0"/>
              <a:t>Adult Heart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5 and 10 Years Post-Transplant</a:t>
            </a:r>
            <a:r>
              <a:rPr lang="en-US" sz="2000" dirty="0" smtClean="0"/>
              <a:t> (Follow-ups: January 1995 – June 2002)</a:t>
            </a:r>
            <a:br>
              <a:rPr lang="en-US" sz="2000" dirty="0" smtClean="0"/>
            </a:br>
            <a:r>
              <a:rPr lang="en-US" sz="2000" dirty="0" smtClean="0"/>
              <a:t> For the Same Patients</a:t>
            </a:r>
            <a:endParaRPr lang="en-US" sz="2000" dirty="0"/>
          </a:p>
        </p:txBody>
      </p:sp>
      <p:graphicFrame>
        <p:nvGraphicFramePr>
          <p:cNvPr id="13" name="Content Placeholder 12"/>
          <p:cNvGraphicFramePr>
            <a:graphicFrameLocks noGrp="1"/>
          </p:cNvGraphicFramePr>
          <p:nvPr>
            <p:ph idx="1"/>
          </p:nvPr>
        </p:nvGraphicFramePr>
        <p:xfrm>
          <a:off x="152400" y="1981200"/>
          <a:ext cx="8763002" cy="3733799"/>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1169217">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74183">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22.8%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2,233)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49.4%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2,233)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65.9%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2,233)</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32563">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16.5%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34.6%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40.3%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4551">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6.0%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13.0%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17.9%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4551">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4.3%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4551">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3.4%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74183">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6.8%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2,233)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29.6%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2,233)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49.0%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2,233)</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1" name="TextBox 10"/>
          <p:cNvSpPr txBox="1"/>
          <p:nvPr/>
        </p:nvSpPr>
        <p:spPr>
          <a:xfrm>
            <a:off x="5029200" y="6019800"/>
            <a:ext cx="3886200" cy="646331"/>
          </a:xfrm>
          <a:prstGeom prst="rect">
            <a:avLst/>
          </a:prstGeom>
          <a:noFill/>
        </p:spPr>
        <p:txBody>
          <a:bodyPr wrap="square" rtlCol="0">
            <a:spAutoFit/>
          </a:bodyPr>
          <a:lstStyle/>
          <a:p>
            <a:r>
              <a:rPr lang="en-US" sz="1200" b="1" dirty="0" smtClean="0"/>
              <a:t>Only patients with known responses reported on every annual follow-up through the 10-year follow-up were included. </a:t>
            </a:r>
            <a:endParaRPr lang="en-US" sz="1200" b="1" dirty="0"/>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71600"/>
          </a:xfrm>
        </p:spPr>
        <p:txBody>
          <a:bodyPr/>
          <a:lstStyle/>
          <a:p>
            <a:r>
              <a:rPr lang="en-US" sz="2600" dirty="0" smtClean="0"/>
              <a:t>Adult Heart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and 5 Years</a:t>
            </a:r>
            <a:br>
              <a:rPr lang="en-US" sz="2400" dirty="0" smtClean="0"/>
            </a:br>
            <a:r>
              <a:rPr lang="en-US" sz="2400" dirty="0" smtClean="0"/>
              <a:t>Post-Transplant</a:t>
            </a:r>
            <a:r>
              <a:rPr lang="en-US" sz="2000" dirty="0" smtClean="0"/>
              <a:t> (Follow-ups: January 2001 – June 2007)</a:t>
            </a:r>
            <a:br>
              <a:rPr lang="en-US" sz="2000" dirty="0" smtClean="0"/>
            </a:br>
            <a:r>
              <a:rPr lang="en-US" sz="2400" dirty="0" smtClean="0"/>
              <a:t> For the Same Patients</a:t>
            </a:r>
            <a:endParaRPr lang="en-US" sz="2400" dirty="0"/>
          </a:p>
        </p:txBody>
      </p:sp>
      <p:graphicFrame>
        <p:nvGraphicFramePr>
          <p:cNvPr id="13" name="Content Placeholder 12"/>
          <p:cNvGraphicFramePr>
            <a:graphicFrameLocks noGrp="1"/>
          </p:cNvGraphicFramePr>
          <p:nvPr>
            <p:ph idx="1"/>
          </p:nvPr>
        </p:nvGraphicFramePr>
        <p:xfrm>
          <a:off x="381000" y="1752600"/>
          <a:ext cx="8458200" cy="4070754"/>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90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rgbClr val="FFFF00"/>
                          </a:solidFill>
                          <a:latin typeface="+mn-lt"/>
                          <a:ea typeface="Times New Roman"/>
                          <a:cs typeface="Times New Roman"/>
                        </a:rPr>
                        <a:t>Outcome</a:t>
                      </a:r>
                      <a:endParaRPr lang="en-US" sz="1400" b="1" u="sng" dirty="0" smtClean="0">
                        <a:solidFill>
                          <a:srgbClr val="FFFF00"/>
                        </a:solidFill>
                        <a:latin typeface="+mn-lt"/>
                        <a:ea typeface="Times New Roman"/>
                        <a:cs typeface="Times New Roman"/>
                      </a:endParaRPr>
                    </a:p>
                    <a:p>
                      <a:pPr marL="0" marR="0" algn="ctr">
                        <a:spcBef>
                          <a:spcPts val="0"/>
                        </a:spcBef>
                        <a:spcAft>
                          <a:spcPts val="0"/>
                        </a:spcAft>
                      </a:pPr>
                      <a:endParaRPr lang="en-US" sz="14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rgbClr val="FFFF00"/>
                          </a:solidFill>
                          <a:latin typeface="+mn-lt"/>
                          <a:ea typeface="Times New Roman"/>
                          <a:cs typeface="Times New Roman"/>
                        </a:rPr>
                        <a:t>Within </a:t>
                      </a:r>
                      <a:endParaRPr lang="en-US" sz="14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400" b="1" u="sng" strike="noStrike" dirty="0" smtClean="0">
                          <a:solidFill>
                            <a:srgbClr val="FFFF00"/>
                          </a:solidFill>
                          <a:latin typeface="+mn-lt"/>
                          <a:ea typeface="Times New Roman"/>
                          <a:cs typeface="Times New Roman"/>
                        </a:rPr>
                        <a:t>1 </a:t>
                      </a:r>
                      <a:r>
                        <a:rPr lang="en-US" sz="1400" b="1" u="sng" strike="noStrike" dirty="0">
                          <a:solidFill>
                            <a:srgbClr val="FFFF00"/>
                          </a:solidFill>
                          <a:latin typeface="+mn-lt"/>
                          <a:ea typeface="Times New Roman"/>
                          <a:cs typeface="Times New Roman"/>
                        </a:rPr>
                        <a:t>Year</a:t>
                      </a:r>
                      <a:endParaRPr lang="en-US" sz="14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rgbClr val="FFFF00"/>
                          </a:solidFill>
                          <a:latin typeface="+mn-lt"/>
                          <a:ea typeface="Times New Roman"/>
                          <a:cs typeface="Times New Roman"/>
                        </a:rPr>
                        <a:t>Total </a:t>
                      </a:r>
                      <a:r>
                        <a:rPr lang="en-US" sz="1400" b="1" u="none" strike="noStrike" dirty="0" smtClean="0">
                          <a:solidFill>
                            <a:srgbClr val="FFFF00"/>
                          </a:solidFill>
                          <a:latin typeface="+mn-lt"/>
                          <a:ea typeface="Times New Roman"/>
                          <a:cs typeface="Times New Roman"/>
                        </a:rPr>
                        <a:t>N with </a:t>
                      </a:r>
                      <a:r>
                        <a:rPr lang="en-US" sz="1400" b="1" u="sng" strike="noStrike" dirty="0">
                          <a:solidFill>
                            <a:srgbClr val="FFFF00"/>
                          </a:solidFill>
                          <a:latin typeface="+mn-lt"/>
                          <a:ea typeface="Times New Roman"/>
                          <a:cs typeface="Times New Roman"/>
                        </a:rPr>
                        <a:t>known response</a:t>
                      </a:r>
                      <a:endParaRPr lang="en-US" sz="14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rgbClr val="FFFF00"/>
                          </a:solidFill>
                          <a:latin typeface="+mn-lt"/>
                          <a:ea typeface="Times New Roman"/>
                          <a:cs typeface="Times New Roman"/>
                        </a:rPr>
                        <a:t>Within </a:t>
                      </a:r>
                      <a:endParaRPr lang="en-US" sz="14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400" b="1" u="sng" strike="noStrike" dirty="0" smtClean="0">
                          <a:solidFill>
                            <a:srgbClr val="FFFF00"/>
                          </a:solidFill>
                          <a:latin typeface="+mn-lt"/>
                          <a:ea typeface="Times New Roman"/>
                          <a:cs typeface="Times New Roman"/>
                        </a:rPr>
                        <a:t>5 Years</a:t>
                      </a:r>
                      <a:endParaRPr lang="en-US" sz="14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rgbClr val="FFFF00"/>
                          </a:solidFill>
                          <a:latin typeface="+mn-lt"/>
                          <a:ea typeface="Times New Roman"/>
                          <a:cs typeface="Times New Roman"/>
                        </a:rPr>
                        <a:t>Total </a:t>
                      </a:r>
                      <a:r>
                        <a:rPr lang="en-US" sz="1400" b="1" u="none" strike="noStrike" dirty="0" smtClean="0">
                          <a:solidFill>
                            <a:srgbClr val="FFFF00"/>
                          </a:solidFill>
                          <a:latin typeface="+mn-lt"/>
                          <a:ea typeface="Times New Roman"/>
                          <a:cs typeface="Times New Roman"/>
                        </a:rPr>
                        <a:t>N with </a:t>
                      </a:r>
                      <a:r>
                        <a:rPr lang="en-US" sz="1400" b="1" u="sng" strike="noStrike" dirty="0">
                          <a:solidFill>
                            <a:srgbClr val="FFFF00"/>
                          </a:solidFill>
                          <a:latin typeface="+mn-lt"/>
                          <a:ea typeface="Times New Roman"/>
                          <a:cs typeface="Times New Roman"/>
                        </a:rPr>
                        <a:t>known response</a:t>
                      </a:r>
                      <a:endParaRPr lang="en-US" sz="14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300" b="1" dirty="0">
                          <a:solidFill>
                            <a:srgbClr val="FFFFFF"/>
                          </a:solidFill>
                          <a:latin typeface="+mn-lt"/>
                          <a:ea typeface="Times New Roman"/>
                          <a:cs typeface="Times New Roman"/>
                        </a:rPr>
                        <a:t>Hypertension </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73.2%</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3,439)</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88.5%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3,439)</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26.4%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3,439)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50.1%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3,439)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34164">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22.2%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37.7%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3.5%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9.5%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300" b="1" kern="0" dirty="0">
                          <a:solidFill>
                            <a:srgbClr val="FFFFFF"/>
                          </a:solidFill>
                          <a:latin typeface="+mn-lt"/>
                          <a:ea typeface="Times New Roman"/>
                          <a:cs typeface="Times New Roman"/>
                        </a:rPr>
                        <a:t>Hyperlipidemia</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72.6%</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3,439)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89.5%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3,439)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300" b="1" dirty="0">
                          <a:solidFill>
                            <a:srgbClr val="FFFFFF"/>
                          </a:solidFill>
                          <a:latin typeface="+mn-lt"/>
                          <a:ea typeface="Times New Roman"/>
                          <a:cs typeface="Times New Roman"/>
                        </a:rPr>
                        <a:t>Diabetes</a:t>
                      </a:r>
                      <a:endParaRPr lang="en-US" sz="13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29.7%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3,439)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40.6%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3,439)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5.7%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3,439)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27.0%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3,439)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10" name="TextBox 9"/>
          <p:cNvSpPr txBox="1"/>
          <p:nvPr/>
        </p:nvSpPr>
        <p:spPr>
          <a:xfrm>
            <a:off x="5029200" y="6019800"/>
            <a:ext cx="3886200" cy="646331"/>
          </a:xfrm>
          <a:prstGeom prst="rect">
            <a:avLst/>
          </a:prstGeom>
          <a:noFill/>
        </p:spPr>
        <p:txBody>
          <a:bodyPr wrap="square" rtlCol="0">
            <a:spAutoFit/>
          </a:bodyPr>
          <a:lstStyle/>
          <a:p>
            <a:r>
              <a:rPr lang="en-US" sz="1200" b="1" dirty="0" smtClean="0"/>
              <a:t>Only patients with known responses reported on every annual follow-up through the 5-year follow-up were included. </a:t>
            </a:r>
            <a:endParaRPr lang="en-US" sz="1200" b="1" dirty="0"/>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Era </a:t>
            </a:r>
            <a:r>
              <a:rPr lang="en-US" sz="2800" dirty="0" smtClean="0"/>
              <a:t/>
            </a:r>
            <a:br>
              <a:rPr lang="en-US" sz="2800" dirty="0" smtClean="0"/>
            </a:br>
            <a:r>
              <a:rPr lang="en-US" sz="2000" dirty="0" smtClean="0"/>
              <a:t> (Transplants: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Heart Transplants</a:t>
            </a:r>
            <a:r>
              <a:rPr lang="en-US" sz="2800" dirty="0" smtClean="0"/>
              <a:t/>
            </a:r>
            <a:br>
              <a:rPr lang="en-US" sz="2800" dirty="0" smtClean="0"/>
            </a:br>
            <a:r>
              <a:rPr lang="en-US" sz="2400" dirty="0" smtClean="0"/>
              <a:t>Donor and Recipient Characteristics</a:t>
            </a:r>
            <a:endParaRPr lang="en-US" sz="2000" dirty="0"/>
          </a:p>
        </p:txBody>
      </p:sp>
      <p:graphicFrame>
        <p:nvGraphicFramePr>
          <p:cNvPr id="8" name="Table 7"/>
          <p:cNvGraphicFramePr>
            <a:graphicFrameLocks noGrp="1"/>
          </p:cNvGraphicFramePr>
          <p:nvPr/>
        </p:nvGraphicFramePr>
        <p:xfrm>
          <a:off x="152400" y="1143000"/>
          <a:ext cx="8839200" cy="3894161"/>
        </p:xfrm>
        <a:graphic>
          <a:graphicData uri="http://schemas.openxmlformats.org/drawingml/2006/table">
            <a:tbl>
              <a:tblPr firstRow="1" bandRow="1">
                <a:tableStyleId>{7DF18680-E054-41AD-8BC1-D1AEF772440D}</a:tableStyleId>
              </a:tblPr>
              <a:tblGrid>
                <a:gridCol w="3657600"/>
                <a:gridCol w="1422400"/>
                <a:gridCol w="1422400"/>
                <a:gridCol w="1422400"/>
                <a:gridCol w="914400"/>
              </a:tblGrid>
              <a:tr h="50497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a:t>
                      </a:r>
                      <a:r>
                        <a:rPr lang="en-US" sz="1500" b="1" dirty="0" smtClean="0">
                          <a:solidFill>
                            <a:srgbClr val="FFFF00"/>
                          </a:solidFill>
                          <a:latin typeface="+mn-lt"/>
                          <a:ea typeface="Times New Roman"/>
                          <a:cs typeface="Verdana"/>
                        </a:rPr>
                        <a:t>37,146)</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17,183)</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2006-6/2012</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22,318)</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Most recent PRA &gt; 10%</a:t>
                      </a:r>
                      <a:r>
                        <a:rPr kumimoji="0" lang="en-US" sz="1300" b="1" i="0" u="none" strike="noStrike" cap="none" normalizeH="0" baseline="30000" dirty="0" smtClean="0">
                          <a:ln>
                            <a:noFill/>
                          </a:ln>
                          <a:solidFill>
                            <a:schemeClr val="tx1"/>
                          </a:solidFill>
                          <a:effectLst/>
                          <a:latin typeface="Arial" charset="0"/>
                        </a:rPr>
                        <a:t>1</a:t>
                      </a:r>
                      <a:endParaRPr kumimoji="0" lang="en-US" sz="1300" b="0" i="0" u="none" strike="noStrike" cap="none" normalizeH="0" baseline="3000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Overall</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7.7%</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8.9%</a:t>
                      </a:r>
                      <a:r>
                        <a:rPr lang="en-US" sz="1300" b="1" baseline="30000">
                          <a:solidFill>
                            <a:schemeClr val="tx1"/>
                          </a:solidFill>
                          <a:latin typeface="+mn-lt"/>
                          <a:ea typeface="Times New Roman"/>
                          <a:cs typeface="Verdana"/>
                        </a:rPr>
                        <a:t>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13.8%</a:t>
                      </a:r>
                      <a:r>
                        <a:rPr lang="en-US" sz="1300" b="1" baseline="30000">
                          <a:solidFill>
                            <a:schemeClr val="tx1"/>
                          </a:solidFill>
                          <a:latin typeface="+mn-lt"/>
                          <a:ea typeface="Times New Roman"/>
                          <a:cs typeface="Verdana"/>
                        </a:rPr>
                        <a:t>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&lt;0.0001</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14.4%</a:t>
                      </a:r>
                      <a:r>
                        <a:rPr lang="en-US" sz="1300" b="1" baseline="30000">
                          <a:solidFill>
                            <a:schemeClr val="tx1"/>
                          </a:solidFill>
                          <a:latin typeface="+mn-lt"/>
                          <a:ea typeface="Times New Roman"/>
                          <a:cs typeface="Verdana"/>
                        </a:rPr>
                        <a:t>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II</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9.6%</a:t>
                      </a:r>
                      <a:r>
                        <a:rPr lang="en-US" sz="1300" b="1" baseline="30000">
                          <a:solidFill>
                            <a:schemeClr val="tx1"/>
                          </a:solidFill>
                          <a:latin typeface="+mn-lt"/>
                          <a:ea typeface="Times New Roman"/>
                          <a:cs typeface="Verdana"/>
                        </a:rPr>
                        <a:t>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Creatinine at time of </a:t>
                      </a:r>
                      <a:r>
                        <a:rPr kumimoji="0" lang="en-US" sz="1300" b="1" i="0" u="none" strike="noStrike" kern="1200" cap="none" normalizeH="0" baseline="0" dirty="0" smtClean="0">
                          <a:ln>
                            <a:noFill/>
                          </a:ln>
                          <a:solidFill>
                            <a:schemeClr val="tx1"/>
                          </a:solidFill>
                          <a:effectLst/>
                          <a:latin typeface="+mn-lt"/>
                          <a:ea typeface="+mn-ea"/>
                          <a:cs typeface="+mn-cs"/>
                        </a:rPr>
                        <a:t>transplant (</a:t>
                      </a:r>
                      <a:r>
                        <a:rPr lang="en-US" sz="1300" b="1" baseline="0" dirty="0" smtClean="0">
                          <a:solidFill>
                            <a:schemeClr val="tx1"/>
                          </a:solidFill>
                          <a:latin typeface="+mn-lt"/>
                        </a:rPr>
                        <a:t>mg/</a:t>
                      </a:r>
                      <a:r>
                        <a:rPr lang="en-US" sz="1300" b="1" baseline="0" dirty="0" err="1" smtClean="0">
                          <a:solidFill>
                            <a:schemeClr val="tx1"/>
                          </a:solidFill>
                          <a:latin typeface="+mn-lt"/>
                        </a:rPr>
                        <a:t>dL</a:t>
                      </a:r>
                      <a:r>
                        <a:rPr lang="en-US" sz="1300" b="1" baseline="0" dirty="0" smtClean="0">
                          <a:solidFill>
                            <a:schemeClr val="tx1"/>
                          </a:solidFill>
                          <a:latin typeface="+mn-lt"/>
                        </a:rPr>
                        <a:t>)</a:t>
                      </a:r>
                      <a:endParaRPr kumimoji="0" lang="en-US" sz="1300" b="1" i="0" u="none" strike="noStrike" kern="1200" cap="none" normalizeH="0" baseline="0" dirty="0" smtClean="0">
                        <a:ln>
                          <a:noFill/>
                        </a:ln>
                        <a:solidFill>
                          <a:schemeClr val="tx1"/>
                        </a:solidFill>
                        <a:effectLst/>
                        <a:latin typeface="+mn-lt"/>
                        <a:ea typeface="+mn-ea"/>
                        <a:cs typeface="+mn-cs"/>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 (0.7 - 2.5)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 (0.7 - 2.4)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1.2 (0.7 - 2.3)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Pulmonary vascular resistance (Wood units)</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2.2 (0.4 - 6.1)</a:t>
                      </a:r>
                      <a:r>
                        <a:rPr lang="en-US" sz="1300" b="1" baseline="30000">
                          <a:solidFill>
                            <a:schemeClr val="tx1"/>
                          </a:solidFill>
                          <a:latin typeface="+mn-lt"/>
                          <a:ea typeface="Times New Roman"/>
                          <a:cs typeface="Verdana"/>
                        </a:rPr>
                        <a:t>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2.0 (0.3 - 5.6)</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2.1 (0.3 - 5.5)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HLA Mismatches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4.3%</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4.4%</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3.8%</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a:solidFill>
                            <a:schemeClr val="tx1"/>
                          </a:solidFill>
                        </a:rPr>
                        <a:t>                     0-2</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40.2%</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40.1%</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38.4%</a:t>
                      </a:r>
                      <a:endParaRPr lang="en-US" sz="1300" b="1">
                        <a:solidFill>
                          <a:schemeClr val="tx1"/>
                        </a:solidFill>
                        <a:latin typeface="+mn-lt"/>
                        <a:ea typeface="Times New Roman"/>
                      </a:endParaRPr>
                    </a:p>
                  </a:txBody>
                  <a:tcPr marL="42545" marR="42545"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0.0003</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38919">
                <a:tc>
                  <a:txBody>
                    <a:bodyPr/>
                    <a:lstStyle/>
                    <a:p>
                      <a:pPr rtl="0" fontAlgn="t"/>
                      <a:r>
                        <a:rPr lang="en-US" sz="1300" b="1">
                          <a:solidFill>
                            <a:schemeClr val="tx1"/>
                          </a:solidFill>
                        </a:rPr>
                        <a:t>                     3-4</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55.5%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55.5%</a:t>
                      </a:r>
                      <a:endParaRPr lang="en-US" sz="1300" b="1">
                        <a:solidFill>
                          <a:schemeClr val="tx1"/>
                        </a:solidFill>
                        <a:latin typeface="+mn-lt"/>
                        <a:ea typeface="Times New Roman"/>
                      </a:endParaRPr>
                    </a:p>
                  </a:txBody>
                  <a:tcPr marL="42545" marR="42545" marT="0" marB="0" anchor="ctr">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57.8%</a:t>
                      </a:r>
                      <a:endParaRPr lang="en-US" sz="1300" b="1">
                        <a:solidFill>
                          <a:schemeClr val="tx1"/>
                        </a:solidFill>
                        <a:latin typeface="+mn-lt"/>
                        <a:ea typeface="Times New Roman"/>
                      </a:endParaRPr>
                    </a:p>
                  </a:txBody>
                  <a:tcPr marL="42545" marR="42545"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                     5-6</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7.7%</a:t>
                      </a:r>
                      <a:endParaRPr lang="en-US" sz="1300" b="1">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8.9</a:t>
                      </a:r>
                      <a:r>
                        <a:rPr lang="en-US" sz="1300" b="1" dirty="0" smtClean="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13.8</a:t>
                      </a:r>
                      <a:r>
                        <a:rPr lang="en-US" sz="1300" b="1" dirty="0" smtClean="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42545" marR="42545"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066800" y="50292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562600" y="5715000"/>
            <a:ext cx="3581400" cy="1015663"/>
          </a:xfrm>
          <a:prstGeom prst="rect">
            <a:avLst/>
          </a:prstGeom>
          <a:noFill/>
        </p:spPr>
        <p:txBody>
          <a:bodyPr wrap="square" rtlCol="0">
            <a:spAutoFit/>
          </a:bodyPr>
          <a:lstStyle/>
          <a:p>
            <a:r>
              <a:rPr lang="en-US" sz="1200" b="1" baseline="30000" dirty="0" smtClean="0"/>
              <a:t>2 </a:t>
            </a:r>
            <a:r>
              <a:rPr lang="en-US" sz="1200" b="1" dirty="0" smtClean="0"/>
              <a:t>Based on US 2001-6/2004 transplants and non US 2001 - 2005 transplants.</a:t>
            </a:r>
          </a:p>
          <a:p>
            <a:r>
              <a:rPr lang="en-US" sz="1200" b="1" baseline="30000" dirty="0" smtClean="0"/>
              <a:t>3</a:t>
            </a:r>
            <a:r>
              <a:rPr lang="en-US" sz="1200" b="1" dirty="0" smtClean="0"/>
              <a:t> Based on non US transplants.</a:t>
            </a:r>
          </a:p>
          <a:p>
            <a:r>
              <a:rPr lang="en-US" sz="1200" b="1" baseline="30000" dirty="0" smtClean="0"/>
              <a:t>4</a:t>
            </a:r>
            <a:r>
              <a:rPr lang="en-US" sz="1200" b="1" dirty="0" smtClean="0"/>
              <a:t> Based on US transplants.</a:t>
            </a:r>
          </a:p>
          <a:p>
            <a:r>
              <a:rPr lang="en-US" sz="1200" b="1" baseline="30000" dirty="0" smtClean="0"/>
              <a:t>5</a:t>
            </a:r>
            <a:r>
              <a:rPr lang="en-US" sz="1200" b="1" dirty="0" smtClean="0"/>
              <a:t> Based on 4/1994-2000 transplants.</a:t>
            </a:r>
            <a:endParaRPr lang="en-US" sz="1200" dirty="0" smtClean="0"/>
          </a:p>
        </p:txBody>
      </p:sp>
      <p:sp>
        <p:nvSpPr>
          <p:cNvPr id="14" name="TextBox 13"/>
          <p:cNvSpPr txBox="1"/>
          <p:nvPr/>
        </p:nvSpPr>
        <p:spPr>
          <a:xfrm>
            <a:off x="1066800" y="5334000"/>
            <a:ext cx="7924800" cy="461665"/>
          </a:xfrm>
          <a:prstGeom prst="rect">
            <a:avLst/>
          </a:prstGeom>
          <a:noFill/>
        </p:spPr>
        <p:txBody>
          <a:bodyPr wrap="square" rtlCol="0">
            <a:spAutoFit/>
          </a:bodyPr>
          <a:lstStyle/>
          <a:p>
            <a:r>
              <a:rPr lang="en-US" sz="1200" b="1" baseline="30000" dirty="0" smtClean="0"/>
              <a:t>1</a:t>
            </a:r>
            <a:r>
              <a:rPr lang="en-US" sz="1200" b="1" dirty="0" smtClean="0"/>
              <a:t> PRA was collected as a single percentage outside of US. Until mid-2004 PRA was collected in US as a single percentage. After this date, PRA was collected separately for Class I and Class II.</a:t>
            </a:r>
          </a:p>
        </p:txBody>
      </p:sp>
      <p:sp>
        <p:nvSpPr>
          <p:cNvPr id="15" name="TextBox 14"/>
          <p:cNvSpPr txBox="1"/>
          <p:nvPr/>
        </p:nvSpPr>
        <p:spPr>
          <a:xfrm>
            <a:off x="381000" y="51054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p:spPr>
        </p:pic>
        <p:sp>
          <p:nvSpPr>
            <p:cNvPr id="20" name="TextBox 19"/>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21" name="TextBox 20"/>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Ischemia Time </a:t>
            </a: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 0.2240</a:t>
            </a:r>
            <a:endParaRPr lang="en-US" sz="14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7" name="TextBox 16"/>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Cardiac Allograft Vasculopathy by Gender </a:t>
            </a: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Heart Transplants</a:t>
            </a:r>
            <a:r>
              <a:rPr lang="en-US" sz="2500" dirty="0" smtClean="0"/>
              <a:t/>
            </a:r>
            <a:br>
              <a:rPr lang="en-US" sz="2500" dirty="0" smtClean="0"/>
            </a:br>
            <a:r>
              <a:rPr lang="en-US" sz="2400" dirty="0" smtClean="0"/>
              <a:t>Survival After Report of CAV Within 3 Years of Transplant and Survival In Patients Without CAV*</a:t>
            </a:r>
            <a:br>
              <a:rPr lang="en-US" sz="2400" dirty="0" smtClean="0"/>
            </a:b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4800600" y="5766137"/>
            <a:ext cx="4114800" cy="1015663"/>
          </a:xfrm>
          <a:prstGeom prst="rect">
            <a:avLst/>
          </a:prstGeom>
          <a:noFill/>
        </p:spPr>
        <p:txBody>
          <a:bodyPr wrap="square" lIns="45720" rIns="45720" rtlCol="0">
            <a:spAutoFit/>
          </a:bodyPr>
          <a:lstStyle/>
          <a:p>
            <a:r>
              <a:rPr lang="en-US" sz="1200" b="1" dirty="0" smtClean="0">
                <a:solidFill>
                  <a:srgbClr val="FFFF00"/>
                </a:solidFill>
              </a:rPr>
              <a:t>* Patient survival for those without CAV within 3 years after transplant was conditioned on survival to median time of CAV development (512 days). Median time to CAV development is based on patients who developed CAV within 3 years of transplant.</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400" dirty="0" smtClean="0"/>
              <a:t>Adult Heart Transplants</a:t>
            </a:r>
            <a:r>
              <a:rPr lang="en-US" sz="2300" dirty="0" smtClean="0"/>
              <a:t/>
            </a:r>
            <a:br>
              <a:rPr lang="en-US" sz="2300" dirty="0" smtClean="0"/>
            </a:br>
            <a:r>
              <a:rPr lang="en-US" sz="2300" dirty="0" smtClean="0"/>
              <a:t>Survival After Report of CAV Within 3 Years of Transplant and Survival In Patients Without CAV* by Era</a:t>
            </a:r>
            <a:r>
              <a:rPr lang="en-US" sz="2500" dirty="0" smtClean="0"/>
              <a:t/>
            </a:r>
            <a:br>
              <a:rPr lang="en-US" sz="2500" dirty="0" smtClean="0"/>
            </a:b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3200400"/>
            <a:ext cx="4191000" cy="954107"/>
          </a:xfrm>
          <a:prstGeom prst="rect">
            <a:avLst/>
          </a:prstGeom>
          <a:solidFill>
            <a:schemeClr val="bg2"/>
          </a:solidFill>
        </p:spPr>
        <p:txBody>
          <a:bodyPr wrap="square" lIns="45720" rIns="45720" rtlCol="0">
            <a:spAutoFit/>
          </a:bodyPr>
          <a:lstStyle/>
          <a:p>
            <a:r>
              <a:rPr lang="pt-BR" sz="1400" b="1" dirty="0" smtClean="0">
                <a:solidFill>
                  <a:srgbClr val="FFFF00"/>
                </a:solidFill>
              </a:rPr>
              <a:t>4/1994-2002: No CAV vs. CAV p &lt; 0.0001</a:t>
            </a:r>
          </a:p>
          <a:p>
            <a:r>
              <a:rPr lang="pt-BR" sz="1400" b="1" dirty="0" smtClean="0">
                <a:solidFill>
                  <a:srgbClr val="FFFF00"/>
                </a:solidFill>
              </a:rPr>
              <a:t>2003-6/2011: No CAV vs. CAV p &lt; 0.0001</a:t>
            </a:r>
          </a:p>
          <a:p>
            <a:r>
              <a:rPr lang="pt-BR" sz="1400" b="1" dirty="0" smtClean="0">
                <a:solidFill>
                  <a:srgbClr val="FFFF00"/>
                </a:solidFill>
              </a:rPr>
              <a:t>No CAV: 4/1994-2002 vs. 2003-6/2011 p  = 0.9999</a:t>
            </a:r>
          </a:p>
          <a:p>
            <a:r>
              <a:rPr lang="pt-BR" sz="1400" b="1" dirty="0" smtClean="0">
                <a:solidFill>
                  <a:srgbClr val="FFFF00"/>
                </a:solidFill>
              </a:rPr>
              <a:t>CAV: 4/1994-2002 vs. 2003-6/2011 p = 0.0028</a:t>
            </a:r>
            <a:endParaRPr lang="en-US" sz="1400" b="1" dirty="0">
              <a:solidFill>
                <a:srgbClr val="FFFF00"/>
              </a:solidFill>
            </a:endParaRPr>
          </a:p>
        </p:txBody>
      </p:sp>
      <p:sp>
        <p:nvSpPr>
          <p:cNvPr id="10" name="TextBox 9"/>
          <p:cNvSpPr txBox="1"/>
          <p:nvPr/>
        </p:nvSpPr>
        <p:spPr>
          <a:xfrm>
            <a:off x="4876800" y="5766137"/>
            <a:ext cx="4038600" cy="1015663"/>
          </a:xfrm>
          <a:prstGeom prst="rect">
            <a:avLst/>
          </a:prstGeom>
          <a:noFill/>
        </p:spPr>
        <p:txBody>
          <a:bodyPr wrap="square" lIns="91440" rIns="0" rtlCol="0">
            <a:spAutoFit/>
          </a:bodyPr>
          <a:lstStyle/>
          <a:p>
            <a:r>
              <a:rPr lang="en-US" sz="1200" b="1" dirty="0" smtClean="0">
                <a:solidFill>
                  <a:srgbClr val="FFFF00"/>
                </a:solidFill>
              </a:rPr>
              <a:t>* Patient survival for those without CAV within 3 years after transplant was conditioned on survival to median time of CAV development (512 days). Median time to CAV development is based on patients who developed CAV within 3 years of transplant.</a:t>
            </a:r>
            <a:endParaRPr lang="en-US" sz="1200"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4" name="TextBox 13"/>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Heart Transplants</a:t>
            </a:r>
            <a:r>
              <a:rPr lang="en-US" sz="2400" dirty="0" smtClean="0"/>
              <a:t/>
            </a:r>
            <a:br>
              <a:rPr lang="en-US" sz="2400" dirty="0" smtClean="0"/>
            </a:br>
            <a:r>
              <a:rPr lang="en-US" sz="2400" dirty="0" smtClean="0"/>
              <a:t>Freedom from Severe Renal Dysfunction by Era*</a:t>
            </a:r>
            <a:br>
              <a:rPr lang="en-US" sz="2400" dirty="0" smtClean="0"/>
            </a:br>
            <a:r>
              <a:rPr lang="en-US" sz="2000" dirty="0" smtClean="0"/>
              <a:t> (Transplants: April 1994 – June 2011)</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25146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1"/>
          <p:cNvSpPr txBox="1"/>
          <p:nvPr/>
        </p:nvSpPr>
        <p:spPr>
          <a:xfrm>
            <a:off x="1371600" y="3200400"/>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Heart Transplants</a:t>
            </a:r>
            <a:r>
              <a:rPr lang="en-US" sz="2400" dirty="0" smtClean="0"/>
              <a:t/>
            </a:r>
            <a:br>
              <a:rPr lang="en-US" sz="2400" dirty="0" smtClean="0"/>
            </a:br>
            <a:r>
              <a:rPr lang="en-US" sz="2400" dirty="0" smtClean="0"/>
              <a:t>Freedom from Severe Renal Dysfunction* Stratified by Ischemia Time </a:t>
            </a:r>
            <a:r>
              <a:rPr lang="en-US" sz="2000" dirty="0" smtClean="0"/>
              <a:t>(Transplants: April 1994 – June 2011)</a:t>
            </a:r>
            <a:endParaRPr lang="en-US" sz="2000" dirty="0"/>
          </a:p>
        </p:txBody>
      </p:sp>
      <p:graphicFrame>
        <p:nvGraphicFramePr>
          <p:cNvPr id="4" name="Content Placeholder 3"/>
          <p:cNvGraphicFramePr>
            <a:graphicFrameLocks noGrp="1"/>
          </p:cNvGraphicFramePr>
          <p:nvPr>
            <p:ph idx="1"/>
          </p:nvPr>
        </p:nvGraphicFramePr>
        <p:xfrm>
          <a:off x="3048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447800" y="2514600"/>
            <a:ext cx="1600200" cy="307777"/>
          </a:xfrm>
          <a:prstGeom prst="rect">
            <a:avLst/>
          </a:prstGeom>
          <a:noFill/>
        </p:spPr>
        <p:txBody>
          <a:bodyPr wrap="square" rtlCol="0">
            <a:spAutoFit/>
          </a:bodyPr>
          <a:lstStyle/>
          <a:p>
            <a:r>
              <a:rPr lang="en-US" sz="1400" b="1" dirty="0" smtClean="0">
                <a:solidFill>
                  <a:srgbClr val="FFFF00"/>
                </a:solidFill>
              </a:rPr>
              <a:t>p = 0.6270</a:t>
            </a:r>
            <a:endParaRPr lang="en-US" sz="1400" b="1" dirty="0">
              <a:solidFill>
                <a:srgbClr val="FFFF00"/>
              </a:solidFill>
            </a:endParaRPr>
          </a:p>
        </p:txBody>
      </p:sp>
      <p:sp>
        <p:nvSpPr>
          <p:cNvPr id="10" name="TextBox 1"/>
          <p:cNvSpPr txBox="1"/>
          <p:nvPr/>
        </p:nvSpPr>
        <p:spPr>
          <a:xfrm>
            <a:off x="1371600" y="3200400"/>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Creatinine &gt; 2.5 mg/dl (221 </a:t>
            </a:r>
            <a:r>
              <a:rPr lang="en-US" sz="1400" b="1" dirty="0" err="1">
                <a:solidFill>
                  <a:schemeClr val="tx1"/>
                </a:solidFill>
              </a:rPr>
              <a:t>μmol</a:t>
            </a:r>
            <a:r>
              <a:rPr lang="en-US" sz="1400" b="1" dirty="0">
                <a:solidFill>
                  <a:schemeClr val="tx1"/>
                </a:solidFill>
              </a:rPr>
              <a:t>/L), dialysis or renal transplant</a:t>
            </a:r>
          </a:p>
        </p:txBody>
      </p:sp>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Heart Transplants</a:t>
            </a:r>
            <a:r>
              <a:rPr lang="en-US" sz="2800" dirty="0" smtClean="0"/>
              <a:t/>
            </a:r>
            <a:br>
              <a:rPr lang="en-US" sz="2800" dirty="0" smtClean="0"/>
            </a:br>
            <a:r>
              <a:rPr lang="en-US" sz="2400" dirty="0" smtClean="0"/>
              <a:t>Kaplan-Meier Survival by Renal Dysfunction Within 1</a:t>
            </a:r>
            <a:r>
              <a:rPr lang="en-US" sz="2400" baseline="30000" dirty="0" smtClean="0"/>
              <a:t>st</a:t>
            </a:r>
            <a:r>
              <a:rPr lang="en-US" sz="2400" dirty="0" smtClean="0"/>
              <a:t> Year</a:t>
            </a:r>
            <a:br>
              <a:rPr lang="en-US" sz="2400" dirty="0" smtClean="0"/>
            </a:br>
            <a:r>
              <a:rPr lang="en-US" sz="2400" dirty="0" smtClean="0"/>
              <a:t>Conditional on Survival to 1 Year </a:t>
            </a:r>
            <a:br>
              <a:rPr lang="en-US" sz="2400" dirty="0" smtClean="0"/>
            </a:br>
            <a:r>
              <a:rPr lang="en-US" sz="2000" dirty="0" smtClean="0"/>
              <a:t>(1 year 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19050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Heart Transplants</a:t>
            </a:r>
            <a:r>
              <a:rPr lang="en-US" sz="2500" dirty="0" smtClean="0"/>
              <a:t/>
            </a:r>
            <a:br>
              <a:rPr lang="en-US" sz="2500" dirty="0" smtClean="0"/>
            </a:br>
            <a:r>
              <a:rPr lang="en-US" sz="2400" dirty="0" smtClean="0"/>
              <a:t> Post Transplant Malignancy </a:t>
            </a:r>
            <a:r>
              <a:rPr lang="en-US" sz="2000" dirty="0" smtClean="0"/>
              <a:t>(Follow-ups: April 1994 – June 2012)</a:t>
            </a:r>
            <a:br>
              <a:rPr lang="en-US" sz="2000" dirty="0" smtClean="0"/>
            </a:br>
            <a:r>
              <a:rPr lang="en-US" sz="2000" dirty="0" smtClean="0"/>
              <a:t>Cumulative Morbidity Rates in </a:t>
            </a:r>
            <a:r>
              <a:rPr lang="en-US" sz="2000" u="sng" dirty="0" smtClean="0"/>
              <a:t>Survivors</a:t>
            </a:r>
            <a:endParaRPr lang="en-US" sz="2000" dirty="0"/>
          </a:p>
        </p:txBody>
      </p:sp>
      <p:graphicFrame>
        <p:nvGraphicFramePr>
          <p:cNvPr id="13" name="Content Placeholder 12"/>
          <p:cNvGraphicFramePr>
            <a:graphicFrameLocks noGrp="1"/>
          </p:cNvGraphicFramePr>
          <p:nvPr>
            <p:ph idx="1"/>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400" b="1" i="0" u="none" strike="noStrike" dirty="0">
                          <a:solidFill>
                            <a:schemeClr val="tx1"/>
                          </a:solidFill>
                          <a:latin typeface="+mn-lt"/>
                        </a:rPr>
                        <a:t>30,892 (97.4%)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400" b="1" i="0" u="none" strike="noStrike" dirty="0">
                          <a:solidFill>
                            <a:schemeClr val="tx1"/>
                          </a:solidFill>
                          <a:latin typeface="+mn-lt"/>
                        </a:rPr>
                        <a:t>13,813 (85.9%)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400" b="1" i="0" u="none" strike="noStrike" dirty="0">
                          <a:solidFill>
                            <a:schemeClr val="tx1"/>
                          </a:solidFill>
                          <a:latin typeface="+mn-lt"/>
                        </a:rPr>
                        <a:t>4,073 (72.1%)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400" b="1" i="0" u="none" strike="noStrike">
                          <a:solidFill>
                            <a:schemeClr val="tx1"/>
                          </a:solidFill>
                          <a:latin typeface="+mn-lt"/>
                        </a:rPr>
                        <a:t>827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400" b="1" i="0" u="none" strike="noStrike">
                          <a:solidFill>
                            <a:schemeClr val="tx1"/>
                          </a:solidFill>
                          <a:latin typeface="+mn-lt"/>
                        </a:rPr>
                        <a:t>2,264 (14.1%)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400" b="1" i="0" u="none" strike="noStrike" dirty="0">
                          <a:solidFill>
                            <a:schemeClr val="tx1"/>
                          </a:solidFill>
                          <a:latin typeface="+mn-lt"/>
                        </a:rPr>
                        <a:t>1,578 (27.9%)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400" b="1" i="1" u="none" strike="noStrike" dirty="0">
                          <a:solidFill>
                            <a:schemeClr val="tx2">
                              <a:lumMod val="20000"/>
                              <a:lumOff val="80000"/>
                            </a:schemeClr>
                          </a:solidFill>
                          <a:latin typeface="+mn-lt"/>
                        </a:rPr>
                        <a:t>409 (1.3%)</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400" b="1" i="1" u="none" strike="noStrike">
                          <a:solidFill>
                            <a:schemeClr val="tx2">
                              <a:lumMod val="20000"/>
                              <a:lumOff val="80000"/>
                            </a:schemeClr>
                          </a:solidFill>
                          <a:latin typeface="+mn-lt"/>
                        </a:rPr>
                        <a:t>1,493 (9.3%)</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400" b="1" i="1" u="none" strike="noStrike">
                          <a:solidFill>
                            <a:schemeClr val="tx2">
                              <a:lumMod val="20000"/>
                              <a:lumOff val="80000"/>
                            </a:schemeClr>
                          </a:solidFill>
                          <a:latin typeface="+mn-lt"/>
                        </a:rPr>
                        <a:t>1,119 (19.8%)</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Lymphoma</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400" b="1" i="1" u="none" strike="noStrike">
                          <a:solidFill>
                            <a:schemeClr val="tx2">
                              <a:lumMod val="20000"/>
                              <a:lumOff val="80000"/>
                            </a:schemeClr>
                          </a:solidFill>
                          <a:latin typeface="+mn-lt"/>
                        </a:rPr>
                        <a:t>170 (0.5%)</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400" b="1" i="1" u="none" strike="noStrike">
                          <a:solidFill>
                            <a:schemeClr val="tx2">
                              <a:lumMod val="20000"/>
                              <a:lumOff val="80000"/>
                            </a:schemeClr>
                          </a:solidFill>
                          <a:latin typeface="+mn-lt"/>
                        </a:rPr>
                        <a:t>174 (1.1%)</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400" b="1" i="1" u="none" strike="noStrike">
                          <a:solidFill>
                            <a:schemeClr val="tx2">
                              <a:lumMod val="20000"/>
                              <a:lumOff val="80000"/>
                            </a:schemeClr>
                          </a:solidFill>
                          <a:latin typeface="+mn-lt"/>
                        </a:rPr>
                        <a:t>102 (1.8%)</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400" b="1" i="1" u="none" strike="noStrike">
                          <a:solidFill>
                            <a:schemeClr val="tx2">
                              <a:lumMod val="20000"/>
                              <a:lumOff val="80000"/>
                            </a:schemeClr>
                          </a:solidFill>
                          <a:latin typeface="+mn-lt"/>
                        </a:rPr>
                        <a:t>190 (0.6%)</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400" b="1" i="1" u="none" strike="noStrike">
                          <a:solidFill>
                            <a:schemeClr val="tx2">
                              <a:lumMod val="20000"/>
                              <a:lumOff val="80000"/>
                            </a:schemeClr>
                          </a:solidFill>
                          <a:latin typeface="+mn-lt"/>
                        </a:rPr>
                        <a:t>667 (4.1%)</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400" b="1" i="1" u="none" strike="noStrike">
                          <a:solidFill>
                            <a:schemeClr val="tx2">
                              <a:lumMod val="20000"/>
                              <a:lumOff val="80000"/>
                            </a:schemeClr>
                          </a:solidFill>
                          <a:latin typeface="+mn-lt"/>
                        </a:rPr>
                        <a:t>496 (8.8%)</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400" b="1" i="1" u="none" strike="noStrike">
                          <a:solidFill>
                            <a:schemeClr val="tx2">
                              <a:lumMod val="20000"/>
                              <a:lumOff val="80000"/>
                            </a:schemeClr>
                          </a:solidFill>
                          <a:latin typeface="+mn-lt"/>
                        </a:rPr>
                        <a:t>58 (0.2%)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400" b="1" i="1" u="none" strike="noStrike">
                          <a:solidFill>
                            <a:schemeClr val="tx2">
                              <a:lumMod val="20000"/>
                              <a:lumOff val="80000"/>
                            </a:schemeClr>
                          </a:solidFill>
                          <a:latin typeface="+mn-lt"/>
                        </a:rPr>
                        <a:t>46 (0.3%)</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400" b="1" i="1" u="none" strike="noStrike" dirty="0">
                          <a:solidFill>
                            <a:schemeClr val="tx2">
                              <a:lumMod val="20000"/>
                              <a:lumOff val="80000"/>
                            </a:schemeClr>
                          </a:solidFill>
                          <a:latin typeface="+mn-lt"/>
                        </a:rPr>
                        <a:t>18 (0.3%)</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334000"/>
            <a:ext cx="8229600" cy="553998"/>
          </a:xfrm>
          <a:prstGeom prst="rect">
            <a:avLst/>
          </a:prstGeom>
          <a:noFill/>
        </p:spPr>
        <p:txBody>
          <a:bodyPr wrap="square" rtlCol="0">
            <a:spAutoFit/>
          </a:bodyPr>
          <a:lstStyle/>
          <a:p>
            <a:r>
              <a:rPr lang="en-US" sz="1500" b="1" dirty="0" smtClean="0"/>
              <a:t>* Recipients may have experienced more than one type of malignancy so sum of individual malignancy types may be greater than total number with malignancy.</a:t>
            </a:r>
            <a:endParaRPr lang="en-US" sz="1500" dirty="0"/>
          </a:p>
        </p:txBody>
      </p:sp>
      <p:sp>
        <p:nvSpPr>
          <p:cNvPr id="10" name="TextBox 9"/>
          <p:cNvSpPr txBox="1"/>
          <p:nvPr/>
        </p:nvSpPr>
        <p:spPr>
          <a:xfrm>
            <a:off x="381000" y="4572000"/>
            <a:ext cx="8229600" cy="738664"/>
          </a:xfrm>
          <a:prstGeom prst="rect">
            <a:avLst/>
          </a:prstGeom>
          <a:noFill/>
        </p:spPr>
        <p:txBody>
          <a:bodyPr wrap="square" rtlCol="0">
            <a:spAutoFit/>
          </a:bodyPr>
          <a:lstStyle/>
          <a:p>
            <a:r>
              <a:rPr lang="en-US" sz="1400" b="1" dirty="0" smtClean="0">
                <a:solidFill>
                  <a:srgbClr val="FFFF00"/>
                </a:solidFill>
              </a:rPr>
              <a:t>“Other” includes: prostate (11, 35, 21), </a:t>
            </a:r>
            <a:r>
              <a:rPr lang="en-US" sz="1400" b="1" dirty="0" err="1" smtClean="0">
                <a:solidFill>
                  <a:srgbClr val="FFFF00"/>
                </a:solidFill>
              </a:rPr>
              <a:t>adenocarcinoma</a:t>
            </a:r>
            <a:r>
              <a:rPr lang="en-US" sz="1400" b="1" dirty="0" smtClean="0">
                <a:solidFill>
                  <a:srgbClr val="FFFF00"/>
                </a:solidFill>
              </a:rPr>
              <a:t> (7, 7, 4),  lung (6, 4, 1), bladder (4, 5, 4), Kaposi's sarcoma (0, 3, 1), breast (2, 7, 2), cervical (2, 5, 2), colon (2, 4, 2), and renal (2, 7, 2).  Numbers in parentheses are those reported within 1 year, 5 years and 10 years, respectively. </a:t>
            </a:r>
            <a:endParaRPr lang="en-US" sz="1400" b="1" dirty="0">
              <a:solidFill>
                <a:srgbClr val="FFFF00"/>
              </a:solidFill>
            </a:endParaRPr>
          </a:p>
        </p:txBody>
      </p:sp>
      <p:grpSp>
        <p:nvGrpSpPr>
          <p:cNvPr id="11" name="Group 10"/>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5" name="TextBox 14"/>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Adult Heart Transplants</a:t>
            </a:r>
            <a:br>
              <a:rPr lang="en-US" sz="2600" dirty="0" smtClean="0"/>
            </a:br>
            <a:r>
              <a:rPr lang="en-US" sz="2400" dirty="0" smtClean="0"/>
              <a:t>Freedom from Malignancy by Type</a:t>
            </a:r>
            <a:r>
              <a:rPr lang="en-US" sz="2800" dirty="0" smtClean="0"/>
              <a:t/>
            </a:r>
            <a:br>
              <a:rPr lang="en-US" sz="2800" dirty="0" smtClean="0"/>
            </a:br>
            <a:r>
              <a:rPr lang="en-US" sz="2000" dirty="0" smtClean="0"/>
              <a:t> (Follow-ups: April 1994 – June 2012)</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Heart Transplants</a:t>
            </a:r>
            <a:br>
              <a:rPr lang="en-US" sz="2600" dirty="0" smtClean="0"/>
            </a:br>
            <a:r>
              <a:rPr lang="en-US" sz="2400" dirty="0" smtClean="0"/>
              <a:t>Freedom from Malignancy by Maintenance Immunosuppression Combinations at Discharge</a:t>
            </a:r>
            <a:br>
              <a:rPr lang="en-US" sz="2400" dirty="0" smtClean="0"/>
            </a:br>
            <a:r>
              <a:rPr lang="en-US" sz="1900" dirty="0" smtClean="0"/>
              <a:t>Conditional on Survival to 14 days (Transplants: January 2001 – June 2011)</a:t>
            </a:r>
            <a:endParaRPr lang="en-US" sz="1900" dirty="0"/>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00200" y="3352800"/>
            <a:ext cx="1600200" cy="307777"/>
          </a:xfrm>
          <a:prstGeom prst="rect">
            <a:avLst/>
          </a:prstGeom>
          <a:noFill/>
        </p:spPr>
        <p:txBody>
          <a:bodyPr wrap="square" rtlCol="0">
            <a:spAutoFit/>
          </a:bodyPr>
          <a:lstStyle/>
          <a:p>
            <a:r>
              <a:rPr lang="en-US" sz="1400" b="1" dirty="0" smtClean="0">
                <a:solidFill>
                  <a:srgbClr val="FFFF00"/>
                </a:solidFill>
              </a:rPr>
              <a:t>p = 0.0027</a:t>
            </a:r>
            <a:endParaRPr lang="en-US" sz="14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895600" y="6568974"/>
              <a:ext cx="2044792" cy="273579"/>
            </a:xfrm>
            <a:prstGeom prst="rect">
              <a:avLst/>
            </a:prstGeom>
            <a:noFill/>
          </p:spPr>
          <p:txBody>
            <a:bodyPr wrap="square" lIns="45720" rIns="0" rtlCol="0" anchor="ctr" anchorCtr="0">
              <a:spAutoFit/>
            </a:bodyPr>
            <a:lstStyle/>
            <a:p>
              <a:r>
                <a:rPr lang="en-US" sz="1000" b="1" dirty="0" smtClean="0">
                  <a:solidFill>
                    <a:schemeClr val="bg1"/>
                  </a:solidFill>
                  <a:latin typeface="Arial"/>
                  <a:cs typeface="Arial"/>
                </a:rPr>
                <a:t>JHLT. 2013 Oct; 32(10): 951-964</a:t>
              </a:r>
              <a:endParaRPr lang="en-US" sz="1000" b="1" dirty="0">
                <a:solidFill>
                  <a:schemeClr val="bg1"/>
                </a:solidFill>
                <a:latin typeface="Arial"/>
                <a:cs typeface="Arial"/>
              </a:endParaRPr>
            </a:p>
          </p:txBody>
        </p:sp>
        <p:sp>
          <p:nvSpPr>
            <p:cNvPr id="12" name="TextBox 11"/>
            <p:cNvSpPr txBox="1"/>
            <p:nvPr/>
          </p:nvSpPr>
          <p:spPr>
            <a:xfrm>
              <a:off x="2971800" y="6067776"/>
              <a:ext cx="1885813" cy="415498"/>
            </a:xfrm>
            <a:prstGeom prst="rect">
              <a:avLst/>
            </a:prstGeom>
            <a:noFill/>
          </p:spPr>
          <p:txBody>
            <a:bodyPr wrap="square" rtlCol="0">
              <a:spAutoFit/>
            </a:bodyPr>
            <a:lstStyle/>
            <a:p>
              <a:pPr algn="ctr"/>
              <a:r>
                <a:rPr lang="en-US" sz="2100" b="1" dirty="0" smtClean="0">
                  <a:solidFill>
                    <a:schemeClr val="bg1"/>
                  </a:solidFill>
                  <a:latin typeface="Arial"/>
                  <a:cs typeface="Arial"/>
                </a:rPr>
                <a:t>2013</a:t>
              </a:r>
              <a:endParaRPr lang="en-US" sz="2100" b="1"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Props1.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3.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5f82c5e-0c74-4764-aa18-b9ea25529750"/>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UNOSTemplate</Template>
  <TotalTime>10234</TotalTime>
  <Words>24723</Words>
  <Application>Microsoft Office PowerPoint</Application>
  <PresentationFormat>On-screen Show (4:3)</PresentationFormat>
  <Paragraphs>4503</Paragraphs>
  <Slides>237</Slides>
  <Notes>236</Notes>
  <HiddenSlides>0</HiddenSlides>
  <MMClips>0</MMClips>
  <ScaleCrop>false</ScaleCrop>
  <HeadingPairs>
    <vt:vector size="4" baseType="variant">
      <vt:variant>
        <vt:lpstr>Theme</vt:lpstr>
      </vt:variant>
      <vt:variant>
        <vt:i4>1</vt:i4>
      </vt:variant>
      <vt:variant>
        <vt:lpstr>Slide Titles</vt:lpstr>
      </vt:variant>
      <vt:variant>
        <vt:i4>237</vt:i4>
      </vt:variant>
    </vt:vector>
  </HeadingPairs>
  <TitlesOfParts>
    <vt:vector size="238" baseType="lpstr">
      <vt:lpstr>UNOSTemplate</vt:lpstr>
      <vt:lpstr>HEART TRANSPLANTATION</vt:lpstr>
      <vt:lpstr>Table of Contents</vt:lpstr>
      <vt:lpstr>Slide 3</vt:lpstr>
      <vt:lpstr>Adult Heart Transplants Diagnosis</vt:lpstr>
      <vt:lpstr>Adult Heart Transplants  Diagnosis: Cardiomyopathy vs. CAD by Location</vt:lpstr>
      <vt:lpstr>Adult Heart Transplants Diagnosis by Location (Transplants: January 2006 – June 2012)</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Recipient Gender By Location   (Transplants: January 2006 – June 2012)</vt:lpstr>
      <vt:lpstr>Adult Heart Transplants Donor Gender By Location   (Transplants: January 2006 – June 2012)</vt:lpstr>
      <vt:lpstr>Adult Heart Transplants  PRA Distribution (Transplants: January 2006 – June 2012) </vt:lpstr>
      <vt:lpstr>Adult Heart Transplants  % of Patients Bridged with Mechanical Circulatory Support* (Transplants: January 2000 – December 2011)</vt:lpstr>
      <vt:lpstr>Adult Heart Transplants  % of Patients Bridged with Mechanical Circulatory Support* by Year and Device Type</vt:lpstr>
      <vt:lpstr>Adult Heart Transplants  Number and % of Combined Organ Transplants Reported  By Year and Type of Transplant</vt:lpstr>
      <vt:lpstr>Adult Heart Transplants Recipient BMI Distribution By Location   (Transplants: January 2006 – June 2012)</vt:lpstr>
      <vt:lpstr>Adult Heart Transplants Recipient BMI Distribution By Diagnosis   (Transplants: January 2006 – June 2012)</vt:lpstr>
      <vt:lpstr>Adult Heart Transplants Recipient Diabetes Mellitus Distribution By Location   (Transplants: January 2006 – June 2012)</vt:lpstr>
      <vt:lpstr>Adult Heart Transplants Recipient Diabetes Mellitus Distribution By Diagnosis   (Transplants: January 2006 – June 2012)</vt:lpstr>
      <vt:lpstr>Adult Heart Transplants Recipient Cigarette History By Location   (Transplants: January 2006 – June 2012)</vt:lpstr>
      <vt:lpstr>Adult Heart Transplants Recipient Cigarette and COPD History By Diagnosis   (Transplants: January 2006 – June 2012)</vt:lpstr>
      <vt:lpstr>Adult Heart Transplants  Ischemic time Distribution By Location   (Transplants: January 2006 – June 2012)</vt:lpstr>
      <vt:lpstr>Survival Analyses:</vt:lpstr>
      <vt:lpstr>Adult Heart Transplants Kaplan-Meier Survival by Era  (Transplants: January 1982 – June 2011)</vt:lpstr>
      <vt:lpstr>Adult Heart Transplants Kaplan-Meier Survival by Era Conditional on Survival to 1 Year (Transplants: January 1982 – June 2011)</vt:lpstr>
      <vt:lpstr>Adult Heart Transplants Kaplan-Meier Survival by Recipient Gender (Transplants: January 1982 – June 2011)</vt:lpstr>
      <vt:lpstr>Adult Heart Transplants Kaplan-Meier Survival by Recipient Gender Conditional on Survival to 1 Year (Transplants: January 1982 – June 2011)</vt:lpstr>
      <vt:lpstr>Adult Heart Transplants Kaplan-Meier Survival by Donor/Recipient Gender (Transplants: January 1982 – June 2011)</vt:lpstr>
      <vt:lpstr>Adult Heart Transplants Kaplan-Meier Survival by Donor/Recipient Gender Conditional on Survival to 1 Year (Transplants: January 1982 – June 2011)</vt:lpstr>
      <vt:lpstr>Adult Heart Transplants Kaplan-Meier Survival by Diagnosis (Transplants: January 1982 – June 2011)</vt:lpstr>
      <vt:lpstr>Adult Heart Transplants Kaplan-Meier Survival by Diagnosis Conditional on Survival to 1 Year (Transplants: January 1982 – June 2011)</vt:lpstr>
      <vt:lpstr>Adult Heart Transplants Kaplan-Meier Survival Within 1 Year by Diagnosis (Transplants: January 2006 – June 2011)</vt:lpstr>
      <vt:lpstr>Adult Heart Transplants Kaplan-Meier Survival by Diagnosis (Transplants: January 2003 – June 2011)</vt:lpstr>
      <vt:lpstr>Adult Heart Transplants Kaplan-Meier Survival by Diagnosis Conditional on Survival to 1 Year (Transplants: January 2003 – June 2011)</vt:lpstr>
      <vt:lpstr>Adult Heart Transplants Kaplan-Meier Survival by Era (Transplants: January 1982 – June 2011) Diagnosis: Cardiomyopathy</vt:lpstr>
      <vt:lpstr>Adult Heart Transplants Kaplan-Meier Survival by Era (Transplants: January 1982 – June 2011) Diagnosis: Coronary Artery Disease</vt:lpstr>
      <vt:lpstr>Adult Heart Transplants Kaplan-Meier Survival by Era (Transplants: January 1982 – June 2011) Diagnosis: Congenital</vt:lpstr>
      <vt:lpstr>Adult Heart Transplants Kaplan-Meier Survival by Era (Transplants: January 1982 – June 2011) Diagnosis: Retransplant</vt:lpstr>
      <vt:lpstr>Adult Heart Transplants Kaplan-Meier Survival by Era (Transplants: January 1982 – June 2011) Diagnosis: Valvular </vt:lpstr>
      <vt:lpstr>Adult Heart Transplants Kaplan-Meier Survival by PVR  (Transplants: January 2003 – June 2011)</vt:lpstr>
      <vt:lpstr>Adult Heart Transplants Kaplan-Meier Survival by Donor/Recipient Weight Ratio  (Transplants: January 2003 – June 2011) For recipients with PVR: 1–&lt;3 wood units</vt:lpstr>
      <vt:lpstr>Adult Heart Transplants Kaplan-Meier Survival by Donor/Recipient Weight Ratio  (Transplants: January 2003 – June 2011) For recipients with PVR: 3–&lt;5 wood units</vt:lpstr>
      <vt:lpstr>Adult Heart Transplants Kaplan-Meier Survival by Donor/Recipient Weight Ratio  (Transplants: January 2003 – June 2011) For recipients with PVR: 5+ wood units</vt:lpstr>
      <vt:lpstr>Adult Heart Transplants Kaplan-Meier Survival by BMI Group (Transplants: January 2006 – June 2011)</vt:lpstr>
      <vt:lpstr>Adult Heart Transplants Kaplan-Meier Survival by Recipient Diabetes Mellitus  (Transplants: January 2003 – June 2011)</vt:lpstr>
      <vt:lpstr>Adult Heart Transplants Kaplan-Meier Survival by Recipient Cigarette History  (Transplants: July 2004 – June 2011)</vt:lpstr>
      <vt:lpstr>Adult Heart Transplants Kaplan-Meier Survival by Recipient COPD History  (Transplants: January 2003 – June 2011)</vt:lpstr>
      <vt:lpstr>Adult Heart Transplants Kaplan-Meier Survival by VAD usage   (Transplants: April 1994 – June 2011)</vt:lpstr>
      <vt:lpstr>Adult Heart Transplants Kaplan-Meier Survival by VAD usage   (Transplants: January 2003 – June 2011)</vt:lpstr>
      <vt:lpstr>Adult Heart Transplants Kaplan-Meier Survival by VAD usage Conditional on Survival to 6 Months (Transplants: January 1999 – June 2011)</vt:lpstr>
      <vt:lpstr>Adult Heart Transplants Kaplan-Meier Survival by VAD usage (Transplants: January 2005 – June 2011)</vt:lpstr>
      <vt:lpstr>Adult Heart Re-Transplants  1 Year Survival</vt:lpstr>
      <vt:lpstr>Adult Heart Transplants Kaplan-Meier Survival by Employment Status at 1 Year Conditional on Survival to 1 Year (1 Year Follow-ups: January 2000 – June 2011)</vt:lpstr>
      <vt:lpstr>Adult Heart Transplants Cause of Death (Deaths: January 1994 – June 2012)</vt:lpstr>
      <vt:lpstr>Adult Heart Transplants  Cause of Death from Leading Causes by Time since Transplant and Era (Deaths: January 1994 – June 2012) </vt:lpstr>
      <vt:lpstr>Adult Heart Transplants  Relative Incidence of Leading Causes of Death (Deaths: January 1994 – June 2012)</vt:lpstr>
      <vt:lpstr>Adult Heart Transplants Cumulative Incidence of Leading Causes of Death (Transplants: January 1994 – June 2011)</vt:lpstr>
      <vt:lpstr>Adult Heart Transplants  Relative Incidence of Leading Causes of Death (Deaths: January 2006 – June 2012)</vt:lpstr>
      <vt:lpstr>Adult Heart Transplants  Cumulative Incidence of Leading Causes of Death (Transplants: January 2005 – June 2011)</vt:lpstr>
      <vt:lpstr>Slide 62</vt:lpstr>
      <vt:lpstr>Adult Heart Transplants Induction Immunosuppression  (Transplants: January 2005 – June 2012) </vt:lpstr>
      <vt:lpstr>Adult Heart Transplants Induction Immunosuppression by Location  (Transplants: January 2005 – June 2012) </vt:lpstr>
      <vt:lpstr>Adult Heart Transplants Induction Immunosuppression (Transplants: 2002, 2007 and 1/2012–6/2012)</vt:lpstr>
      <vt:lpstr>Adult Heart Transplants Kaplan-Meier Survival by Induction Type  Conditional on Survival to 14 Days (Transplants: January 2001 – June 2011)</vt:lpstr>
      <vt:lpstr>Adult Heart Transplants Maintenance Immunosuppression at Time of Follow-up (Follow-ups: January 2008 – June 2012)</vt:lpstr>
      <vt:lpstr>Adult Heart Transplants  Maintenance Immunosuppression at Time of 1 Year Follow-up by Year</vt:lpstr>
      <vt:lpstr>Adult Heart Transplants  Maintenance Immunosuppression Drug Combinations at Time of Follow-up (Follow-ups: January 2006 – June 2012)</vt:lpstr>
      <vt:lpstr>Adult Heart Transplants  Maintenance Immunosuppression Drug Combinations at Time of Follow-up (Follow-ups: January 2001 – June 2012)  For the Same Patients at Year 1 and 5</vt:lpstr>
      <vt:lpstr>Adult Heart Transplants  Maintenance Immunosuppression Drug Combinations at Time of Follow-up by Location (Follow-ups: January 2006 – June 2012)</vt:lpstr>
      <vt:lpstr>Adult Heart Transplants Kaplan-Meier Survival by Maintenance Immunosuppression at 1 year (Transplants: January 2001 – June 2011)  Conditional on Survival to 1 Year</vt:lpstr>
      <vt:lpstr>Adult Heart Transplants  % of Recipients Experiencing Treated Rejection Between Transplant Discharge and 1-Year Follow-Up by Year</vt:lpstr>
      <vt:lpstr>Adult Heart Transplants  % of Recipients Experiencing Any Rejection Between Transplant Discharge and 1-Year Follow-Up by Year</vt:lpstr>
      <vt:lpstr>Adult Heart Transplants  % of Recipients Experiencing Treated Rejection between Transplant Discharge and 1-Year Follow-Up by Type of Induction (Follow-ups: January 2005 – June 2012)</vt:lpstr>
      <vt:lpstr>Adult Heart Transplants  % of Recipients Experiencing Any Rejection between Transplant Discharge and 1-Year Follow-Up by Type of Induction (Follow-ups: January 2005 – June 2012)</vt:lpstr>
      <vt:lpstr>Adult Heart Transplants  % of Recipients Experiencing Treated Rejection between Transplant Discharge and 1-Year Follow-Up by Maintenance Immunosuppression (Follow-ups: January 2005 – June 2012)</vt:lpstr>
      <vt:lpstr>Adult Heart Transplants  % of Recipients Experiencing Any Rejection between Transplant Discharge and 1-Year Follow-Up by Maintenance Immunosuppression (Follow-ups: January 2005 – June 2012)</vt:lpstr>
      <vt:lpstr>Adult Heart Transplants Kaplan-Meier Survival by Treatment for Rejection Within 1st Year (1 Year Follow-ups: January 2005 – June 2011)  Conditional on survival to 1 year</vt:lpstr>
      <vt:lpstr>Adult Heart Transplants Freedom from Hospitalization for Rejection by Era (Transplants: April 1994 – June 2011)</vt:lpstr>
      <vt:lpstr>Slide 81</vt:lpstr>
      <vt:lpstr>Adult Heart Transplants Functional Status of Surviving Recipients by Karnofsky Score (Follow-ups: January 2006 – June 2012)</vt:lpstr>
      <vt:lpstr>Adult Heart Transplants Employment Status of Surviving Recipients  (Follow-ups: January 2000 – June 2012)</vt:lpstr>
      <vt:lpstr>Adult Heart Transplants Employment Status of Surviving Recipients Age at Follow-up: 25-60 Years  (Follow-ups: January 2000 – June 2012)</vt:lpstr>
      <vt:lpstr>Adult Heart Transplants Rehospitalization Post-transplant of Surviving Recipients  (Follow-ups: January 2000 – June 2012)</vt:lpstr>
      <vt:lpstr>Adult Heart Transplants Cumulative Morbidity Rates in Survivors within 1, 5 and 10 Years Post-Transplant (Follow-ups: January 1995 – June 2012)</vt:lpstr>
      <vt:lpstr>Adult Heart Transplants Cumulative Morbidity Rates in Survivors within 1, 5 and 10 Years Post-Transplant (Follow-ups: January 1995 – June 2002)  For the Same Patients</vt:lpstr>
      <vt:lpstr>Adult Heart Transplants Cumulative Morbidity Rates in Survivors within 1 and 5 Years Post-Transplant (Follow-ups: January 2001 – June 2007)  For the Same Patients</vt:lpstr>
      <vt:lpstr>Adult Heart Transplants Freedom from Cardiac Allograft Vasculopathy by Era   (Transplants: April 1994 – June 2011)</vt:lpstr>
      <vt:lpstr>Adult Heart Transplants Freedom from Cardiac Allograft Vasculopathy by Ischemia Time (Transplants: April 1994 – June 2011)</vt:lpstr>
      <vt:lpstr>Adult Heart Transplants Freedom from Cardiac Allograft Vasculopathy by Gender (Transplants: April 1994 – June 2011)</vt:lpstr>
      <vt:lpstr>Adult Heart Transplants Survival After Report of CAV Within 3 Years of Transplant and Survival In Patients Without CAV* (Transplants: April 1994 – June 2011)</vt:lpstr>
      <vt:lpstr>Adult Heart Transplants Survival After Report of CAV Within 3 Years of Transplant and Survival In Patients Without CAV* by Era (Transplants: April 1994 – June 2011)</vt:lpstr>
      <vt:lpstr>Adult Heart Transplants Freedom from Severe Renal Dysfunction by Era*  (Transplants: April 1994 – June 2011)</vt:lpstr>
      <vt:lpstr>Adult Heart Transplants Freedom from Severe Renal Dysfunction* Stratified by Ischemia Time (Transplants: April 1994 – June 2011)</vt:lpstr>
      <vt:lpstr>Adult Heart Transplants Kaplan-Meier Survival by Renal Dysfunction Within 1st Year Conditional on Survival to 1 Year  (1 year follow-ups: April 1994 – June 2011)</vt:lpstr>
      <vt:lpstr>Adult Heart Transplants  Post Transplant Malignancy (Follow-ups: April 1994 – June 2012) Cumulative Morbidity Rates in Survivors</vt:lpstr>
      <vt:lpstr>Adult Heart Transplants Freedom from Malignancy by Type  (Follow-ups: April 1994 – June 2012)</vt:lpstr>
      <vt:lpstr>Adult Heart Transplants Freedom from Malignancy by Maintenance Immunosuppression Combinations at Discharge Conditional on Survival to 14 days (Transplants: January 2001 – June 2011)</vt:lpstr>
      <vt:lpstr>Adult Heart Transplants Freedom from Malignancy by Era (Transplants: April 1994 – June 2011)</vt:lpstr>
      <vt:lpstr>Adult Heart Transplants Freedom from Malignancy by Era and Gender (Transplants: April 1994 – June 2011)</vt:lpstr>
      <vt:lpstr>Adult Heart Transplants Freedom from Skin Malignancy by Era (Transplants: April 1994 – June 2011)</vt:lpstr>
      <vt:lpstr>Adult Heart Transplants Freedom from Lymphoma by Era (Transplants: April 1994 – June 2011)</vt:lpstr>
      <vt:lpstr>Adult Heart Transplants Freedom from Other* Malignancy by Era  (Transplants: April 1994 – June 2011)</vt:lpstr>
      <vt:lpstr>Adult Heart Transplants Survival After Report of Malignancy Within 3 Years of Transplant and Survival In Patients Without Malignancy* (Transplants: April 1994 – June 2011)</vt:lpstr>
      <vt:lpstr>Adult Heart Transplants Survival After Report of Skin Malignancy or Lymphoma Within 3 Years of Transplant and Survival In Patients Without Malignancy* (Transplants: April 1994 – June 2011)</vt:lpstr>
      <vt:lpstr>Slide 107</vt:lpstr>
      <vt:lpstr>ADULT HEART TRANSPLANTS (2006-6/2011) Risk Factors For 1 Year Mortality</vt:lpstr>
      <vt:lpstr>ADULT HEART TRANSPLANTS (2006-6/2011) Risk Factors For 1 Year Mortality (continued)</vt:lpstr>
      <vt:lpstr>ADULT HEART TRANSPLANTS (2006-6/2011) Risk Factors For 1 Year Mortality</vt:lpstr>
      <vt:lpstr>ADULT HEART TRANSPLANTS (2006-6/2011) Risk Factors For 1 Year Mortality with 95% Confidence Limits  Recipient Age</vt:lpstr>
      <vt:lpstr>ADULT HEART TRANSPLANTS Risk Factors For 1, 5, 10 and 20 Year Mortality  Recipient Age</vt:lpstr>
      <vt:lpstr>ADULT HEART TRANSPLANTS (2006-6/2011) Risk Factors For 1 Year Mortality with 95% Confidence Limits  Donor Age</vt:lpstr>
      <vt:lpstr>ADULT HEART TRANSPLANTS Risk Factors For 1, 5, 10 and 20 Year Mortality  Donor Age</vt:lpstr>
      <vt:lpstr>ADULT HEART TRANSPLANTS (2006-6/2011) Risk Factors For 1 Year Mortality with 95% Confidence Limits  Recipient Height</vt:lpstr>
      <vt:lpstr>ADULT HEART TRANSPLANTS (2006-6/2011) Risk Factors For 1 Year Mortality with 95% Confidence Limits  Donor BMI/Recipient BMI ratio</vt:lpstr>
      <vt:lpstr>ADULT HEART TRANSPLANTS (2006-6/2011) Risk Factors For 1 Year Mortality with 95% Confidence Limits  Ischemia Time</vt:lpstr>
      <vt:lpstr>ADULT HEART TRANSPLANTS (2006-6/2011) Risk Factors For 1 Year Mortality with 95% Confidence Limits  Center Volume</vt:lpstr>
      <vt:lpstr>ADULT HEART TRANSPLANTS (2006-6/2011) Risk Factors For 1 Year Mortality with 95% Confidence Limits  Recipient Pre-Transplant Bilirubin</vt:lpstr>
      <vt:lpstr>ADULT HEART TRANSPLANTS (2006-6/2011) Risk Factors For 1 Year Mortality with 95% Confidence Limits  Recipient Pre-Transplant Creatinine</vt:lpstr>
      <vt:lpstr>ADULT HEART TRANSPLANTS (2006-6/2011) Risk Factors For 1 Year Mortality with 95% Confidence Limits  PRA Class II (%)</vt:lpstr>
      <vt:lpstr>ADULT HEART TRANSPLANTS (2006-6/2011) Risk Factors For 1 Year Mortality with 95% Confidence Limits  Pulmonary Artery Systolic Pressure</vt:lpstr>
      <vt:lpstr>ADULT HEART TRANSPLANTS (2002-6/2007) Risk Factors For 5 Year Mortality</vt:lpstr>
      <vt:lpstr>ADULT HEART TRANSPLANTS (2002-6/2007) Risk Factors For 5 Year Mortality (continued)</vt:lpstr>
      <vt:lpstr>ADULT HEART TRANSPLANTS (2002-6/2007) Risk Factors For 5 Year Mortality</vt:lpstr>
      <vt:lpstr>ADULT HEART TRANSPLANTS (2002-6/2007) Risk Factors For 5 Year Mortality with 95% Confidence Limits  Recipient Age</vt:lpstr>
      <vt:lpstr>ADULT HEART TRANSPLANTS (2002-6/2007) Risk Factors For 5 Year Mortality with 95% Confidence Limits  Donor Age</vt:lpstr>
      <vt:lpstr>ADULT HEART TRANSPLANTS (2002-6/2007) Risk Factors For 5 Year Mortality with 95% Confidence Limits  Recipient Height</vt:lpstr>
      <vt:lpstr>ADULT HEART TRANSPLANTS (2002-6/2007) Risk Factors For 5 Year Mortality with 95% Confidence Limits  Recipient and Donor BMI</vt:lpstr>
      <vt:lpstr>ADULT HEART TRANSPLANTS (2002-6/2007) Risk Factors For 5 Year Mortality with 95% Confidence Limits  Ischemia Time</vt:lpstr>
      <vt:lpstr>ADULT HEART TRANSPLANTS (2002-6/2007) Risk Factors For 5 Year Mortality with 95% Confidence Limits  Center Volume</vt:lpstr>
      <vt:lpstr>ADULT HEART TRANSPLANTS (2002-6/2007) Risk Factors For 5 Year Mortality with 95% Confidence Limits  Recipient Pre-Transplant Bilirubin</vt:lpstr>
      <vt:lpstr>ADULT HEART TRANSPLANTS (2002-6/2007) Risk Factors For 5 Year Mortality with 95% Confidence Limits  Recipient Pre-Transplant Creatinine</vt:lpstr>
      <vt:lpstr>ADULT HEART TRANSPLANTS (2002-6/2007) Risk Factors For 5 Year Mortality with 95% Confidence Limits  Pulmonary Vascular Resistance</vt:lpstr>
      <vt:lpstr>ADULT HEART TRANSPLANTS (2002-6/2007) Risk Factors For 5 Year Mortality with 95% Confidence Limits  Recipient Pulmonary Artery Diastolic Pressure</vt:lpstr>
      <vt:lpstr>ADULT HEART TRANSPLANTS (2002-6/2007) Risk Factors For 5 Year Mortality Conditional on Survival to 1 Year </vt:lpstr>
      <vt:lpstr>ADULT HEART TRANSPLANTS (2002-6/2007) Risk Factors For 5 Year Mortality Conditional on Survival to 1 Year (continued)</vt:lpstr>
      <vt:lpstr>ADULT HEART TRANSPLANTS (2002-6/2007) Risk Factors For 5 Year Mortality Conditional on Survival to 1 Year </vt:lpstr>
      <vt:lpstr>ADULT HEART TRANSPLANTS (2002-6/2007) Risk Factors For 5 Year Mortality with 95% Confidence Limits Conditional on Survival to 1 Year  Recipient Age</vt:lpstr>
      <vt:lpstr>ADULT HEART TRANSPLANTS (2002-6/2007) Risk Factors For 5 Year Mortality with 95% Confidence Limits Conditional on Survival to 1 Year   Recipient Height</vt:lpstr>
      <vt:lpstr>ADULT HEART TRANSPLANTS (2002-6/2007) Risk Factors For 5 Year Mortality with 95% Confidence Limits Conditional on Survival to 1 Year   Recipient BMI</vt:lpstr>
      <vt:lpstr>ADULT HEART TRANSPLANTS (2002-6/2007) Risk Factors For 5 Year Mortality with 95% Confidence Limits Conditional on Survival to 1 Year   Donor Age</vt:lpstr>
      <vt:lpstr>ADULT HEART TRANSPLANTS (2002-6/2007) Risk Factors For 5 Year Mortality with 95% Confidence Limits Conditional on Survival to 1 Year   Donor Height/Recipient Height Ratio</vt:lpstr>
      <vt:lpstr>ADULT HEART TRANSPLANTS (2002-6/2007) Risk Factors For 5 Year Mortality with 95% Confidence Limits Conditional on Survival to 1 Year   Recipient Pre-Transplant Creatinine</vt:lpstr>
      <vt:lpstr>ADULT HEART TRANSPLANTS (2002-6/2007) Risk Factors For 5 Year Mortality with 95% Confidence Limits Conditional on Survival to 1 Year   Transpulmonary Pressure Gradient</vt:lpstr>
      <vt:lpstr>ADULT HEART TRANSPLANTS (1997-6/2002) Risk Factors For 10 Year Mortality</vt:lpstr>
      <vt:lpstr>ADULT HEART TRANSPLANTS (1997-6/2002) Risk Factors For 10 Year Mortality (continued)</vt:lpstr>
      <vt:lpstr>ADULT HEART TRANSPLANTS (1997-6/2002) Risk Factors For 10 Year Mortality</vt:lpstr>
      <vt:lpstr>ADULT HEART TRANSPLANTS (1997-6/2002) Risk Factors For 10 Year Mortality with 95% Confidence Limits  Recipient Age</vt:lpstr>
      <vt:lpstr>ADULT HEART TRANSPLANTS (1997-6/2002) Risk Factors For 10 Year Mortality with 95% Confidence Limits  Donor Age</vt:lpstr>
      <vt:lpstr>ADULT HEART TRANSPLANTS (1997-6/2002) Risk Factors For 10 Year Mortality with 95% Confidence Limits  Recipient Weight</vt:lpstr>
      <vt:lpstr>ADULT HEART TRANSPLANTS (1997-6/2002) Risk Factors For 10 Year Mortality with 95% Confidence Limits  Ischemia Time</vt:lpstr>
      <vt:lpstr>ADULT HEART TRANSPLANTS (1997-6/2002) Risk Factors For 10 Year Mortality with 95% Confidence Limits  Center Volume</vt:lpstr>
      <vt:lpstr>ADULT HEART TRANSPLANTS (1997-6/2002) Risk Factors For 10 Year Mortality with 95% Confidence Limits  Recipient Pre-Transplant Bilirubin</vt:lpstr>
      <vt:lpstr>ADULT HEART TRANSPLANTS (1997-6/2002) Risk Factors For 10 Year Mortality with 95% Confidence Limits  Recipient Pre-Transplant Creatinine</vt:lpstr>
      <vt:lpstr>ADULT HEART TRANSPLANTS (1992-6/1997) Risk Factors For 15 Year Mortality</vt:lpstr>
      <vt:lpstr>ADULT HEART TRANSPLANTS (1992-6/1997) Risk Factors For 15 Year Mortality (continued)</vt:lpstr>
      <vt:lpstr>ADULT HEART TRANSPLANTS (1992-6/1997) Risk Factors For 15 Year Mortality</vt:lpstr>
      <vt:lpstr>ADULT HEART TRANSPLANTS (1992-6/1997) Risk Factors For 15 Year Mortality with 95% Confidence Limits  Recipient Age</vt:lpstr>
      <vt:lpstr>ADULT HEART TRANSPLANTS (1992-6/1997) Risk Factors For 15 Year Mortality with 95% Confidence Limits  Donor Age – Recipient Age</vt:lpstr>
      <vt:lpstr>ADULT HEART TRANSPLANTS (1992-6/1997) Risk Factors For 15 Year Mortality with 95% Confidence Limits  Recipient BMI</vt:lpstr>
      <vt:lpstr>ADULT HEART TRANSPLANTS (1992-6/1997) Risk Factors For 15 Year Mortality with 95% Confidence Limits  Donor Height</vt:lpstr>
      <vt:lpstr>ADULT HEART TRANSPLANTS (1992-6/1997) Risk Factors For 15 Year Mortality with 95% Confidence Limits  Ischemia Time</vt:lpstr>
      <vt:lpstr>ADULT HEART TRANSPLANTS (1992-6/1997) Risk Factors For 15 Year Mortality with 95% Confidence Limits  Center Volume</vt:lpstr>
      <vt:lpstr>ADULT HEART TRANSPLANTS (1992-6/1997) Risk Factors For 15 Year Mortality with 95% Confidence Limits  Recipient Pre-Transplant Creatinine</vt:lpstr>
      <vt:lpstr>ADULT HEART TRANSPLANTS (1987-6/1992) Risk Factors For 20 Year Mortality</vt:lpstr>
      <vt:lpstr>ADULT HEART TRANSPLANTS (1987-6/1992) Risk Factors For 20 Year Mortality</vt:lpstr>
      <vt:lpstr>ADULT HEART TRANSPLANTS (1987-6/1992) Risk Factors For 20 Year Mortality with 95% Confidence Limits  Recipient Age</vt:lpstr>
      <vt:lpstr>ADULT HEART TRANSPLANTS (1987-6/1992) Risk Factors For 20 Year Mortality with 95% Confidence Limits  Donor Age</vt:lpstr>
      <vt:lpstr>ADULT HEART TRANSPLANTS (1987-6/1992) Risk Factors For 20 Year Mortality with 95% Confidence Limits  Center Volume</vt:lpstr>
      <vt:lpstr>ADULT HEART TRANSPLANTS (2006-6/2011) Risk Factors for Developing Severe Renal Dysfunction within 1 Year Limited to Recipients without Severe Renal Dysfunction* Pre-Transplant Conditional on Survival to Transplant Discharge</vt:lpstr>
      <vt:lpstr>ADULT HEART TRANSPLANTS (2006-6/2011) Risk Factors for Developing Severe Renal Dysfunction within 1 Year Limited to Recipients without Severe Renal Dysfunction* Pre-Transplant Conditional on Survival to Transplant Discharge</vt:lpstr>
      <vt:lpstr>ADULT HEART TRANSPLANTS (2006-6/2011) Risk Factors for Developing Severe Renal Dysfunction within 1 Year Limited to Recipients without Severe Renal Dysfunction* Pre-Transplant Conditional on Survival to Transplant Discharge  Recipient Age</vt:lpstr>
      <vt:lpstr>ADULT HEART TRANSPLANTS (2006-6/2011) Risk Factors for Developing Severe Renal Dysfunction within 1 Year Limited to Recipients without Severe Renal Dysfunction* Pre-Transplant Conditional on Survival to Transplant Discharge  Recipient BSA</vt:lpstr>
      <vt:lpstr>ADULT HEART TRANSPLANTS (2006-6/2011) Risk Factors for Developing Severe Renal Dysfunction within 1 Year Limited to Recipients without Severe Renal Dysfunction* Pre-Transplant Conditional on Survival to Transplant Discharge  Recipient Pre-Transplant Creatinine</vt:lpstr>
      <vt:lpstr>ADULT HEART TRANSPLANTS (2002-6/2007) Risk Factors for Developing Severe Renal Dysfunction within 5 Years Limited to Recipients without Severe Renal Dysfunction* Pre-Transplant Conditional on Survival to Transplant Discharge</vt:lpstr>
      <vt:lpstr>ADULT HEART TRANSPLANTS (2002-6/2007) Risk Factors for Developing Severe Renal Dysfunction within 5 Years Limited to Recipients without Severe Renal Dysfunction* Pre-Transplant Conditional on Survival to Transplant Discharge (continued)</vt:lpstr>
      <vt:lpstr>ADULT HEART TRANSPLANTS (2002-6/2007) Risk Factors for Developing Severe Renal Dysfunction within 5 Years Limited to Recipients without Severe Renal Dysfunction* Pre-Transplant Conditional on Survival to Transplant Discharge</vt:lpstr>
      <vt:lpstr>ADULT HEART TRANSPLANTS (2002-6/2007) Risk Factors for Developing Severe Renal Dysfunction within 5 Years Limited to Recipients without Severe Renal Dysfunction* Pre-Transplant Conditional on Survival to Transplant Discharge  Recipient Age</vt:lpstr>
      <vt:lpstr>ADULT HEART TRANSPLANTS (2002-6/2007) Risk Factors for Developing Severe Renal Dysfunction within 5 Years Limited to Recipients without Severe Renal Dysfunction* Pre-Transplant Conditional on Survival to Transplant Discharge  Recipient Weight</vt:lpstr>
      <vt:lpstr>ADULT HEART TRANSPLANTS (2002-6/2007) Risk Factors for Developing Severe Renal Dysfunction within 5 Years Limited to Recipients without Severe Renal Dysfunction* Pre-Transplant Conditional on Survival to Transplant Discharge  Recipient Pre-Transplant Creatinine</vt:lpstr>
      <vt:lpstr>ADULT HEART TRANSPLANTS (2002-6/2007) Risk Factors for Developing Severe Renal Dysfunction within 5 Years Limited to Recipients without Severe Renal Dysfunction* Pre-Transplant Conditional on Survival to Transplant Discharge  Recipient Pulmonary Artery Systolic Pressure</vt:lpstr>
      <vt:lpstr>ADULT HEART TRANSPLANTS (2000-6/2004) Risk Factors for Developing Non-Skin Malignancy within 8 Years Limited to Recipients without Malignancy Pre-Transplant Conditional on Survival to Transplant Discharge</vt:lpstr>
      <vt:lpstr>ADULT HEART TRANSPLANTS (2000-6/2004) Risk Factors for Developing Non-Skin Malignancy within 8 Years Limited to Recipients without Malignancy Pre-Transplant Conditional on Survival to Transplant Discharge</vt:lpstr>
      <vt:lpstr>ADULT HEART TRANSPLANTS (2000-6/2004) Risk Factors for Developing Non-Skin Malignancy within 8 Years Limited to Recipients without Malignancy Pre-Transplant Conditional on Survival to Transplant Discharge  Recipient Age</vt:lpstr>
      <vt:lpstr>ADULT HEART TRANSPLANTS (2000-6/2004) Risk Factors for Developing Non-Skin Malignancy within 8 Years Limited to Recipients without Malignancy Pre-Transplant Conditional on Survival to Transplant Discharge  Ischemia Time</vt:lpstr>
      <vt:lpstr>ADULT HEART TRANSPLANTS (2000-6/2004) Risk Factors for Developing Non-Skin Malignancy within 8 Years Limited to Recipients without Malignancy Pre-Transplant Conditional on Survival to Transplant Discharge  Center Volume</vt:lpstr>
      <vt:lpstr>ADULT HEART TRANSPLANTS (2000-6/2004) Risk Factors for Developing Non-Skin Malignancy within 8 Years Limited to Recipients without Malignancy Pre-Transplant Conditional on Survival to Transplant Discharge  Pulmonary Vascular Resistance</vt:lpstr>
      <vt:lpstr>ADULT HEART TRANSPLANTS (2000-6/2004) Risk Factors for Developing Non-Skin Malignancy within 8 Years Limited to Recipients without Malignancy Pre-Transplant Conditional on Survival to Transplant Discharge  Pre-Transplant PA Mean Pressure</vt:lpstr>
      <vt:lpstr>ADULT HEART TRANSPLANTS (2002-6/2007) Risk Factors for Developing CAV within 5 Years Conditional on Survival to Transplant Discharge</vt:lpstr>
      <vt:lpstr>ADULT HEART TRANSPLANTS (2002-6/2007) Risk Factors for Developing CAV within 5 Years Conditional on Survival to Transplant Discharge (continued)</vt:lpstr>
      <vt:lpstr>ADULT HEART TRANSPLANTS (2002-6/2007) Risk Factors for Developing CAV within 5 Years Conditional on Survival to Transplant Discharge</vt:lpstr>
      <vt:lpstr>ADULT HEART TRANSPLANTS (2002-6/2007) Risk Factors for Developing CAV within 5 Years Conditional on Survival to Transplant Discharge Recipient BMI</vt:lpstr>
      <vt:lpstr>ADULT HEART TRANSPLANTS (2002-6/2007) Risk Factors for Developing CAV within 5 Years Conditional on Survival to Transplant Discharge Donor BSA/Recipient BSA</vt:lpstr>
      <vt:lpstr>ADULT HEART TRANSPLANTS (2002-6/2007) Risk Factors for Developing CAV within 5 Years Conditional on Survival to Transplant Discharge Donor Age</vt:lpstr>
      <vt:lpstr>2013 Focus Theme: Age</vt:lpstr>
      <vt:lpstr>Adult Heart Transplants Donor and Recipient Age  (Transplants: January 2006 – June 2012)</vt:lpstr>
      <vt:lpstr>Adult Heart Transplants Donor and Recipient Age (Transplants: January 2006 – June 2012)</vt:lpstr>
      <vt:lpstr>Adult Heart Transplants Diagnosis by Age Group (Transplants: January 2006 – June 2012)</vt:lpstr>
      <vt:lpstr>Adult Heart Transplants Recipient Age Distribution by Location   (Transplants: January 2006 – June 2012)</vt:lpstr>
      <vt:lpstr>Adult Heart Transplants Donor Age Distribution by Location   (Transplants: January 2006 – June 2012)</vt:lpstr>
      <vt:lpstr>Adult Heart Transplants Donor and Recipient Characteristics by Recipient Age Group (Transplants: January 2006 – June 2012)</vt:lpstr>
      <vt:lpstr>Adult Heart Transplants Donor and Recipient Characteristics by Recipient Age Group (Transplants: January 2006 – June 2012)</vt:lpstr>
      <vt:lpstr>Adult Heart Transplants Donor and Recipient Characteristics by Recipient Age Group (Transplants: January 2006 – June 2012)</vt:lpstr>
      <vt:lpstr>Adult Heart Transplants Recipient Age Distribution by Gender (Transplants: January 2006 – June 2012)</vt:lpstr>
      <vt:lpstr>Adult Heart Transplants  % of Patients Bridged with Mechanical Circulatory Support* by Year, Age Group and Device Type</vt:lpstr>
      <vt:lpstr>Adult Heart Transplants  Number of Combined Organ Transplants Reported  by Year, Age and Type of Transplant</vt:lpstr>
      <vt:lpstr>Adult Heart Transplants Donor and Recipient Age (Transplants: January 2006 – June 2012)</vt:lpstr>
      <vt:lpstr>Adult Heart Transplants Donor and Recipient Age Difference  (Transplants: January 2006 – June 2012)</vt:lpstr>
      <vt:lpstr>Adult Heart Transplants Kaplan-Meier Survival by Age Group (Transplants: January 1982 – June 2011)</vt:lpstr>
      <vt:lpstr>Adult Heart Transplants Kaplan-Meier Survival by Age Group (Transplants: January 2006 – June 2011)</vt:lpstr>
      <vt:lpstr>Adult Heart Transplants Kaplan-Meier Survival by Age Group (Transplants: January 1982 – June 2011)</vt:lpstr>
      <vt:lpstr>Adult Heart Transplants Kaplan-Meier Survival by Donor Age Group (Transplants: January 1982 – June 2011)</vt:lpstr>
      <vt:lpstr>Adult Heart Transplants Kaplan-Meier Survival by Donor and Recipient Age Difference Recipient Age = 18-39 years (Transplants: January 1982 – June 2011)</vt:lpstr>
      <vt:lpstr>Adult Heart Transplants Kaplan-Meier Survival by Donor and Recipient Age Difference Recipient Age = 40-59 years (Transplants: January 1982 – June 2011)</vt:lpstr>
      <vt:lpstr>Adult Heart Transplants Kaplan-Meier Survival by Donor and Recipient Age Difference Recipient Age = 60-69 years (Transplants: January 1982 – June 2011)</vt:lpstr>
      <vt:lpstr>Adult Heart Transplants Kaplan-Meier Survival by Donor and Recipient Age Difference Recipient Age = 70+ years (Transplants: January 1982 – June 2011)</vt:lpstr>
      <vt:lpstr>Adult Heart Transplants Induction Immunosuppression by Age Group  (Transplants: January 2005 – June 2012)</vt:lpstr>
      <vt:lpstr>Adult Heart Transplants  Maintenance Immunosuppression at Time of 1 Year Follow-up by Age Group (Follow-ups: January 2006 – June 2012)</vt:lpstr>
      <vt:lpstr>Adult Heart Transplants  % of Recipients Experiencing Treated Rejection between Transplant Discharge and 1-Year Follow-Up by Type of Induction (Follow-ups: January 2005 – June 2012)</vt:lpstr>
      <vt:lpstr>Adult Heart Transplants  % of Recipients Experiencing Any Rejection between Transplant Discharge and 1-Year Follow-Up by Type of Induction (Follow-ups: January 2005 – June 2012)</vt:lpstr>
      <vt:lpstr>Adult Heart Transplants  % of Recipients Experiencing Treated Rejection between Transplant Discharge and 1-Year Follow-Up by Maintenance Immunosuppression (Follow-ups: January 2005 – June 2012)</vt:lpstr>
      <vt:lpstr>Adult Heart Transplants  % of Recipients Experiencing Any Rejection between Transplant Discharge and 1-Year Follow-Up by Maintenance Immunosuppression (Follow-ups: January 2005 – June 2012)</vt:lpstr>
      <vt:lpstr>Adult Heart Transplants Freedom from Cardiac Allograft Vasculopathy by Age Group (Transplants: April 1994 – June 2011)</vt:lpstr>
      <vt:lpstr>Adult Heart Transplants Freedom From Severe Renal Dysfunction* by Age Group  (Transplants: April 1994 – June 2011)</vt:lpstr>
      <vt:lpstr>Adult Heart Transplants Freedom from Malignancy by Age Group (Follow-ups: April 1994 – June 2012)</vt:lpstr>
      <vt:lpstr>Adult Heart Transplants Freedom from Skin Malignancy by Age Group (Follow-ups: April 1994 – June 2012)</vt:lpstr>
      <vt:lpstr>Adult Heart Transplants Freedom from Lymphoma by Age Group (Follow-ups: April 1994 – June 2012)</vt:lpstr>
      <vt:lpstr>Adult Heart Transplants Freedom From Non Skin Malignancy by Age Group (Follow-ups: April 1994 – June 2012)</vt:lpstr>
      <vt:lpstr>Adult Heart Transplants Cause of Death for Age = 18-39 (Deaths: January 1994 – June 2012)</vt:lpstr>
      <vt:lpstr>Adult Heart Transplants Cause of Death for Age = 40-59 (Deaths: January 1994 – June 2012)</vt:lpstr>
      <vt:lpstr>Adult Heart Transplants Cause of Death for Age = 60-69 (Deaths: January 1994 – June 2012)</vt:lpstr>
      <vt:lpstr>Adult Heart Transplants Cause of Death for Age = 70+ (Deaths: January 1994 – June 2012)</vt:lpstr>
      <vt:lpstr>Adult Heart Transplants Cumulative Incidence of Leading Causes of Death Age Group = 18-39 Years (Transplants: January 2005 – June 2011)</vt:lpstr>
      <vt:lpstr>Adult Heart Transplants  Cumulative Incidence of Leading Causes of Death Age Group = 40-59 Years (Transplants: January 2005 – June 2011)</vt:lpstr>
      <vt:lpstr>Adult Heart Transplants  Cumulative Incidence of Leading Causes of Death Age Group = 60-69 Years (Transplants: January 2005 – June 2011)</vt:lpstr>
      <vt:lpstr>Adult Heart Transplants  Cumulative Incidence of Leading Causes of Death Age Group = 70+ Years (Transplants: January 2005 – June 2011)</vt:lpstr>
    </vt:vector>
  </TitlesOfParts>
  <Company>UNOS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Kucheryavaya</cp:lastModifiedBy>
  <cp:revision>1910</cp:revision>
  <dcterms:created xsi:type="dcterms:W3CDTF">2009-06-30T12:53:17Z</dcterms:created>
  <dcterms:modified xsi:type="dcterms:W3CDTF">2013-09-30T18:11:24Z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