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21" autoAdjust="0"/>
    <p:restoredTop sz="94660"/>
  </p:normalViewPr>
  <p:slideViewPr>
    <p:cSldViewPr snapToGrid="0">
      <p:cViewPr varScale="1">
        <p:scale>
          <a:sx n="68" d="100"/>
          <a:sy n="68" d="100"/>
        </p:scale>
        <p:origin x="96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C1C090-2B54-4E44-B9F6-72596AC5B5A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ACD2096-9B88-E946-8D8D-049781437A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57A6C6-9AF1-ED45-816C-2D5CFA9776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213DF-CFD1-7F48-BBDA-C2B751C3E938}" type="datetimeFigureOut">
              <a:rPr lang="en-US" smtClean="0"/>
              <a:t>9/4/2025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6ABE1ED-65FF-5B48-8275-4709F2F1AB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63293A0-F347-D442-AB93-EBF0630300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EE319-AAC5-3E41-B738-1B2A462A4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3999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957630-4083-9445-A2DD-6C532B0D56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9A95FC-3FD7-CF43-B2FE-AF033E7E782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827840-8DBE-DD41-B2E2-3BB99EA07F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213DF-CFD1-7F48-BBDA-C2B751C3E938}" type="datetimeFigureOut">
              <a:rPr lang="en-US" smtClean="0"/>
              <a:t>9/4/2025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1ABA4-AEA9-D64F-8C7E-9AEEBDE08D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F12701-C19C-E14F-B031-A236E0A49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EE319-AAC5-3E41-B738-1B2A462A4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7485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DAD12BA-D74E-6740-B214-9B078DD2A62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AA884F3-8082-5E44-BB35-06B5FBC9EC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7E7248-E528-1F4C-A07E-7CF3C476B6D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213DF-CFD1-7F48-BBDA-C2B751C3E938}" type="datetimeFigureOut">
              <a:rPr lang="en-US" smtClean="0"/>
              <a:t>9/4/2025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E00DDF-D91A-234C-8F31-AB7DC3877F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B81818-E98D-7E42-A287-DDF0130205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EE319-AAC5-3E41-B738-1B2A462A4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6660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6170B7-EBF6-0241-87A3-951D265010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EB3CB6-2758-4D45-8D66-940FC42D664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D98906-A8BE-784A-92E0-2571D3FF8E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213DF-CFD1-7F48-BBDA-C2B751C3E938}" type="datetimeFigureOut">
              <a:rPr lang="en-US" smtClean="0"/>
              <a:t>9/4/2025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695820-58FC-3A45-BEA6-F2B5C90ECA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B4A747-CF32-DE41-93D3-716C46F014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EE319-AAC5-3E41-B738-1B2A462A4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30702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03D434-E1F0-CF4A-BD74-7B9CD7A079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5D4A58-2DEC-D24B-A8FB-1CD1671DC9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251753-EBC5-484F-8B04-3749C10CD0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213DF-CFD1-7F48-BBDA-C2B751C3E938}" type="datetimeFigureOut">
              <a:rPr lang="en-US" smtClean="0"/>
              <a:t>9/4/2025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F6CD7A7-81E5-694A-8723-4814AD5E2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C12EFC-4C31-8F4B-B033-06479C0432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EE319-AAC5-3E41-B738-1B2A462A4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99551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6BD113-178A-8345-9590-8E91F57CF5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941100-4895-104F-B500-2F9F975E703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A4252BF-AC39-C044-9A0D-1944200AA9B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14AF36-0A82-C24F-859F-DDA1074F68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213DF-CFD1-7F48-BBDA-C2B751C3E938}" type="datetimeFigureOut">
              <a:rPr lang="en-US" smtClean="0"/>
              <a:t>9/4/2025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9A66F4-795B-ED4A-97AA-156FF39E42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B4F563-B290-5A44-A350-B510554575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EE319-AAC5-3E41-B738-1B2A462A4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0256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C9D416-3B01-804F-A2E7-21262F6FCF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1CA783-E23C-2044-A025-BB77B7653D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F7B28C-71AA-2941-AC65-45CB3248927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199EC8-756A-3D4E-836B-EE156D49C1D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BA0A492-1B9A-5148-B487-86BD80E9542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2ACB678-99E5-6B46-B968-204214416C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213DF-CFD1-7F48-BBDA-C2B751C3E938}" type="datetimeFigureOut">
              <a:rPr lang="en-US" smtClean="0"/>
              <a:t>9/4/2025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70B8146-9873-134E-8898-613742325F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7E34E8-CAF3-404D-8C8E-A1CA935CB1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EE319-AAC5-3E41-B738-1B2A462A4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10689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7E0B63-397B-1F4F-9A74-746BDE97B9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BB3B2BE-64F6-AF41-BB06-272FF0E5EB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213DF-CFD1-7F48-BBDA-C2B751C3E938}" type="datetimeFigureOut">
              <a:rPr lang="en-US" smtClean="0"/>
              <a:t>9/4/2025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A7E8667-9276-424A-BAF7-8D0D43F8AA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D6DF07F-EB83-8342-BF64-854729AC8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EE319-AAC5-3E41-B738-1B2A462A4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60460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D0BB653-F502-C948-B349-375A266DDF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213DF-CFD1-7F48-BBDA-C2B751C3E938}" type="datetimeFigureOut">
              <a:rPr lang="en-US" smtClean="0"/>
              <a:t>9/4/2025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2D2FF87-8147-9042-9C92-F504F07984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F5BF07-8ACC-CD45-B5C6-5459E1251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EE319-AAC5-3E41-B738-1B2A462A4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72682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5B2B94-FD9B-3F4E-BAA7-B63A8AA7AE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9D6694-BE6C-7941-9895-5B4EEDD488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1EE3228-D843-6E48-8936-532337EFEE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861F56-3355-C344-957A-A514786734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213DF-CFD1-7F48-BBDA-C2B751C3E938}" type="datetimeFigureOut">
              <a:rPr lang="en-US" smtClean="0"/>
              <a:t>9/4/2025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73B2F00-1E01-724F-B77F-D5267CC51E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C0FA50C-BCE4-CB43-9028-C7E4F0888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EE319-AAC5-3E41-B738-1B2A462A4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72058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8BC7E8-C62C-A34A-894D-6DE6906E92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8A3CDE6-9943-2C48-84D6-58957630545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01B672-CFAC-994D-B99F-BB1C91848AA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650F945-7E35-6844-82EB-E4C45912BB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A213DF-CFD1-7F48-BBDA-C2B751C3E938}" type="datetimeFigureOut">
              <a:rPr lang="en-US" smtClean="0"/>
              <a:t>9/4/2025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FE3EAF5-D1F5-F74F-80B5-66E4112E0D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384ABEE-48D3-834F-BAE6-3D37B58254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EE319-AAC5-3E41-B738-1B2A462A4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2815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64EF9D5-92E4-3D4F-AC73-1649CBF3D5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BDA84C6-6209-0449-A4AD-CDF21B3BBC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5ED84F-8C6B-8246-BCAD-8E7248E2B5C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A213DF-CFD1-7F48-BBDA-C2B751C3E938}" type="datetimeFigureOut">
              <a:rPr lang="en-US" smtClean="0"/>
              <a:t>9/4/2025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3FA782B-5F91-3D44-BF09-0FDF0522D7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230EFB-429F-2641-8412-0EFA68D38EA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2EE319-AAC5-3E41-B738-1B2A462A43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50710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8DE76DF-4ED4-C140-9088-C156EBF7C091}"/>
              </a:ext>
            </a:extLst>
          </p:cNvPr>
          <p:cNvSpPr txBox="1"/>
          <p:nvPr/>
        </p:nvSpPr>
        <p:spPr>
          <a:xfrm>
            <a:off x="8809463" y="1159727"/>
            <a:ext cx="29216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81E3F"/>
                </a:solidFill>
                <a:effectLst/>
                <a:uLnTx/>
                <a:uFillTx/>
                <a:latin typeface="DIN-Bold" pitchFamily="2" charset="0"/>
                <a:ea typeface="+mn-ea"/>
                <a:cs typeface="+mn-cs"/>
              </a:rPr>
              <a:t>Discover More at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2F7001E-6FB1-9B4F-86CB-81FDD085BFB9}"/>
              </a:ext>
            </a:extLst>
          </p:cNvPr>
          <p:cNvSpPr txBox="1"/>
          <p:nvPr/>
        </p:nvSpPr>
        <p:spPr>
          <a:xfrm>
            <a:off x="8898673" y="1705249"/>
            <a:ext cx="2832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DIN-Medium" pitchFamily="2" charset="0"/>
                <a:ea typeface="+mn-ea"/>
                <a:cs typeface="+mn-cs"/>
              </a:rPr>
              <a:t>ishlt.org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DIN-Medium" pitchFamily="2" charset="0"/>
                <a:ea typeface="+mn-ea"/>
                <a:cs typeface="+mn-cs"/>
              </a:rPr>
              <a:t>/ishlt2026</a:t>
            </a: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DIN-Medium" pitchFamily="2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34983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DIN-Bold</vt:lpstr>
      <vt:lpstr>DIN-Medium</vt:lpstr>
      <vt:lpstr>1_Office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Jess Burke</dc:creator>
  <cp:lastModifiedBy>Jess Burke</cp:lastModifiedBy>
  <cp:revision>1</cp:revision>
  <dcterms:created xsi:type="dcterms:W3CDTF">2025-09-04T13:59:41Z</dcterms:created>
  <dcterms:modified xsi:type="dcterms:W3CDTF">2025-09-04T14:00:19Z</dcterms:modified>
</cp:coreProperties>
</file>