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1528" r:id="rId3"/>
    <p:sldId id="152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36E7B-39F6-4395-8ABF-358DB5BCA557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03200-1779-4201-B29E-7DB5FB6B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9BEB68-7AA4-4FEB-91D3-2DFEE86EC3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C29F968-E801-4C48-9B46-497B6A57D4E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5E3B-1050-4D7F-8EC6-048756F3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8ACE3-2BF1-4514-B0F9-725A401E7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C3BC4-B436-4B0D-99A5-C886AE34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5E05-20D4-4C4C-AAA1-E31BD2EF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F958D-26FA-443A-B5B6-48DB86F1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E0D2-D398-456E-A7AA-52C5E1FB7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83A92-00F3-49F3-B8F7-7861BEB19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AF34A-A306-4933-BBE8-4B22C8D8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D1E5E-64DF-4CA5-83B9-A20CBA0D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3C4B5-48A0-4D4D-9977-9DC8A279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4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A9387-A401-44E0-8AAD-A10025F5B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D4A2C-FE7B-467C-9A4B-547DBFA0C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BB934-D545-44D2-8486-4EEC811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7D92-0ABB-441D-A491-41247C97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0123A-FD38-4459-91F4-EE408ABB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7002-1C38-491A-861A-1091FAC2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AE2B6-01EA-4627-83C5-6F3C24BB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430E4-081B-49EE-89B6-77E81C1D5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42794-C6AE-4A17-A7BB-ECFF7759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8823C-5C38-41D3-8808-54A8E31A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3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7B654-0D02-45A5-9748-E14FB9ED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A4606-126A-4843-B7E8-CB794D137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24990-B1C6-4EF8-8FC8-C56E7DEA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36C94-D912-4A87-A10C-5ABEE1F7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1613F-856E-400F-B04D-7C523F09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F28F9-11C6-443E-9F3B-00323FC00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E3A1-7BC7-494F-8161-C57C74D38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96574-29F5-4D15-B52A-F5A07955B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85B70-3540-48A8-BB91-87BCEB6B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7F3A2-9EC4-4575-A435-34D9C16C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EBB57-D9FF-4551-AE50-FFEDB856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5688-655C-4A58-8FC2-C980553B2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CFCB5-0439-4071-9FDF-716126522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B7BFF-16D3-4837-89A5-A6554261E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5268DF-69D5-41D1-8824-D9C201366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C2E8F-2F49-4E3A-BB5D-F38FFE732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D980F-8691-4635-B756-FD13DF40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675C5-80CC-40F1-A831-587661FF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65962-1513-45B9-BB77-F3E525D8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3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90C4-11BA-42E2-8214-AAA6224E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BF4EA-B588-4930-BFE5-CE520C0D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C3EE8-AE3C-432D-8448-AAC107C3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7DFFE-FB28-4D88-94DC-916D8804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5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CA623B-4B92-4F59-8B1C-095164EB8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CB79C-82EB-4CAA-BAA0-85F040EB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0D86-BF2E-4E67-A37D-59E8FB5C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4BC9-DBD2-4A02-BF38-D194791C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F8B9E-2C6E-4156-90B5-777CA110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9B5ED-E2E6-4877-909D-B0FD6C116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EAC63-21BB-476C-B088-A8F4B9F9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EC5F0-3C9C-4FDD-8A1C-257EBF0F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AEEBC-E4B1-461D-B147-F23AC026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94A5F-2074-4F68-95EC-D33007FC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D24081-4E86-4527-9C84-885570C48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6AE25-B8A0-40AD-9703-F88C3CAC0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48C44-A341-42E2-AEAB-1612524DE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1516F-2E82-4AFA-8DDA-8C7268AD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64187-778E-4491-B586-F11BAD71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4F792-5757-4E35-9972-A27EA3D5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2C23C-CB38-4784-8863-8A3260F52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35F7B-6BEB-4E95-AE17-0B74431DD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BE35A-7CF9-4B26-8605-C2B94CD4F13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029A-0578-4982-B94A-7A7CC7D56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321B4-DE5D-41C4-874D-733FF7C73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F09-CA55-4EEE-A889-CC06FBC1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5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8E0C0-9E19-4C1C-A632-192FAD139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E5FED-3A94-499A-B2E5-784404FC79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15D755-9A89-43DD-9206-E5F240FDC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6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A29A837-FBC9-4E41-913C-3E8C3B826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2573" y="1055606"/>
            <a:ext cx="6546850" cy="10795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z="3600" dirty="0"/>
              <a:t>Relevant Financial Relationship </a:t>
            </a:r>
            <a:br>
              <a:rPr lang="en-US" altLang="en-US" sz="3600" dirty="0"/>
            </a:br>
            <a:r>
              <a:rPr lang="en-US" altLang="en-US" sz="3600" dirty="0"/>
              <a:t>Disclosure Statement</a:t>
            </a:r>
            <a:endParaRPr lang="en-US" altLang="en-US" sz="1800" dirty="0"/>
          </a:p>
        </p:txBody>
      </p:sp>
      <p:sp>
        <p:nvSpPr>
          <p:cNvPr id="2809859" name="Rectangle 3">
            <a:extLst>
              <a:ext uri="{FF2B5EF4-FFF2-40B4-BE49-F238E27FC236}">
                <a16:creationId xmlns:a16="http://schemas.microsoft.com/office/drawing/2014/main" id="{31C965EE-DC37-4EC7-B263-F27F519CB1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7723" y="3060865"/>
            <a:ext cx="10996551" cy="35152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b="1" i="1" dirty="0">
              <a:solidFill>
                <a:srgbClr val="FFFF6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dirty="0"/>
              <a:t>I </a:t>
            </a:r>
            <a:r>
              <a:rPr lang="en-US" altLang="en-US" sz="2000" b="1" dirty="0">
                <a:highlight>
                  <a:srgbClr val="FFFF00"/>
                </a:highlight>
              </a:rPr>
              <a:t>will/will not </a:t>
            </a:r>
            <a:r>
              <a:rPr lang="en-US" altLang="en-US" sz="2000" b="1" dirty="0"/>
              <a:t>discuss off label use and/or investigational use of the following drugs/devices: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000" b="1" i="1" dirty="0">
              <a:highlight>
                <a:srgbClr val="FFFF00"/>
              </a:highligh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000" b="1" i="1" dirty="0">
              <a:highlight>
                <a:srgbClr val="FFFF00"/>
              </a:highligh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dirty="0"/>
              <a:t>The following relevant financial relationships exist related to this presentation: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dirty="0">
                <a:solidFill>
                  <a:srgbClr val="0070C0"/>
                </a:solidFill>
              </a:rPr>
              <a:t>Example A: </a:t>
            </a:r>
            <a:r>
              <a:rPr lang="en-US" altLang="en-US" sz="2000" b="1" dirty="0"/>
              <a:t>No relationships to disclose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dirty="0">
                <a:solidFill>
                  <a:srgbClr val="0070C0"/>
                </a:solidFill>
              </a:rPr>
              <a:t>Example B: </a:t>
            </a:r>
            <a:r>
              <a:rPr lang="en-US" altLang="en-US" sz="2000" b="1" dirty="0"/>
              <a:t>Company Name, Research Grant, Stock Options, Scientific Advisory Board, etc.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b="1" dirty="0"/>
          </a:p>
        </p:txBody>
      </p:sp>
      <p:sp>
        <p:nvSpPr>
          <p:cNvPr id="4101" name="TextBox 1">
            <a:extLst>
              <a:ext uri="{FF2B5EF4-FFF2-40B4-BE49-F238E27FC236}">
                <a16:creationId xmlns:a16="http://schemas.microsoft.com/office/drawing/2014/main" id="{FF51D24D-2C63-4480-A101-199C5E2C1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2208213"/>
            <a:ext cx="32797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 i="1" dirty="0"/>
              <a:t>[Insert Title of Presentation]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 i="1" dirty="0"/>
              <a:t>[Insert Presenter Name]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FDFB75-8954-465A-B747-20358D259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38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8E0C0-9E19-4C1C-A632-192FAD139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E5FED-3A94-499A-B2E5-784404FC79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15D755-9A89-43DD-9206-E5F240FDC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0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Relevant Financial Relationship  Disclosure Statement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Susie Newton</dc:creator>
  <cp:lastModifiedBy>Susie Newton</cp:lastModifiedBy>
  <cp:revision>2</cp:revision>
  <dcterms:created xsi:type="dcterms:W3CDTF">2020-04-14T22:33:46Z</dcterms:created>
  <dcterms:modified xsi:type="dcterms:W3CDTF">2020-04-14T22:37:37Z</dcterms:modified>
</cp:coreProperties>
</file>